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8" r:id="rId4"/>
    <p:sldId id="260" r:id="rId5"/>
    <p:sldId id="262" r:id="rId6"/>
    <p:sldId id="264" r:id="rId7"/>
    <p:sldId id="265" r:id="rId8"/>
    <p:sldId id="266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1202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62424" y="4687888"/>
            <a:ext cx="6505575" cy="6651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1302327"/>
            <a:ext cx="10515600" cy="480183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6508" y="1749024"/>
            <a:ext cx="9497291" cy="44279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4825" y="2462289"/>
            <a:ext cx="7032626" cy="1772637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14825" y="4261915"/>
            <a:ext cx="7032626" cy="62098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72457" y="1939636"/>
            <a:ext cx="4408798" cy="423732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45002" y="1939636"/>
            <a:ext cx="4408798" cy="423732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260539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084450"/>
            <a:ext cx="5157787" cy="404202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260539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084450"/>
            <a:ext cx="5183188" cy="404202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21B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wrap="square">
            <a:normAutofit/>
          </a:bodyPr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wrap="square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wrap="square">
            <a:normAutofit/>
          </a:bodyPr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0" y="1656584"/>
            <a:ext cx="10627032" cy="5201416"/>
          </a:xfrm>
          <a:custGeom>
            <a:avLst/>
            <a:gdLst>
              <a:gd name="connsiteX0" fmla="*/ 1384909 w 10627032"/>
              <a:gd name="connsiteY0" fmla="*/ 0 h 5201416"/>
              <a:gd name="connsiteX1" fmla="*/ 10627032 w 10627032"/>
              <a:gd name="connsiteY1" fmla="*/ 2750712 h 5201416"/>
              <a:gd name="connsiteX2" fmla="*/ 9110391 w 10627032"/>
              <a:gd name="connsiteY2" fmla="*/ 5201416 h 5201416"/>
              <a:gd name="connsiteX3" fmla="*/ 0 w 10627032"/>
              <a:gd name="connsiteY3" fmla="*/ 5201416 h 5201416"/>
              <a:gd name="connsiteX4" fmla="*/ 0 w 10627032"/>
              <a:gd name="connsiteY4" fmla="*/ 1919631 h 5201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7032" h="5201416">
                <a:moveTo>
                  <a:pt x="1384909" y="0"/>
                </a:moveTo>
                <a:lnTo>
                  <a:pt x="10627032" y="2750712"/>
                </a:lnTo>
                <a:lnTo>
                  <a:pt x="9110391" y="5201416"/>
                </a:lnTo>
                <a:lnTo>
                  <a:pt x="0" y="5201416"/>
                </a:lnTo>
                <a:lnTo>
                  <a:pt x="0" y="1919631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20287" y="1333756"/>
            <a:ext cx="9551427" cy="3103217"/>
          </a:xfrm>
          <a:prstGeom prst="roundRect">
            <a:avLst>
              <a:gd name="adj" fmla="val 57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15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20287" y="1333755"/>
            <a:ext cx="9551428" cy="3103217"/>
          </a:xfrm>
        </p:spPr>
        <p:txBody>
          <a:bodyPr wrap="square">
            <a:normAutofit/>
          </a:bodyPr>
          <a:lstStyle>
            <a:lvl1pPr algn="ctr">
              <a:defRPr sz="115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21BE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05200" y="1479600"/>
            <a:ext cx="8182800" cy="3880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14000" y="5598000"/>
            <a:ext cx="9561600" cy="7560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64435" y="1191491"/>
            <a:ext cx="1489365" cy="4985472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191491"/>
            <a:ext cx="8721435" cy="49854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61925"/>
            <a:ext cx="10515600" cy="704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38250"/>
            <a:ext cx="10515600" cy="493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548437"/>
            <a:ext cx="2743200" cy="29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AB19064-D9A4-4469-B266-E6B5E6331B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548437"/>
            <a:ext cx="4114800" cy="29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548437"/>
            <a:ext cx="2743200" cy="29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9EFCA8-4685-4D72-9793-08BF8EB4EF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60045" indent="-360045" algn="just" defTabSz="914400" rtl="0" eaLnBrk="1" latinLnBrk="0" hangingPunct="1">
        <a:lnSpc>
          <a:spcPct val="130000"/>
        </a:lnSpc>
        <a:spcBef>
          <a:spcPts val="1200"/>
        </a:spcBef>
        <a:buFont typeface="Wingdings" panose="05000000000000000000" pitchFamily="2" charset="2"/>
        <a:buChar char="±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02945" indent="-342900" algn="just" defTabSz="91440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03655" y="360205"/>
            <a:ext cx="9144000" cy="238760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课程自动测试系统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375149" y="5667058"/>
            <a:ext cx="6505575" cy="665162"/>
          </a:xfrm>
        </p:spPr>
        <p:txBody>
          <a:bodyPr>
            <a:normAutofit/>
          </a:bodyPr>
          <a:p>
            <a:r>
              <a:rPr lang="zh-CN" altLang="en-US" dirty="0"/>
              <a:t>计算机</a:t>
            </a:r>
            <a:r>
              <a:rPr lang="en-US" altLang="zh-CN" dirty="0"/>
              <a:t>143 </a:t>
            </a:r>
            <a:r>
              <a:rPr lang="zh-CN" altLang="en-US" dirty="0"/>
              <a:t>马炯锛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副标题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375149" y="5002213"/>
            <a:ext cx="6505575" cy="665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200"/>
              </a:spcBef>
              <a:buFont typeface="Wingdings" panose="05000000000000000000" pitchFamily="2" charset="2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计算机</a:t>
            </a:r>
            <a:r>
              <a:rPr lang="en-US" altLang="zh-CN" dirty="0"/>
              <a:t>143 </a:t>
            </a:r>
            <a:r>
              <a:rPr lang="zh-CN" altLang="en-US" dirty="0"/>
              <a:t>吴志雄</a:t>
            </a:r>
            <a:endParaRPr lang="zh-CN" altLang="en-US" dirty="0"/>
          </a:p>
        </p:txBody>
      </p:sp>
      <p:sp>
        <p:nvSpPr>
          <p:cNvPr id="7" name="副标题 4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4375149" y="4337368"/>
            <a:ext cx="6505575" cy="665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200"/>
              </a:spcBef>
              <a:buFont typeface="Wingdings" panose="05000000000000000000" pitchFamily="2" charset="2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计算机</a:t>
            </a:r>
            <a:r>
              <a:rPr lang="en-US" altLang="zh-CN" dirty="0"/>
              <a:t>143 </a:t>
            </a:r>
            <a:r>
              <a:rPr lang="zh-CN" altLang="en-US" dirty="0"/>
              <a:t>周夷</a:t>
            </a: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项目背景及意义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本系统是为了学生能检测自己是否了解课堂所学内容，登录之后可以选择自己想要测试的课程，进入后就可以做题，提交题目后会自动批改，系统会提示错误与正确。方便学生了解自己的不足，从而加强自己，更好地学习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功能需求和用例图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599565" y="1997710"/>
          <a:ext cx="4181475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4181475" imgH="3048000" progId="Paint.Picture">
                  <p:embed/>
                </p:oleObj>
              </mc:Choice>
              <mc:Fallback>
                <p:oleObj name="" r:id="rId1" imgW="4181475" imgH="30480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599565" y="1997710"/>
                        <a:ext cx="4181475" cy="30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137910" y="1414780"/>
          <a:ext cx="4876800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4876800" imgH="4029075" progId="Paint.Picture">
                  <p:embed/>
                </p:oleObj>
              </mc:Choice>
              <mc:Fallback>
                <p:oleObj name="" r:id="rId3" imgW="4876800" imgH="40290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6137910" y="1414780"/>
                        <a:ext cx="4876800" cy="402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类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2032635" y="2563495"/>
          <a:ext cx="5200650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200650" imgH="1571625" progId="Paint.Picture">
                  <p:embed/>
                </p:oleObj>
              </mc:Choice>
              <mc:Fallback>
                <p:oleObj name="" r:id="rId1" imgW="5200650" imgH="15716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2032635" y="2563495"/>
                        <a:ext cx="5200650" cy="157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登录界面和注册界面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3970" y="2640965"/>
            <a:ext cx="2705100" cy="2495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720" y="2460625"/>
            <a:ext cx="2856865" cy="28568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答题界面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77645" y="1214755"/>
            <a:ext cx="8222615" cy="44278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修改密码界面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59175" y="2080895"/>
            <a:ext cx="2857500" cy="2857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周夷：题目显示、修改信息</a:t>
            </a:r>
            <a:r>
              <a:rPr lang="en-US" altLang="zh-CN"/>
              <a:t>……(33)</a:t>
            </a:r>
            <a:endParaRPr lang="en-US" altLang="zh-CN"/>
          </a:p>
          <a:p>
            <a:r>
              <a:rPr lang="zh-CN" altLang="en-US"/>
              <a:t>吴志雄：作业批改、添加题目</a:t>
            </a:r>
            <a:r>
              <a:rPr lang="en-US" altLang="zh-CN"/>
              <a:t>……(33)</a:t>
            </a:r>
            <a:endParaRPr lang="en-US" altLang="zh-CN"/>
          </a:p>
          <a:p>
            <a:r>
              <a:rPr lang="zh-CN" altLang="en-US"/>
              <a:t>马炯锛：外观设计、登录</a:t>
            </a:r>
            <a:r>
              <a:rPr lang="en-US" altLang="zh-CN"/>
              <a:t>……(33)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10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10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a"/>
  <p:tag name="KSO_WM_UNIT_INDEX" val="1"/>
  <p:tag name="KSO_WM_UNIT_ID" val="custom160510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b"/>
  <p:tag name="KSO_WM_UNIT_INDEX" val="1"/>
  <p:tag name="KSO_WM_UNIT_ID" val="custom160510_1*b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b"/>
  <p:tag name="KSO_WM_UNIT_INDEX" val="1"/>
  <p:tag name="KSO_WM_UNIT_ID" val="custom160510_1*b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10"/>
  <p:tag name="KSO_WM_UNIT_TYPE" val="b"/>
  <p:tag name="KSO_WM_UNIT_INDEX" val="1"/>
  <p:tag name="KSO_WM_UNIT_ID" val="custom160510_1*b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EMPLATE_CATEGORY" val="custom"/>
  <p:tag name="KSO_WM_TEMPLATE_INDEX" val="160510"/>
  <p:tag name="KSO_WM_TAG_VERSION" val="1.0"/>
  <p:tag name="KSO_WM_SLIDE_ID" val="custom160510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5、9、12、16、22、25、26"/>
  <p:tag name="KSO_WM_BEAUTIFY_FLAG" val="#wm#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510"/>
</p:tagLst>
</file>

<file path=ppt/theme/theme1.xml><?xml version="1.0" encoding="utf-8"?>
<a:theme xmlns:a="http://schemas.openxmlformats.org/drawingml/2006/main" name="Office 主题">
  <a:themeElements>
    <a:clrScheme name="自定义 57">
      <a:dk1>
        <a:srgbClr val="3F3F3F"/>
      </a:dk1>
      <a:lt1>
        <a:srgbClr val="FFFFFF"/>
      </a:lt1>
      <a:dk2>
        <a:srgbClr val="3F3F3F"/>
      </a:dk2>
      <a:lt2>
        <a:srgbClr val="FFFFFF"/>
      </a:lt2>
      <a:accent1>
        <a:srgbClr val="C8DA2D"/>
      </a:accent1>
      <a:accent2>
        <a:srgbClr val="A0D07A"/>
      </a:accent2>
      <a:accent3>
        <a:srgbClr val="7FCBAD"/>
      </a:accent3>
      <a:accent4>
        <a:srgbClr val="4DC8EA"/>
      </a:accent4>
      <a:accent5>
        <a:srgbClr val="114B93"/>
      </a:accent5>
      <a:accent6>
        <a:srgbClr val="FFC000"/>
      </a:accent6>
      <a:hlink>
        <a:srgbClr val="0563C1"/>
      </a:hlink>
      <a:folHlink>
        <a:srgbClr val="954F72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WPS 演示</Application>
  <PresentationFormat>宽屏</PresentationFormat>
  <Paragraphs>30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黑体</vt:lpstr>
      <vt:lpstr>微软雅黑</vt:lpstr>
      <vt:lpstr>Calibri</vt:lpstr>
      <vt:lpstr>Office 主题</vt:lpstr>
      <vt:lpstr>Paint.Picture</vt:lpstr>
      <vt:lpstr>Paint.Picture</vt:lpstr>
      <vt:lpstr>Paint.Picture</vt:lpstr>
      <vt:lpstr>课程自动测试系统</vt:lpstr>
      <vt:lpstr>项目背景及意义</vt:lpstr>
      <vt:lpstr>功能需求</vt:lpstr>
      <vt:lpstr>PowerPoint 演示文稿</vt:lpstr>
      <vt:lpstr>PowerPoint 演示文稿</vt:lpstr>
      <vt:lpstr>PowerPoint 演示文稿</vt:lpstr>
      <vt:lpstr>PowerPoint 演示文稿</vt:lpstr>
      <vt:lpstr>分工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5</cp:revision>
  <dcterms:created xsi:type="dcterms:W3CDTF">2015-05-05T08:02:00Z</dcterms:created>
  <dcterms:modified xsi:type="dcterms:W3CDTF">2017-06-10T11:50:37Z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