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8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02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7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31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0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5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2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9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5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FE12-8317-41CC-AFAF-DC6ECDCBE7D4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2B97B0-F802-4F54-819D-8E6719AA8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9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B90C6C-10C9-4AE7-8E03-812F0F8ED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579" y="1157288"/>
            <a:ext cx="7766936" cy="1992781"/>
          </a:xfrm>
        </p:spPr>
        <p:txBody>
          <a:bodyPr/>
          <a:lstStyle/>
          <a:p>
            <a:pPr algn="ctr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sz="4800" dirty="0">
                <a:solidFill>
                  <a:schemeClr val="tx1"/>
                </a:solidFill>
              </a:rPr>
              <a:t>Appium</a:t>
            </a:r>
            <a:r>
              <a:rPr lang="zh-CN" altLang="en-US" sz="4800" dirty="0">
                <a:solidFill>
                  <a:schemeClr val="tx1"/>
                </a:solidFill>
              </a:rPr>
              <a:t>、</a:t>
            </a:r>
            <a:r>
              <a:rPr lang="en-US" altLang="zh-CN" sz="4800" dirty="0" err="1">
                <a:solidFill>
                  <a:schemeClr val="tx1"/>
                </a:solidFill>
              </a:rPr>
              <a:t>testNG</a:t>
            </a:r>
            <a:r>
              <a:rPr lang="zh-CN" altLang="en-US" dirty="0">
                <a:solidFill>
                  <a:schemeClr val="tx1"/>
                </a:solidFill>
              </a:rPr>
              <a:t>平台   的自动化测试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0269BA3-64C3-4AD0-B13A-E23C4264E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分享人：王雪</a:t>
            </a:r>
          </a:p>
        </p:txBody>
      </p:sp>
    </p:spTree>
    <p:extLst>
      <p:ext uri="{BB962C8B-B14F-4D97-AF65-F5344CB8AC3E}">
        <p14:creationId xmlns:p14="http://schemas.microsoft.com/office/powerpoint/2010/main" val="20111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B5C7F7-B088-451C-96C3-D9825764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Appium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16A71E-A9D3-4737-AD50-FDFC5383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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开源、跨平台的测试框架，可以用来测试原生及混合的移动端应用</a:t>
            </a:r>
            <a:endParaRPr lang="en-US" altLang="zh-CN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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支持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IOS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及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FirefoxOS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平台</a:t>
            </a:r>
            <a:endParaRPr lang="en-US" altLang="zh-CN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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W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ebDriver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的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json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wire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协议，可驱动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Apple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系统的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UIAutomation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库，也可驱动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Android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系统的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UIAutomator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框架</a:t>
            </a:r>
            <a:endParaRPr lang="en-US" altLang="zh-CN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  <a:sym typeface="Wingdings" panose="05000000000000000000" pitchFamily="2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  <a:sym typeface="Wingdings" panose="05000000000000000000" pitchFamily="2" charset="2"/>
              </a:rPr>
              <a:t>支持很多语言，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python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javascript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php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ruby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Client-server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的设计模式，只要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Client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端可以发送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http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请求给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server,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并不关心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Client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用什么语言实现的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B5C7F7-B088-451C-96C3-D9825764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Appium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16A71E-A9D3-4737-AD50-FDFC5383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以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android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端为</a:t>
            </a:r>
            <a:r>
              <a:rPr lang="zh-CN" altLang="en-US" sz="28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例</a:t>
            </a:r>
            <a:endParaRPr lang="en-US" altLang="zh-CN" sz="28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在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android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端，</a:t>
            </a:r>
            <a:r>
              <a:rPr lang="en-US" altLang="zh-CN" sz="2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appium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基于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WebDriver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协议，利用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Bootstrap.jar,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最后通过调用</a:t>
            </a:r>
            <a:r>
              <a:rPr lang="en-US" altLang="zh-CN" sz="2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UIAutomator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的命令，实现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的自动化测试</a:t>
            </a:r>
            <a:r>
              <a:rPr lang="zh-CN" altLang="en-US" sz="28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</a:t>
            </a:r>
            <a:endParaRPr lang="en-US" altLang="zh-CN" sz="280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UIAutomator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测试框架是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Android SDK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自带的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 UI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自动化测试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库。</a:t>
            </a:r>
          </a:p>
        </p:txBody>
      </p:sp>
    </p:spTree>
    <p:extLst>
      <p:ext uri="{BB962C8B-B14F-4D97-AF65-F5344CB8AC3E}">
        <p14:creationId xmlns:p14="http://schemas.microsoft.com/office/powerpoint/2010/main" val="2459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B5C7F7-B088-451C-96C3-D9825764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Appium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16A71E-A9D3-4737-AD50-FDFC5383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>
            <a:normAutofit fontScale="925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以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android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端为例，工作流如下</a:t>
            </a:r>
            <a:endParaRPr lang="en-US" altLang="zh-CN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Client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端即我们的测试脚本</a:t>
            </a:r>
            <a:endParaRPr lang="en-US" altLang="zh-CN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、中间起的是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Appium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的服务，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Appium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在服务端起了一个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4723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端口，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Appium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支持标准的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WebDriver </a:t>
            </a:r>
            <a:r>
              <a:rPr lang="en-US" altLang="zh-CN" sz="2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JSONWire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 Protocol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。其可以接收</a:t>
            </a:r>
            <a:r>
              <a:rPr lang="en-US" altLang="zh-CN" sz="2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webdriver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 client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标准的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rest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请求，解析请求内容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调用相应的框架响应操作。</a:t>
            </a:r>
            <a:endParaRPr lang="en-US" altLang="zh-CN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Appium server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把请求转发给中间件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Bootstrap.jar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，其安装在手机上。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Bootstrap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监听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4724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端口并接受</a:t>
            </a:r>
            <a:r>
              <a:rPr lang="en-US" altLang="zh-CN" sz="2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appium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的命令，最终通过调用</a:t>
            </a:r>
            <a:r>
              <a:rPr lang="en-US" altLang="zh-CN" sz="28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UiAutomator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的命令来实现。</a:t>
            </a:r>
            <a:endParaRPr lang="en-US" altLang="zh-CN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Bootstrap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把执行结果返回给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Appium server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Appium server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再将结果返回给</a:t>
            </a:r>
            <a:r>
              <a:rPr lang="en-US" altLang="zh-CN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Appium client</a:t>
            </a:r>
          </a:p>
        </p:txBody>
      </p:sp>
    </p:spTree>
    <p:extLst>
      <p:ext uri="{BB962C8B-B14F-4D97-AF65-F5344CB8AC3E}">
        <p14:creationId xmlns:p14="http://schemas.microsoft.com/office/powerpoint/2010/main" val="34011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0047A1-30A1-456A-8211-4ABD8D34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3276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已建框架介绍</a:t>
            </a:r>
            <a:endParaRPr lang="zh-CN" altLang="en-US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Content Placeholder 3" descr="C:\Users\310292~1\AppData\Local\Temp\1515032268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905" y="609599"/>
            <a:ext cx="4219460" cy="61050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5248" y="1542360"/>
            <a:ext cx="47703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主要涉及四个方面的内容：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</a:t>
            </a:r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testNG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测试工具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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Log4j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记录相关日志的工具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</a:t>
            </a:r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SpringTest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工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具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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客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户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端封装好的对移动设备                      操作的函数库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34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54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框架优劣势</a:t>
            </a:r>
            <a:endParaRPr lang="en-US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378"/>
            <a:ext cx="8596668" cy="4487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sym typeface="Wingdings" panose="05000000000000000000" pitchFamily="2" charset="2"/>
              </a:rPr>
              <a:t>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跨平台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同一套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APIs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，在不同的平台（</a:t>
            </a:r>
            <a:r>
              <a:rPr lang="en-US" altLang="zh-CN" sz="2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ios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android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）上编写测试代码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zh-CN" sz="2800" dirty="0" smtClean="0">
                <a:sym typeface="Wingdings" panose="05000000000000000000" pitchFamily="2" charset="2"/>
              </a:rPr>
              <a:t>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维护方便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通过使用配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置文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件，将元素定位标识符和代码分离，元素定位文件可以随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APP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的更新，实时添加或修改；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Log4j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的日志分级配置文件；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testNG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的配置文件可以挑选、过滤、分组测试用例，更灵活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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目前不能实现脱机运行，捕捉不到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toast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60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831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569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方正姚体</vt:lpstr>
      <vt:lpstr>仿宋</vt:lpstr>
      <vt:lpstr>华文新魏</vt:lpstr>
      <vt:lpstr>Arial</vt:lpstr>
      <vt:lpstr>Times New Roman</vt:lpstr>
      <vt:lpstr>Trebuchet MS</vt:lpstr>
      <vt:lpstr>Wingdings</vt:lpstr>
      <vt:lpstr>Wingdings 3</vt:lpstr>
      <vt:lpstr>平面</vt:lpstr>
      <vt:lpstr> 基于Appium、testNG平台   的自动化测试</vt:lpstr>
      <vt:lpstr>Appium是什么</vt:lpstr>
      <vt:lpstr>Appium的工作原理</vt:lpstr>
      <vt:lpstr>Appium的工作原理</vt:lpstr>
      <vt:lpstr>已建框架介绍</vt:lpstr>
      <vt:lpstr>框架优劣势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基于Appium、testNG平台   的自动化测试</dc:title>
  <dc:creator>vicky</dc:creator>
  <cp:lastModifiedBy>Philips</cp:lastModifiedBy>
  <cp:revision>21</cp:revision>
  <dcterms:created xsi:type="dcterms:W3CDTF">2018-01-25T12:37:10Z</dcterms:created>
  <dcterms:modified xsi:type="dcterms:W3CDTF">2018-01-26T06:17:19Z</dcterms:modified>
</cp:coreProperties>
</file>