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2" r:id="rId5"/>
    <p:sldId id="261" r:id="rId6"/>
    <p:sldId id="259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2D"/>
    <a:srgbClr val="FF1919"/>
    <a:srgbClr val="FF0101"/>
    <a:srgbClr val="FF3F3F"/>
    <a:srgbClr val="FF5B5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3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0" y="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E193D-720A-4563-AA71-141E9FDCE958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5AEB5-661D-47AA-8B68-B3592D7F9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382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5AEB5-661D-47AA-8B68-B3592D7F979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616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98168-0A97-9FF2-F7D4-1ECC57FC1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9E55A-9A99-930D-18D8-A1DD93C19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BFBDA-D477-77D7-7CA9-E2D7E50D0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A47B9B-3D1A-CF88-E644-ED22937D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BEB740-DE5B-B76C-330A-06CEEBD6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9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D9B2C-54EC-092A-70C9-32620500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5D8C25-9486-2F20-CD5C-B69646517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864A4-9765-9F2F-D454-3DD9AFB3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8299-AA22-B710-764A-D8D4626EA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B4946-787E-ABC4-AEA8-E2E005A8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3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EE9A9B-9B2A-C5DE-8D52-3C0B6439B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91A96A-1DBB-D94E-12DD-3DF01C266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7DD3D-C192-510B-1588-D54CC67A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CDB6CA-041D-2010-72A5-5217A9D5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BAB71-AEC8-364C-65CB-0551C6FE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67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53AF8-7DB0-5A26-0B7C-240CD4BE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406"/>
            <a:ext cx="10515600" cy="72503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CC6B5E22-D83E-5CDD-DE41-9AA20F3F8F1E}"/>
              </a:ext>
            </a:extLst>
          </p:cNvPr>
          <p:cNvSpPr/>
          <p:nvPr userDrawn="1"/>
        </p:nvSpPr>
        <p:spPr>
          <a:xfrm>
            <a:off x="376052" y="6176963"/>
            <a:ext cx="11439896" cy="681037"/>
          </a:xfrm>
          <a:prstGeom prst="round2Same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A5A90E-0246-56CB-05EE-26C4E590E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195"/>
            <a:ext cx="10515600" cy="514776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>
              <a:defRPr sz="2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DB812-E764-100A-5EB4-C2D6A3BE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3413" y="6356350"/>
            <a:ext cx="965859" cy="3651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E694CC86-33DA-4CBD-A678-F7DD024C14A4}" type="slidenum">
              <a:rPr lang="ko-KR" altLang="en-US" smtClean="0"/>
              <a:pPr/>
              <a:t>‹#›</a:t>
            </a:fld>
            <a:r>
              <a:rPr lang="en-US" altLang="ko-KR" dirty="0"/>
              <a:t>/##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59E5DB4-7844-B844-3A26-29C0CB85EF31}"/>
              </a:ext>
            </a:extLst>
          </p:cNvPr>
          <p:cNvCxnSpPr>
            <a:cxnSpLocks/>
          </p:cNvCxnSpPr>
          <p:nvPr userDrawn="1"/>
        </p:nvCxnSpPr>
        <p:spPr>
          <a:xfrm>
            <a:off x="142504" y="894608"/>
            <a:ext cx="1193470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A31B6C6-7021-D05C-4034-28922A981FDF}"/>
              </a:ext>
            </a:extLst>
          </p:cNvPr>
          <p:cNvSpPr txBox="1"/>
          <p:nvPr userDrawn="1"/>
        </p:nvSpPr>
        <p:spPr>
          <a:xfrm>
            <a:off x="5625629" y="6356350"/>
            <a:ext cx="108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WQFS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86610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F7B73-BF6E-D1BB-C735-6FE9E3E1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DE0898-4141-75EA-D3AE-78DC569E5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8BC860-778E-F9A6-0772-56B49667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14BB5A-1537-DD20-294E-F258647D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9AC6A-BA24-4E09-A3C8-B7787951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49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3C18B-B30C-5228-AD14-31181350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4FA97E-0081-ED45-3AB4-86729EAA4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45C145-C818-5F59-0B8C-B2BE96C05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66968A-871B-A549-5284-24CDCC1B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58042A-2CE4-BEB7-D84A-EE82B6B4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B81584-9760-CFB7-9271-C376C6E3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6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D3F6B-5FEB-0FAF-EBE6-ABF6E1203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576ABC-38AE-23FC-E716-2E4482386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456973-7B38-0243-336C-50568BF69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5766AE-852A-0135-5702-B5F916A0F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F2B787-24E8-CA98-357E-45340B022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5681D6-E4B5-DC14-CB43-C30D9FE5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F3349F-FD3E-97C8-C1A6-5FD1F578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0857B7-C0B7-6E67-0E4C-527FFB52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4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E94DF-B5D3-E4A8-7948-09CBDECD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E737BA-04F9-1B72-3ADC-E7D9F4C1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41AD69-0452-AC90-BF74-0EE0EA09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721304-4C54-F4A3-1EDE-52AF0E04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44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8E2051-1EE8-FABC-1795-B323C839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1979E1-20ED-3457-6159-B5BAE3D2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EBE655-A4B8-E3ED-A4B6-14AC2086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03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E70BE-3952-B6F0-08E3-C268632B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8CEF35-CA5B-2519-75DC-2930CE31B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A1C5B7-053E-049C-E87E-864C4F2BF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D52A5E-3438-041A-C7A3-92AEE8312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84C644-7C62-38F2-2068-2FCD286A6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27A2C1-C6BF-0AB7-29C4-70AA28DC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44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8914-5EB0-B962-C33D-87F9083F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05CB22-5208-A7FB-31E0-4B2A76304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3F4396-A1AF-C1B3-2E65-343CD828A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6577CC-D973-B0B3-4A05-7004F4DC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E760FC-CE82-E39E-BFD6-EEE9707A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EFF2A8-A55C-3BBB-309C-F007830D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76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19D53D-0972-8C8F-311F-4A7A8C0B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7F91D6-8F96-A87E-E35A-8201CC20B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BFD77-0EA9-B63F-B1AE-319C596CF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4D894-CCE4-4219-86B7-733D27BABF13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70978-E6DF-55B0-9D8E-62FAE80D1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9BEA4-BDE5-0F5D-7B02-14C1683AE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88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76628AFA-07F6-6A1C-1CA2-29D76184B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3827" y="0"/>
            <a:ext cx="13119652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A2A81DE-97FA-25A3-2074-0D5E1CC51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1837"/>
            <a:ext cx="9144000" cy="933479"/>
          </a:xfrm>
        </p:spPr>
        <p:txBody>
          <a:bodyPr anchor="ctr"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WQFS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27B34A-FF70-5C7D-A3C8-15B8F4AC2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7392"/>
            <a:ext cx="9144000" cy="427840"/>
          </a:xfrm>
        </p:spPr>
        <p:txBody>
          <a:bodyPr anchor="ctr"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(World event &amp; Quest Fusion System)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1CC9D879-4FB4-47A7-8A4E-AC82EE2020A2}"/>
              </a:ext>
            </a:extLst>
          </p:cNvPr>
          <p:cNvSpPr txBox="1">
            <a:spLocks/>
          </p:cNvSpPr>
          <p:nvPr/>
        </p:nvSpPr>
        <p:spPr>
          <a:xfrm>
            <a:off x="5052970" y="4794308"/>
            <a:ext cx="1993782" cy="427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202444086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이인희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3FE9E06B-E659-DD8B-890B-9DA9275F5E2D}"/>
              </a:ext>
            </a:extLst>
          </p:cNvPr>
          <p:cNvSpPr txBox="1">
            <a:spLocks/>
          </p:cNvSpPr>
          <p:nvPr/>
        </p:nvSpPr>
        <p:spPr>
          <a:xfrm>
            <a:off x="1524000" y="3575806"/>
            <a:ext cx="9144000" cy="1218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월드 이벤트 </a:t>
            </a:r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퀘스트 </a:t>
            </a:r>
            <a:endParaRPr lang="en-US" altLang="ko-KR" sz="2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융합 시스템</a:t>
            </a:r>
            <a:endParaRPr lang="en-US" altLang="ko-KR" sz="2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A1112FEA-B54C-E0DD-1E8E-20EDE647DF8C}"/>
              </a:ext>
            </a:extLst>
          </p:cNvPr>
          <p:cNvSpPr txBox="1">
            <a:spLocks/>
          </p:cNvSpPr>
          <p:nvPr/>
        </p:nvSpPr>
        <p:spPr>
          <a:xfrm>
            <a:off x="9478920" y="8210549"/>
            <a:ext cx="1993782" cy="427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Background by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A89C96B5-E020-97BE-824A-E3AD0345BC4C}"/>
              </a:ext>
            </a:extLst>
          </p:cNvPr>
          <p:cNvSpPr txBox="1">
            <a:spLocks/>
          </p:cNvSpPr>
          <p:nvPr/>
        </p:nvSpPr>
        <p:spPr>
          <a:xfrm>
            <a:off x="9764670" y="6276527"/>
            <a:ext cx="2236830" cy="427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Background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by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Gemini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47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651A-6108-6449-4119-A20C38243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WQFS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92128-67F2-08DF-876C-C64131242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기존 고정적인 퀘스트 수류방식에서 벗어나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NPC</a:t>
            </a:r>
            <a:r>
              <a:rPr lang="ko-KR" altLang="ko-KR" dirty="0"/>
              <a:t>와 환경 간 상호작용을 유연하게 하는 시스템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EE2117-5498-3DE3-90A0-A42B8597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pPr/>
              <a:t>2</a:t>
            </a:fld>
            <a:r>
              <a:rPr lang="en-US" altLang="ko-KR" dirty="0"/>
              <a:t>/7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799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9F63E-DE8A-D748-BA57-D7C1BBC6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Survey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F7DDE8-00CC-CE34-7D8D-4295A7068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더 위쳐</a:t>
            </a:r>
            <a:r>
              <a:rPr lang="en-US" altLang="ko-KR"/>
              <a:t>3</a:t>
            </a:r>
            <a:r>
              <a:rPr lang="en-US" altLang="ko-KR" dirty="0"/>
              <a:t>: </a:t>
            </a:r>
            <a:r>
              <a:rPr lang="ko-KR" altLang="en-US" dirty="0"/>
              <a:t>와일드 헌트</a:t>
            </a:r>
            <a:endParaRPr lang="en-US" altLang="ko-KR" dirty="0"/>
          </a:p>
          <a:p>
            <a:pPr lvl="1"/>
            <a:r>
              <a:rPr lang="ko-KR" altLang="en-US" dirty="0"/>
              <a:t>어떤 마을의 저주를 푸는 퀘스트를 완료 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그 마을에 살던 </a:t>
            </a:r>
            <a:r>
              <a:rPr lang="en-US" altLang="ko-KR" dirty="0"/>
              <a:t>NPC</a:t>
            </a:r>
            <a:r>
              <a:rPr lang="ko-KR" altLang="en-US" dirty="0"/>
              <a:t>의 운명이 바뀌는 등 플레이어의 선택에 따라 </a:t>
            </a:r>
            <a:br>
              <a:rPr lang="en-US" altLang="ko-KR" dirty="0"/>
            </a:br>
            <a:r>
              <a:rPr lang="ko-KR" altLang="en-US" dirty="0"/>
              <a:t>마을이나</a:t>
            </a:r>
            <a:r>
              <a:rPr lang="en-US" altLang="ko-KR" dirty="0"/>
              <a:t> NPC</a:t>
            </a:r>
            <a:r>
              <a:rPr lang="ko-KR" altLang="en-US" dirty="0"/>
              <a:t>같은 월드의 일부에 영향을 미침</a:t>
            </a:r>
            <a:endParaRPr lang="en-US" altLang="ko-KR" dirty="0"/>
          </a:p>
          <a:p>
            <a:r>
              <a:rPr lang="ko-KR" altLang="en-US" dirty="0" err="1"/>
              <a:t>버블보블</a:t>
            </a:r>
            <a:endParaRPr lang="en-US" altLang="ko-KR" dirty="0"/>
          </a:p>
          <a:p>
            <a:pPr lvl="1"/>
            <a:r>
              <a:rPr lang="ko-KR" altLang="en-US" dirty="0"/>
              <a:t>플레이어의 체력</a:t>
            </a:r>
            <a:r>
              <a:rPr lang="en-US" altLang="ko-KR" dirty="0"/>
              <a:t>, </a:t>
            </a:r>
            <a:r>
              <a:rPr lang="ko-KR" altLang="en-US" dirty="0"/>
              <a:t>스코어</a:t>
            </a:r>
            <a:r>
              <a:rPr lang="en-US" altLang="ko-KR" dirty="0"/>
              <a:t>, </a:t>
            </a:r>
            <a:r>
              <a:rPr lang="ko-KR" altLang="en-US" dirty="0"/>
              <a:t>등 현 상태에 기반해 필요한 아이템 제공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0E4DBC-2901-D925-15A2-31E25BE5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pPr/>
              <a:t>3</a:t>
            </a:fld>
            <a:r>
              <a:rPr lang="en-US" altLang="ko-KR" dirty="0"/>
              <a:t>/7</a:t>
            </a:r>
            <a:endParaRPr lang="ko-KR" altLang="en-US" dirty="0"/>
          </a:p>
        </p:txBody>
      </p:sp>
      <p:pic>
        <p:nvPicPr>
          <p:cNvPr id="6" name="그림 5" descr="야외, 하늘, 산, 황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7DEDE41-447F-4CC8-29DA-A54CFD32A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11" y="3882605"/>
            <a:ext cx="3999422" cy="2239676"/>
          </a:xfrm>
          <a:prstGeom prst="rect">
            <a:avLst/>
          </a:prstGeom>
        </p:spPr>
      </p:pic>
      <p:pic>
        <p:nvPicPr>
          <p:cNvPr id="8" name="그림 7" descr="스크린샷, 패턴, 다채로움, 픽셀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609DCD7-991F-52C9-640A-9D4670C73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742" y="3882605"/>
            <a:ext cx="3192728" cy="223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9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28C1E-F806-CACF-5B33-6300D2BD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BEFD3D-62F1-2838-C15C-0E65F7883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오픈월드 게임에서 월드를 탐험하며 월드가 비어 있다는 느낌을 받음</a:t>
            </a:r>
            <a:endParaRPr lang="en-US" altLang="ko-KR" dirty="0"/>
          </a:p>
          <a:p>
            <a:r>
              <a:rPr lang="ko-KR" altLang="en-US" dirty="0"/>
              <a:t>반복적이도 똑같은 퀘스트를 진행하며 쉽게 지루함을 느낌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23193D-059D-1574-6E06-1A517135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pPr/>
              <a:t>4</a:t>
            </a:fld>
            <a:r>
              <a:rPr lang="en-US" altLang="ko-KR" dirty="0"/>
              <a:t>/7</a:t>
            </a:r>
            <a:endParaRPr lang="ko-KR" altLang="en-US" dirty="0"/>
          </a:p>
        </p:txBody>
      </p:sp>
      <p:pic>
        <p:nvPicPr>
          <p:cNvPr id="8" name="그림 7" descr="하늘, 야외, 구름, 지상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BCA4EB2-595E-1F6E-15C6-63F3AF320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1" b="18454"/>
          <a:stretch>
            <a:fillRect/>
          </a:stretch>
        </p:blipFill>
        <p:spPr>
          <a:xfrm>
            <a:off x="3784120" y="2767526"/>
            <a:ext cx="4623760" cy="321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0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E2921-06E6-C327-15CF-113524DB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ACFBC-464E-D593-50E6-783EC599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오픈월드나 어드벤처 게임의 반복적인 퀘스트와 </a:t>
            </a:r>
            <a:br>
              <a:rPr lang="en-US" altLang="ko-KR" dirty="0"/>
            </a:br>
            <a:r>
              <a:rPr lang="ko-KR" altLang="en-US" dirty="0"/>
              <a:t>크지만 비어 있는 월드를 보안</a:t>
            </a:r>
            <a:endParaRPr lang="en-US" altLang="ko-KR" dirty="0"/>
          </a:p>
          <a:p>
            <a:r>
              <a:rPr lang="en-US" altLang="ko-KR" dirty="0"/>
              <a:t>NPC</a:t>
            </a:r>
            <a:r>
              <a:rPr lang="ko-KR" altLang="en-US" dirty="0"/>
              <a:t>와 월드 간 상호작용을 유연히 하여 플레이어에게 </a:t>
            </a:r>
            <a:br>
              <a:rPr lang="en-US" altLang="ko-KR" dirty="0"/>
            </a:br>
            <a:r>
              <a:rPr lang="ko-KR" altLang="en-US" dirty="0"/>
              <a:t>생동감 있는 세계 선사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A00B65-5C6E-51E4-AA26-64FEE3FA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pPr/>
              <a:t>5</a:t>
            </a:fld>
            <a:r>
              <a:rPr lang="en-US" altLang="ko-KR" dirty="0"/>
              <a:t>/7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347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9ED36-C47C-4C96-8990-3B2E7D60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88683-62ED-4A05-D43F-A799255CC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에디터</a:t>
            </a:r>
            <a:endParaRPr lang="en-US" altLang="ko-KR" dirty="0"/>
          </a:p>
          <a:p>
            <a:pPr lvl="1"/>
            <a:r>
              <a:rPr lang="en-US" altLang="ko-KR" dirty="0"/>
              <a:t>Visual studio</a:t>
            </a:r>
          </a:p>
          <a:p>
            <a:r>
              <a:rPr lang="ko-KR" altLang="en-US" dirty="0"/>
              <a:t>언어</a:t>
            </a:r>
            <a:endParaRPr lang="en-US" altLang="ko-KR" dirty="0"/>
          </a:p>
          <a:p>
            <a:pPr lvl="1"/>
            <a:r>
              <a:rPr lang="en-US" altLang="ko-KR" dirty="0"/>
              <a:t>C++</a:t>
            </a:r>
          </a:p>
          <a:p>
            <a:r>
              <a:rPr lang="en-US" altLang="ko-KR" dirty="0"/>
              <a:t>API</a:t>
            </a:r>
          </a:p>
          <a:p>
            <a:pPr lvl="1"/>
            <a:r>
              <a:rPr lang="en-US" altLang="ko-KR" dirty="0"/>
              <a:t>OpenGL Graphic API</a:t>
            </a:r>
          </a:p>
          <a:p>
            <a:r>
              <a:rPr lang="ko-KR" altLang="en-US" dirty="0"/>
              <a:t>결과물</a:t>
            </a:r>
            <a:endParaRPr lang="en-US" altLang="ko-KR"/>
          </a:p>
          <a:p>
            <a:pPr lvl="1"/>
            <a:r>
              <a:rPr lang="ko-KR" altLang="en-US"/>
              <a:t>라이브러리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DAFBC8-75BB-78B9-9EF8-8EA39834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pPr/>
              <a:t>6</a:t>
            </a:fld>
            <a:r>
              <a:rPr lang="en-US" altLang="ko-KR" dirty="0"/>
              <a:t>/7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85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2612A-52D9-FF7D-8B53-519E173A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요구분석 명세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375BC-FCA1-85A1-708B-6A22995A0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ko-KR" altLang="ko-KR" dirty="0"/>
              <a:t>고정적인 퀘스트 방식에서 벗어나 게임 월드에 생동감 부여 및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NPC</a:t>
            </a:r>
            <a:r>
              <a:rPr lang="ko-KR" altLang="ko-KR" dirty="0"/>
              <a:t>와 환경 간 상호작용의 깊이를 더해 </a:t>
            </a:r>
            <a:r>
              <a:rPr lang="ko-KR" altLang="ko-KR" dirty="0" err="1"/>
              <a:t>몰입감</a:t>
            </a:r>
            <a:r>
              <a:rPr lang="ko-KR" altLang="ko-KR" dirty="0"/>
              <a:t> 증대</a:t>
            </a:r>
            <a:endParaRPr lang="en-US" altLang="ko-KR" dirty="0"/>
          </a:p>
          <a:p>
            <a:pPr lvl="1"/>
            <a:r>
              <a:rPr lang="ko-KR" altLang="ko-KR" dirty="0"/>
              <a:t>다른 게임 프로젝트에 적용할 수 있도록 모듈화</a:t>
            </a:r>
            <a:endParaRPr lang="en-US" altLang="ko-KR" dirty="0"/>
          </a:p>
          <a:p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en-US" altLang="ko-KR" dirty="0"/>
              <a:t>NPC</a:t>
            </a:r>
            <a:r>
              <a:rPr lang="ko-KR" altLang="ko-KR" dirty="0"/>
              <a:t>와 월드 내 발생하는 특정 이벤트에 반응하고 </a:t>
            </a:r>
            <a:br>
              <a:rPr lang="en-US" altLang="ko-KR" dirty="0"/>
            </a:br>
            <a:r>
              <a:rPr lang="ko-KR" altLang="ko-KR" dirty="0"/>
              <a:t>이 상호작용에 따라 퀘스트의 종류와 보상을 유연히 설정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78DB0C-F6E5-6E2A-E411-2EB17CC4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pPr/>
              <a:t>7</a:t>
            </a:fld>
            <a:r>
              <a:rPr lang="en-US" altLang="ko-KR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238504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202</Words>
  <Application>Microsoft Office PowerPoint</Application>
  <PresentationFormat>와이드스크린</PresentationFormat>
  <Paragraphs>42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HY견고딕</vt:lpstr>
      <vt:lpstr>맑은 고딕</vt:lpstr>
      <vt:lpstr>Arial</vt:lpstr>
      <vt:lpstr>Office 테마</vt:lpstr>
      <vt:lpstr>WQFS</vt:lpstr>
      <vt:lpstr>WQFS란?</vt:lpstr>
      <vt:lpstr>Survey</vt:lpstr>
      <vt:lpstr>배경</vt:lpstr>
      <vt:lpstr>기대효과</vt:lpstr>
      <vt:lpstr>개발환경</vt:lpstr>
      <vt:lpstr>요구분석 명세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 Oobayashi</dc:creator>
  <cp:lastModifiedBy>이인희[컴퓨터정보공학과]</cp:lastModifiedBy>
  <cp:revision>32</cp:revision>
  <dcterms:created xsi:type="dcterms:W3CDTF">2025-08-27T12:40:34Z</dcterms:created>
  <dcterms:modified xsi:type="dcterms:W3CDTF">2025-09-10T06:02:44Z</dcterms:modified>
</cp:coreProperties>
</file>