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0B64-DCC9-6237-6BD8-2E28A1936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8DC6E-1EB0-45CF-894E-935439BC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C338-BA09-BE52-C928-B0FDF03D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01FE-9B62-069E-BFC8-FCFC0973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E4BB-4894-1F8A-0528-28E4B2B0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C82D-71C5-71C1-2CC6-10D4F5CC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96E61-AB5F-3762-860A-2A5622092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CB3-9758-971A-05DC-A5885E17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A72A-9E7C-7246-47D5-96ADD929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0A11-61B1-0B49-25AA-46BC2ED4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1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2BFC7-DB67-87EE-7D97-FE3BD05B4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11A4-4F8F-736D-6EDD-7B1CF9050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E224-04C7-E7F1-586A-659B597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A033-9298-058E-191A-47ABCFC5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65EC-9E68-1230-8516-FD795E6E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F02D-6E36-C319-46A7-F15A443D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985A-FB20-670A-91D2-CDFB2029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2DF77-8AEF-80BE-4A69-418E871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0238-E2F8-C6E2-1395-2C28AD64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003F-2326-0A81-2017-D69B40CD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7620-BB15-EF33-70A8-9F1455B1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21D6-2492-97DA-7951-B20F3E02B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C975-E28D-4756-15C0-39CC9A9B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C757C-2FE0-07B1-8D17-7B2D3BF5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3414-3641-D74C-459D-5C49A5B2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63CA-DA2C-317B-CAA1-38764E8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69A4-95A7-651F-258E-3A033DE3D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6B07-B786-23C2-F0EB-A1B94162D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5636F-0225-8879-D3DA-1AC9023A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62030-C4E6-0494-AAFC-6756E69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6231-A6DD-A212-8BC5-BD8C5A50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42AE-B186-5261-6ED6-63EF1807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67480-4968-9C7A-52E2-93E10391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94FBC-256B-4FB7-1C87-7B28C859D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A6CB9-0DC7-3102-2115-7B16AFF0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34597-6043-4159-5C47-D104CD6CD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00350-D342-FD28-EFD0-A178846F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9BB14-2783-D285-F6A9-93291FE8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E2390-8D9C-917D-8BBE-B4DAEFE8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A8F6-12C9-E716-BFF4-0C712417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CEDAA-79BD-B6B0-9160-AFC792C6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025B2-5295-ABC1-085E-45EE8FBB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9A941-5030-6C40-75BB-65EA938D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5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0EEF9-36B3-D764-BDEB-5EC39AB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23D41-BD46-3465-FE35-9B61B88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636EE-062E-FDDC-7BAA-961DDA3E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343B-FB61-4C6F-EB32-3D627FFF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1FDA-7076-CD4F-797D-1B489D2D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0485E-B371-061B-ADAB-AC1E11B2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32FD4-9E6E-5528-1509-599E3F22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5F0B-87C5-230C-1AF4-CCA55071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07B0A-C5AD-A24B-8D64-CE85872C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38BD-5C94-DF9C-3FCA-E5A090E6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4A969-DC7C-7946-8621-6D90C5A91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F713E-C76D-351C-B7BD-4B8735D8D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A9AA4-E15E-395C-F50B-64B80D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F334B-F3F7-A9C1-718A-0E97035B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9E97F-DFB4-167E-DF55-C1E1CE8A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5D89E-CD79-8621-B8DB-240E5829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598E7-102B-ECCF-CA9A-80E6CD5F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3ADE8-DDC1-E5A4-85E0-A35D84EA6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9A2C2-A59F-FC45-A095-D4CDEB9FC0A9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0C17-8E2E-D3F0-50E1-9CC978935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CAA1-D590-77B1-F5B2-217DDDE0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B84F3-FA6D-BF47-A465-0DD2B58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BD92D8-783A-3456-744D-6D76613CE292}"/>
              </a:ext>
            </a:extLst>
          </p:cNvPr>
          <p:cNvGrpSpPr/>
          <p:nvPr/>
        </p:nvGrpSpPr>
        <p:grpSpPr>
          <a:xfrm>
            <a:off x="605481" y="296559"/>
            <a:ext cx="3880022" cy="5894172"/>
            <a:chOff x="605481" y="481914"/>
            <a:chExt cx="3880022" cy="58941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540D57-D51B-6FAA-7CE2-1FA58F76EE40}"/>
                </a:ext>
              </a:extLst>
            </p:cNvPr>
            <p:cNvSpPr txBox="1"/>
            <p:nvPr/>
          </p:nvSpPr>
          <p:spPr>
            <a:xfrm>
              <a:off x="630195" y="1062681"/>
              <a:ext cx="38553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Button click calls </a:t>
              </a:r>
              <a:r>
                <a:rPr lang="en-US" dirty="0" err="1">
                  <a:solidFill>
                    <a:schemeClr val="bg1"/>
                  </a:solidFill>
                </a:rPr>
                <a:t>addToQueue</a:t>
              </a:r>
              <a:r>
                <a:rPr lang="en-US" dirty="0">
                  <a:solidFill>
                    <a:schemeClr val="bg1"/>
                  </a:solidFill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Task is in queue on HTML page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is added to a queue of function calls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is called for 1</a:t>
              </a:r>
              <a:r>
                <a:rPr lang="en-US" baseline="30000" dirty="0">
                  <a:solidFill>
                    <a:schemeClr val="bg1"/>
                  </a:solidFill>
                </a:rPr>
                <a:t>st</a:t>
              </a:r>
              <a:r>
                <a:rPr lang="en-US" dirty="0">
                  <a:solidFill>
                    <a:schemeClr val="bg1"/>
                  </a:solidFill>
                </a:rPr>
                <a:t> click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Loading bar completes in random time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Function passed to </a:t>
              </a: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executes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The function passed to </a:t>
              </a: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checks if </a:t>
              </a:r>
              <a:r>
                <a:rPr lang="en-US" dirty="0" err="1">
                  <a:solidFill>
                    <a:schemeClr val="bg1"/>
                  </a:solidFill>
                </a:rPr>
                <a:t>taskQueue</a:t>
              </a:r>
              <a:r>
                <a:rPr lang="en-US" dirty="0">
                  <a:solidFill>
                    <a:schemeClr val="bg1"/>
                  </a:solidFill>
                </a:rPr>
                <a:t> is not empty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If not empty, it grabs the next </a:t>
              </a: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function call from the queue which was placed there by the 2</a:t>
              </a:r>
              <a:r>
                <a:rPr lang="en-US" baseline="30000" dirty="0">
                  <a:solidFill>
                    <a:schemeClr val="bg1"/>
                  </a:solidFill>
                </a:rPr>
                <a:t>nd</a:t>
              </a:r>
              <a:r>
                <a:rPr lang="en-US" dirty="0">
                  <a:solidFill>
                    <a:schemeClr val="bg1"/>
                  </a:solidFill>
                </a:rPr>
                <a:t> button </a:t>
              </a:r>
              <a:r>
                <a:rPr lang="en-US" dirty="0" err="1">
                  <a:solidFill>
                    <a:schemeClr val="bg1"/>
                  </a:solidFill>
                </a:rPr>
                <a:t>blick</a:t>
              </a:r>
              <a:endParaRPr lang="en-US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This recursively jumps to step 6 and repeats until all tasks are completed sequentially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8C5C3A7-9CDD-A86A-0B24-796A2AD0B2B3}"/>
                </a:ext>
              </a:extLst>
            </p:cNvPr>
            <p:cNvSpPr/>
            <p:nvPr/>
          </p:nvSpPr>
          <p:spPr>
            <a:xfrm>
              <a:off x="605481" y="976184"/>
              <a:ext cx="3880022" cy="5399902"/>
            </a:xfrm>
            <a:prstGeom prst="roundRect">
              <a:avLst>
                <a:gd name="adj" fmla="val 1498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AEA27A-80FC-BC9E-E5F8-5C930262CB36}"/>
                </a:ext>
              </a:extLst>
            </p:cNvPr>
            <p:cNvSpPr txBox="1"/>
            <p:nvPr/>
          </p:nvSpPr>
          <p:spPr>
            <a:xfrm>
              <a:off x="1693560" y="481914"/>
              <a:ext cx="1703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r>
                <a:rPr lang="en-US" baseline="30000" dirty="0">
                  <a:solidFill>
                    <a:schemeClr val="bg1"/>
                  </a:solidFill>
                </a:rPr>
                <a:t>st</a:t>
              </a:r>
              <a:r>
                <a:rPr lang="en-US" dirty="0">
                  <a:solidFill>
                    <a:schemeClr val="bg1"/>
                  </a:solidFill>
                </a:rPr>
                <a:t> Button Click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EA5CD1-ADA8-6912-42FC-2B5E8017F896}"/>
              </a:ext>
            </a:extLst>
          </p:cNvPr>
          <p:cNvGrpSpPr/>
          <p:nvPr/>
        </p:nvGrpSpPr>
        <p:grpSpPr>
          <a:xfrm>
            <a:off x="4914556" y="296559"/>
            <a:ext cx="3880022" cy="5894172"/>
            <a:chOff x="605481" y="481914"/>
            <a:chExt cx="3880022" cy="58941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3DB4D9-E233-3035-DC19-4A23D1C963E7}"/>
                </a:ext>
              </a:extLst>
            </p:cNvPr>
            <p:cNvSpPr txBox="1"/>
            <p:nvPr/>
          </p:nvSpPr>
          <p:spPr>
            <a:xfrm>
              <a:off x="630195" y="1062681"/>
              <a:ext cx="385530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Button click calls </a:t>
              </a:r>
              <a:r>
                <a:rPr lang="en-US" dirty="0" err="1">
                  <a:solidFill>
                    <a:schemeClr val="bg1"/>
                  </a:solidFill>
                </a:rPr>
                <a:t>addToQueue</a:t>
              </a:r>
              <a:r>
                <a:rPr lang="en-US" dirty="0">
                  <a:solidFill>
                    <a:schemeClr val="bg1"/>
                  </a:solidFill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Task is in queue on HTML page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is added to a queue of function calls</a:t>
              </a:r>
            </a:p>
            <a:p>
              <a:pPr marL="342900" indent="-342900">
                <a:buAutoNum type="arabicPeriod"/>
              </a:pP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is called for 1</a:t>
              </a:r>
              <a:r>
                <a:rPr lang="en-US" strike="sngStrike" baseline="30000" dirty="0">
                  <a:solidFill>
                    <a:schemeClr val="bg1"/>
                  </a:solidFill>
                </a:rPr>
                <a:t>st</a:t>
              </a:r>
              <a:r>
                <a:rPr lang="en-US" strike="sngStrike" dirty="0">
                  <a:solidFill>
                    <a:schemeClr val="bg1"/>
                  </a:solidFill>
                </a:rPr>
                <a:t> click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Loading bar completes in random time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Function passed to </a:t>
              </a: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executes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The function passed to </a:t>
              </a: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calls itself recursively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84F8175-ECE2-4602-E3BD-8E99024C9DCB}"/>
                </a:ext>
              </a:extLst>
            </p:cNvPr>
            <p:cNvSpPr/>
            <p:nvPr/>
          </p:nvSpPr>
          <p:spPr>
            <a:xfrm>
              <a:off x="605481" y="976184"/>
              <a:ext cx="3880022" cy="5399902"/>
            </a:xfrm>
            <a:prstGeom prst="roundRect">
              <a:avLst>
                <a:gd name="adj" fmla="val 1498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544111-A4AC-AA01-9836-85B6144E582D}"/>
                </a:ext>
              </a:extLst>
            </p:cNvPr>
            <p:cNvSpPr txBox="1"/>
            <p:nvPr/>
          </p:nvSpPr>
          <p:spPr>
            <a:xfrm>
              <a:off x="1646625" y="481914"/>
              <a:ext cx="1797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r>
                <a:rPr lang="en-US" baseline="30000" dirty="0">
                  <a:solidFill>
                    <a:schemeClr val="bg1"/>
                  </a:solidFill>
                </a:rPr>
                <a:t>nd</a:t>
              </a:r>
              <a:r>
                <a:rPr lang="en-US" dirty="0">
                  <a:solidFill>
                    <a:schemeClr val="bg1"/>
                  </a:solidFill>
                </a:rPr>
                <a:t> Button Click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0654CD-EC5F-9676-E0EF-126AA6EF38D6}"/>
              </a:ext>
            </a:extLst>
          </p:cNvPr>
          <p:cNvGrpSpPr/>
          <p:nvPr/>
        </p:nvGrpSpPr>
        <p:grpSpPr>
          <a:xfrm>
            <a:off x="9223631" y="296559"/>
            <a:ext cx="3880022" cy="5894172"/>
            <a:chOff x="605481" y="481914"/>
            <a:chExt cx="3880022" cy="58941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B13F84-933C-B556-82F5-66E437EAF12D}"/>
                </a:ext>
              </a:extLst>
            </p:cNvPr>
            <p:cNvSpPr txBox="1"/>
            <p:nvPr/>
          </p:nvSpPr>
          <p:spPr>
            <a:xfrm>
              <a:off x="630195" y="1062681"/>
              <a:ext cx="385530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Button click calls </a:t>
              </a:r>
              <a:r>
                <a:rPr lang="en-US" dirty="0" err="1">
                  <a:solidFill>
                    <a:schemeClr val="bg1"/>
                  </a:solidFill>
                </a:rPr>
                <a:t>addToQueue</a:t>
              </a:r>
              <a:r>
                <a:rPr lang="en-US" dirty="0">
                  <a:solidFill>
                    <a:schemeClr val="bg1"/>
                  </a:solidFill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Task is in queue on HTML page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runTask</a:t>
              </a:r>
              <a:r>
                <a:rPr lang="en-US" dirty="0">
                  <a:solidFill>
                    <a:schemeClr val="bg1"/>
                  </a:solidFill>
                </a:rPr>
                <a:t>() is added to a queue of function calls</a:t>
              </a:r>
            </a:p>
            <a:p>
              <a:pPr marL="342900" indent="-342900">
                <a:buAutoNum type="arabicPeriod"/>
              </a:pP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is called for 1</a:t>
              </a:r>
              <a:r>
                <a:rPr lang="en-US" strike="sngStrike" baseline="30000" dirty="0">
                  <a:solidFill>
                    <a:schemeClr val="bg1"/>
                  </a:solidFill>
                </a:rPr>
                <a:t>st</a:t>
              </a:r>
              <a:r>
                <a:rPr lang="en-US" strike="sngStrike" dirty="0">
                  <a:solidFill>
                    <a:schemeClr val="bg1"/>
                  </a:solidFill>
                </a:rPr>
                <a:t> click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Loading bar completes in random time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Function passed to </a:t>
              </a: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executes</a:t>
              </a:r>
            </a:p>
            <a:p>
              <a:pPr marL="342900" indent="-342900">
                <a:buAutoNum type="arabicPeriod"/>
              </a:pPr>
              <a:r>
                <a:rPr lang="en-US" strike="sngStrike" dirty="0">
                  <a:solidFill>
                    <a:schemeClr val="bg1"/>
                  </a:solidFill>
                </a:rPr>
                <a:t>The function passed to </a:t>
              </a:r>
              <a:r>
                <a:rPr lang="en-US" strike="sngStrike" dirty="0" err="1">
                  <a:solidFill>
                    <a:schemeClr val="bg1"/>
                  </a:solidFill>
                </a:rPr>
                <a:t>runTask</a:t>
              </a:r>
              <a:r>
                <a:rPr lang="en-US" strike="sngStrike" dirty="0">
                  <a:solidFill>
                    <a:schemeClr val="bg1"/>
                  </a:solidFill>
                </a:rPr>
                <a:t>() calls itself recursively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FBC48B8-4F24-866A-6775-5E44116E97D4}"/>
                </a:ext>
              </a:extLst>
            </p:cNvPr>
            <p:cNvSpPr/>
            <p:nvPr/>
          </p:nvSpPr>
          <p:spPr>
            <a:xfrm>
              <a:off x="605481" y="976184"/>
              <a:ext cx="3880022" cy="5399902"/>
            </a:xfrm>
            <a:prstGeom prst="roundRect">
              <a:avLst>
                <a:gd name="adj" fmla="val 1498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9296D1-4A4F-6460-FC82-690D3C3DA7C7}"/>
                </a:ext>
              </a:extLst>
            </p:cNvPr>
            <p:cNvSpPr txBox="1"/>
            <p:nvPr/>
          </p:nvSpPr>
          <p:spPr>
            <a:xfrm>
              <a:off x="1686701" y="481914"/>
              <a:ext cx="1717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r>
                <a:rPr lang="en-US" baseline="30000" dirty="0">
                  <a:solidFill>
                    <a:schemeClr val="bg1"/>
                  </a:solidFill>
                </a:rPr>
                <a:t>th</a:t>
              </a:r>
              <a:r>
                <a:rPr lang="en-US" dirty="0">
                  <a:solidFill>
                    <a:schemeClr val="bg1"/>
                  </a:solidFill>
                </a:rPr>
                <a:t> Button Click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F14702-C2F3-A038-9165-2DFB2AEFE9DE}"/>
              </a:ext>
            </a:extLst>
          </p:cNvPr>
          <p:cNvSpPr txBox="1"/>
          <p:nvPr/>
        </p:nvSpPr>
        <p:spPr>
          <a:xfrm>
            <a:off x="605481" y="6402169"/>
            <a:ext cx="938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addToQueue</a:t>
            </a:r>
            <a:r>
              <a:rPr lang="en-US" dirty="0">
                <a:solidFill>
                  <a:schemeClr val="bg1"/>
                </a:solidFill>
              </a:rPr>
              <a:t>() runs asynchronously so all of these button clicks start steps 1 and 2 in parallel</a:t>
            </a:r>
          </a:p>
        </p:txBody>
      </p:sp>
    </p:spTree>
    <p:extLst>
      <p:ext uri="{BB962C8B-B14F-4D97-AF65-F5344CB8AC3E}">
        <p14:creationId xmlns:p14="http://schemas.microsoft.com/office/powerpoint/2010/main" val="256333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218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Renna Carver</dc:creator>
  <cp:lastModifiedBy>Renna Carver</cp:lastModifiedBy>
  <cp:revision>2</cp:revision>
  <dcterms:created xsi:type="dcterms:W3CDTF">2024-09-08T01:40:24Z</dcterms:created>
  <dcterms:modified xsi:type="dcterms:W3CDTF">2024-09-08T01:58:08Z</dcterms:modified>
</cp:coreProperties>
</file>