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410" autoAdjust="0"/>
  </p:normalViewPr>
  <p:slideViewPr>
    <p:cSldViewPr>
      <p:cViewPr varScale="1">
        <p:scale>
          <a:sx n="70" d="100"/>
          <a:sy n="70" d="100"/>
        </p:scale>
        <p:origin x="-15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66A7E-1B20-4EBB-87DA-2ECF848E6AD6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7187B-EE77-4C24-A527-8E5A52A6A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2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1) VISIBILITY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3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6. RECOGNITION: </a:t>
            </a:r>
          </a:p>
          <a:p>
            <a:r>
              <a:rPr lang="en-US" dirty="0" smtClean="0"/>
              <a:t>-title header displays the</a:t>
            </a:r>
            <a:r>
              <a:rPr lang="en-US" baseline="0" dirty="0" smtClean="0"/>
              <a:t> overall topic for the content, but seems somewhat unpredictable and thus unreliable. </a:t>
            </a:r>
          </a:p>
          <a:p>
            <a:r>
              <a:rPr lang="en-US" baseline="0" dirty="0" smtClean="0"/>
              <a:t>-certainly less effective than breadcrumbs, and reveals underlying lack of coherence in the information architecture</a:t>
            </a:r>
          </a:p>
          <a:p>
            <a:r>
              <a:rPr lang="en-US" baseline="0" dirty="0" smtClean="0"/>
              <a:t>-if we happen to rollover the title header and notice the mouse cursor (not likely), we discover that the title header is clickable. no idea where it goes.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27187B-EE77-4C24-A527-8E5A52A6AF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4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1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5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9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1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1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A185-93DD-46AE-81C9-D557F0369B5D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A185-93DD-46AE-81C9-D557F0369B5D}" type="datetimeFigureOut">
              <a:rPr lang="en-US" smtClean="0"/>
              <a:t>2/7/2012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7B6C3-97CA-4DCC-B3FB-ADE48A185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056"/>
            <a:ext cx="727710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124200" y="533400"/>
            <a:ext cx="2590800" cy="1066800"/>
          </a:xfrm>
          <a:prstGeom prst="straightConnector1">
            <a:avLst/>
          </a:prstGeom>
          <a:ln w="444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10" b="20375"/>
          <a:stretch/>
        </p:blipFill>
        <p:spPr>
          <a:xfrm>
            <a:off x="1689719" y="2337706"/>
            <a:ext cx="7250461" cy="4096109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4307478" y="1676400"/>
            <a:ext cx="1483722" cy="914400"/>
          </a:xfrm>
          <a:prstGeom prst="straightConnector1">
            <a:avLst/>
          </a:prstGeom>
          <a:ln w="44450">
            <a:solidFill>
              <a:srgbClr val="0000FF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Rounded Rectangular Callout 1028"/>
          <p:cNvSpPr/>
          <p:nvPr/>
        </p:nvSpPr>
        <p:spPr>
          <a:xfrm>
            <a:off x="5410200" y="685800"/>
            <a:ext cx="3429000" cy="1295400"/>
          </a:xfrm>
          <a:prstGeom prst="wedgeRoundRectCallout">
            <a:avLst>
              <a:gd name="adj1" fmla="val -55357"/>
              <a:gd name="adj2" fmla="val 4736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</a:t>
            </a:r>
            <a:r>
              <a:rPr lang="en-US" dirty="0" smtClean="0"/>
              <a:t> subtle but visible change in top navigation bar styling, indicating we have left the home page and entered the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01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"/>
            <a:ext cx="5569978" cy="48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84961"/>
            <a:ext cx="5867400" cy="464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2564130" y="688949"/>
            <a:ext cx="2263140" cy="377851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138568" y="2175164"/>
            <a:ext cx="1405232" cy="415636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/>
          <p:cNvSpPr/>
          <p:nvPr/>
        </p:nvSpPr>
        <p:spPr>
          <a:xfrm>
            <a:off x="2690033" y="3733800"/>
            <a:ext cx="2518064" cy="1259505"/>
          </a:xfrm>
          <a:prstGeom prst="wedgeRoundRectCallout">
            <a:avLst>
              <a:gd name="adj1" fmla="val -60933"/>
              <a:gd name="adj2" fmla="val -52435"/>
              <a:gd name="adj3" fmla="val 16667"/>
            </a:avLst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selecting a link from “academic affairs” somehow brings us to “about us”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116</Words>
  <Application>Microsoft Office PowerPoint</Application>
  <PresentationFormat>On-screen Show (4:3)</PresentationFormat>
  <Paragraphs>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2012-02-08T05:42:54Z</dcterms:created>
  <dcterms:modified xsi:type="dcterms:W3CDTF">2012-02-08T09:17:16Z</dcterms:modified>
</cp:coreProperties>
</file>