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0" autoAdjust="0"/>
  </p:normalViewPr>
  <p:slideViewPr>
    <p:cSldViewPr>
      <p:cViewPr varScale="1">
        <p:scale>
          <a:sx n="70" d="100"/>
          <a:sy n="70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6A7E-1B20-4EBB-87DA-2ECF848E6AD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187B-EE77-4C24-A527-8E5A52A6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 HELP/DOCUMENTATION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USER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CONSISTENCY</a:t>
            </a:r>
          </a:p>
          <a:p>
            <a:r>
              <a:rPr lang="en-US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ERROR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RECOGNITION: </a:t>
            </a:r>
          </a:p>
          <a:p>
            <a:r>
              <a:rPr lang="en-US" dirty="0" smtClean="0"/>
              <a:t>-title header displays the</a:t>
            </a:r>
            <a:r>
              <a:rPr lang="en-US" baseline="0" dirty="0" smtClean="0"/>
              <a:t> overall topic for the content, but seems somewhat unpredictable and thus unreliable. </a:t>
            </a:r>
          </a:p>
          <a:p>
            <a:r>
              <a:rPr lang="en-US" baseline="0" dirty="0" smtClean="0"/>
              <a:t>-certainly less effective than breadcrumbs, and reveals underlying lack of coherence in the information architecture</a:t>
            </a:r>
          </a:p>
          <a:p>
            <a:r>
              <a:rPr lang="en-US" baseline="0" dirty="0" smtClean="0"/>
              <a:t>-if we happen to rollover the title header and notice the mouse cursor (not likely), we discover that the title header is clickable. no idea where it goes.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FLEXIBILITY AND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AESTHETICS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 ERROR</a:t>
            </a:r>
            <a:r>
              <a:rPr lang="en-US" baseline="0" dirty="0" smtClean="0"/>
              <a:t>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056"/>
            <a:ext cx="72771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533400"/>
            <a:ext cx="2590800" cy="10668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0" b="20375"/>
          <a:stretch/>
        </p:blipFill>
        <p:spPr>
          <a:xfrm>
            <a:off x="1689719" y="2337706"/>
            <a:ext cx="7250461" cy="409610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307478" y="1676400"/>
            <a:ext cx="1483722" cy="9144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ounded Rectangular Callout 1028"/>
          <p:cNvSpPr/>
          <p:nvPr/>
        </p:nvSpPr>
        <p:spPr>
          <a:xfrm>
            <a:off x="5410200" y="685800"/>
            <a:ext cx="3429000" cy="1295400"/>
          </a:xfrm>
          <a:prstGeom prst="wedgeRoundRectCallout">
            <a:avLst>
              <a:gd name="adj1" fmla="val -55357"/>
              <a:gd name="adj2" fmla="val 4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en-US" dirty="0" smtClean="0"/>
              <a:t> subtle but visible change in top navigation bar styling, indicating we have left the home page and entered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26757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240704"/>
            <a:ext cx="3278945" cy="2770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70954"/>
            <a:ext cx="6142977" cy="37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750" y="256309"/>
            <a:ext cx="1149250" cy="2770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2" y="1397054"/>
            <a:ext cx="18383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233" y="1338697"/>
            <a:ext cx="2035967" cy="7187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26234" y="533400"/>
            <a:ext cx="1004141" cy="8052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30375" y="533400"/>
            <a:ext cx="1025575" cy="8052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65023"/>
            <a:ext cx="4806749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140278" y="2057400"/>
            <a:ext cx="1149250" cy="2290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42" y="1516638"/>
            <a:ext cx="2152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72200" y="1371600"/>
            <a:ext cx="2463520" cy="7187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289528" y="1388051"/>
            <a:ext cx="882672" cy="7920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289528" y="2073851"/>
            <a:ext cx="882672" cy="1062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5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"/>
            <a:ext cx="556997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4961"/>
            <a:ext cx="5867400" cy="464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64130" y="688949"/>
            <a:ext cx="2263140" cy="37785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38568" y="2175164"/>
            <a:ext cx="1405232" cy="4156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690033" y="3733800"/>
            <a:ext cx="2518064" cy="1259505"/>
          </a:xfrm>
          <a:prstGeom prst="wedgeRoundRectCallout">
            <a:avLst>
              <a:gd name="adj1" fmla="val -60933"/>
              <a:gd name="adj2" fmla="val -524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selecting a link from “academic affairs” somehow brings us to “about us”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4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154</Words>
  <Application>Microsoft Office PowerPoint</Application>
  <PresentationFormat>On-screen Show (4:3)</PresentationFormat>
  <Paragraphs>26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2012-02-08T05:42:54Z</dcterms:created>
  <dcterms:modified xsi:type="dcterms:W3CDTF">2012-02-08T21:52:10Z</dcterms:modified>
</cp:coreProperties>
</file>