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887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9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14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2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98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54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2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9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6381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5" r:id="rId6"/>
    <p:sldLayoutId id="2147483730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4B9B59-BA06-1F2F-87BC-67B4D3DB7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062039"/>
            <a:ext cx="2952750" cy="2817438"/>
          </a:xfrm>
        </p:spPr>
        <p:txBody>
          <a:bodyPr>
            <a:normAutofit/>
          </a:bodyPr>
          <a:lstStyle/>
          <a:p>
            <a:pPr algn="l"/>
            <a:r>
              <a:rPr lang="pt-BR" sz="4600"/>
              <a:t>Cascading  Style Sheets</a:t>
            </a:r>
          </a:p>
        </p:txBody>
      </p:sp>
      <p:pic>
        <p:nvPicPr>
          <p:cNvPr id="4" name="Picture 3" descr="Piante e muschi verdi">
            <a:extLst>
              <a:ext uri="{FF2B5EF4-FFF2-40B4-BE49-F238E27FC236}">
                <a16:creationId xmlns:a16="http://schemas.microsoft.com/office/drawing/2014/main" id="{8F17AE6F-CAE9-D77F-6792-430BEC45A7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85" r="13943" b="-1"/>
          <a:stretch/>
        </p:blipFill>
        <p:spPr>
          <a:xfrm>
            <a:off x="4232496" y="10"/>
            <a:ext cx="7959505" cy="6857992"/>
          </a:xfrm>
          <a:custGeom>
            <a:avLst/>
            <a:gdLst/>
            <a:ahLst/>
            <a:cxnLst/>
            <a:rect l="l" t="t" r="r" b="b"/>
            <a:pathLst>
              <a:path w="7959505" h="6858002">
                <a:moveTo>
                  <a:pt x="311551" y="6702976"/>
                </a:move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close/>
                <a:moveTo>
                  <a:pt x="328959" y="6564620"/>
                </a:move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70" y="6645552"/>
                </a:lnTo>
                <a:lnTo>
                  <a:pt x="296953" y="6662541"/>
                </a:lnTo>
                <a:lnTo>
                  <a:pt x="296953" y="6662542"/>
                </a:lnTo>
                <a:lnTo>
                  <a:pt x="308405" y="6683027"/>
                </a:lnTo>
                <a:cubicBezTo>
                  <a:pt x="306038" y="6676305"/>
                  <a:pt x="302287" y="6669495"/>
                  <a:pt x="296953" y="6662541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close/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166047" y="6392243"/>
                </a:moveTo>
                <a:lnTo>
                  <a:pt x="173364" y="6407333"/>
                </a:lnTo>
                <a:lnTo>
                  <a:pt x="173364" y="6407332"/>
                </a:lnTo>
                <a:close/>
                <a:moveTo>
                  <a:pt x="401733" y="4221391"/>
                </a:move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404114" y="4837703"/>
                  <a:pt x="397113" y="4847214"/>
                  <a:pt x="391971" y="4857317"/>
                </a:cubicBezTo>
                <a:lnTo>
                  <a:pt x="390221" y="4863342"/>
                </a:lnTo>
                <a:lnTo>
                  <a:pt x="387469" y="4867614"/>
                </a:ln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78247" y="4957453"/>
                </a:lnTo>
                <a:lnTo>
                  <a:pt x="360964" y="4987037"/>
                </a:lnTo>
                <a:cubicBezTo>
                  <a:pt x="349725" y="5003801"/>
                  <a:pt x="335627" y="5022852"/>
                  <a:pt x="334485" y="5041521"/>
                </a:cubicBezTo>
                <a:cubicBezTo>
                  <a:pt x="333556" y="5057381"/>
                  <a:pt x="327457" y="5072411"/>
                  <a:pt x="321371" y="5087423"/>
                </a:cubicBezTo>
                <a:lnTo>
                  <a:pt x="321364" y="5087450"/>
                </a:lnTo>
                <a:lnTo>
                  <a:pt x="315482" y="5102461"/>
                </a:lnTo>
                <a:lnTo>
                  <a:pt x="308338" y="5133220"/>
                </a:lnTo>
                <a:lnTo>
                  <a:pt x="308337" y="5133224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lnTo>
                  <a:pt x="335441" y="5272804"/>
                </a:lnTo>
                <a:lnTo>
                  <a:pt x="356854" y="5308181"/>
                </a:lnTo>
                <a:lnTo>
                  <a:pt x="359935" y="5317389"/>
                </a:ln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7324" y="5520422"/>
                </a:lnTo>
                <a:lnTo>
                  <a:pt x="345722" y="5531692"/>
                </a:lnTo>
                <a:lnTo>
                  <a:pt x="345723" y="5531694"/>
                </a:ln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lnTo>
                  <a:pt x="171979" y="5883756"/>
                </a:lnTo>
                <a:lnTo>
                  <a:pt x="160957" y="5909351"/>
                </a:lnTo>
                <a:lnTo>
                  <a:pt x="154076" y="5935946"/>
                </a:lnTo>
                <a:lnTo>
                  <a:pt x="154075" y="5935949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54076" y="5935946"/>
                </a:lnTo>
                <a:lnTo>
                  <a:pt x="171979" y="5883756"/>
                </a:lnTo>
                <a:lnTo>
                  <a:pt x="171981" y="5883752"/>
                </a:ln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lnTo>
                  <a:pt x="345722" y="5531692"/>
                </a:ln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2870" y="5326163"/>
                </a:lnTo>
                <a:lnTo>
                  <a:pt x="359935" y="5317389"/>
                </a:lnTo>
                <a:lnTo>
                  <a:pt x="359341" y="5312288"/>
                </a:lnTo>
                <a:lnTo>
                  <a:pt x="356854" y="5308181"/>
                </a:lnTo>
                <a:lnTo>
                  <a:pt x="353708" y="5298775"/>
                </a:lnTo>
                <a:lnTo>
                  <a:pt x="335441" y="5272804"/>
                </a:lnTo>
                <a:lnTo>
                  <a:pt x="335437" y="5272796"/>
                </a:ln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3"/>
                </a:lnTo>
                <a:lnTo>
                  <a:pt x="308337" y="5133225"/>
                </a:lnTo>
                <a:lnTo>
                  <a:pt x="308338" y="5133220"/>
                </a:lnTo>
                <a:lnTo>
                  <a:pt x="321364" y="5087450"/>
                </a:lnTo>
                <a:lnTo>
                  <a:pt x="327270" y="5072376"/>
                </a:lnTo>
                <a:cubicBezTo>
                  <a:pt x="330949" y="5062300"/>
                  <a:pt x="333866" y="5052096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66751" y="4978393"/>
                  <a:pt x="372457" y="4970097"/>
                  <a:pt x="376968" y="4961456"/>
                </a:cubicBezTo>
                <a:lnTo>
                  <a:pt x="378247" y="4957453"/>
                </a:lnTo>
                <a:lnTo>
                  <a:pt x="381039" y="4952673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90221" y="4863342"/>
                </a:lnTo>
                <a:lnTo>
                  <a:pt x="412401" y="4828917"/>
                </a:ln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close/>
                <a:moveTo>
                  <a:pt x="405543" y="4165383"/>
                </a:move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5543" y="4165384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lnTo>
                  <a:pt x="358165" y="2903546"/>
                </a:lnTo>
                <a:lnTo>
                  <a:pt x="366071" y="2947859"/>
                </a:ln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05543" y="4165382"/>
                </a:lnTo>
                <a:lnTo>
                  <a:pt x="414887" y="4134256"/>
                </a:ln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2"/>
                </a:lnTo>
                <a:lnTo>
                  <a:pt x="366071" y="2947859"/>
                </a:lnTo>
                <a:lnTo>
                  <a:pt x="361441" y="2914328"/>
                </a:lnTo>
                <a:lnTo>
                  <a:pt x="358165" y="2903546"/>
                </a:lnTo>
                <a:lnTo>
                  <a:pt x="357138" y="2897785"/>
                </a:lnTo>
                <a:cubicBezTo>
                  <a:pt x="352391" y="2881307"/>
                  <a:pt x="346533" y="2865010"/>
                  <a:pt x="341533" y="2848793"/>
                </a:cubicBezTo>
                <a:close/>
                <a:moveTo>
                  <a:pt x="296001" y="2745352"/>
                </a:move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close/>
                <a:moveTo>
                  <a:pt x="413278" y="2445328"/>
                </a:moveTo>
                <a:lnTo>
                  <a:pt x="409472" y="2463017"/>
                </a:lnTo>
                <a:lnTo>
                  <a:pt x="409472" y="2463018"/>
                </a:lnTo>
                <a:lnTo>
                  <a:pt x="411535" y="2490551"/>
                </a:lnTo>
                <a:lnTo>
                  <a:pt x="418114" y="2518262"/>
                </a:lnTo>
                <a:lnTo>
                  <a:pt x="418115" y="2518265"/>
                </a:ln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lnTo>
                  <a:pt x="418114" y="2518262"/>
                </a:lnTo>
                <a:lnTo>
                  <a:pt x="409472" y="2463018"/>
                </a:ln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24450" y="2418154"/>
                  <a:pt x="418938" y="2426977"/>
                  <a:pt x="415303" y="2435913"/>
                </a:cubicBezTo>
                <a:lnTo>
                  <a:pt x="432404" y="2409486"/>
                </a:ln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8723" y="1459073"/>
                </a:moveTo>
                <a:lnTo>
                  <a:pt x="807941" y="1481572"/>
                </a:lnTo>
                <a:lnTo>
                  <a:pt x="798724" y="1459074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83887" y="313533"/>
                </a:move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2874276" y="2"/>
                </a:lnTo>
                <a:lnTo>
                  <a:pt x="2874276" y="0"/>
                </a:lnTo>
                <a:lnTo>
                  <a:pt x="7959505" y="0"/>
                </a:lnTo>
                <a:lnTo>
                  <a:pt x="7959505" y="6858000"/>
                </a:lnTo>
                <a:lnTo>
                  <a:pt x="4543953" y="6858000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78284" y="-1"/>
            <a:ext cx="874716" cy="6858001"/>
            <a:chOff x="7620000" y="-1"/>
            <a:chExt cx="874716" cy="6858001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3609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8BA8BCB-5436-00C3-34DC-E2A03AA4B4BB}"/>
              </a:ext>
            </a:extLst>
          </p:cNvPr>
          <p:cNvSpPr/>
          <p:nvPr/>
        </p:nvSpPr>
        <p:spPr>
          <a:xfrm>
            <a:off x="832814" y="1248762"/>
            <a:ext cx="1344545" cy="4050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Posição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DE06CB0-A92C-584C-A83E-57C8D0D12390}"/>
              </a:ext>
            </a:extLst>
          </p:cNvPr>
          <p:cNvSpPr/>
          <p:nvPr/>
        </p:nvSpPr>
        <p:spPr>
          <a:xfrm>
            <a:off x="2753478" y="2473273"/>
            <a:ext cx="1344545" cy="4050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Especificidade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5CB0757-347B-723A-F7D4-7E3C50C2792B}"/>
              </a:ext>
            </a:extLst>
          </p:cNvPr>
          <p:cNvSpPr/>
          <p:nvPr/>
        </p:nvSpPr>
        <p:spPr>
          <a:xfrm>
            <a:off x="5835545" y="3579639"/>
            <a:ext cx="1344545" cy="4050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Tipo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9647D38-41A7-C6E0-F00F-83DAAFC4E335}"/>
              </a:ext>
            </a:extLst>
          </p:cNvPr>
          <p:cNvSpPr/>
          <p:nvPr/>
        </p:nvSpPr>
        <p:spPr>
          <a:xfrm>
            <a:off x="9238911" y="4517534"/>
            <a:ext cx="1514168" cy="5014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Importância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3E66C71-640E-4F00-693E-2E987DD68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37" y="1781541"/>
            <a:ext cx="1830301" cy="109675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CDA6B61-E8D9-16CD-1C7B-8F1CADCCC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39" y="3006052"/>
            <a:ext cx="3289221" cy="97861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11303FB-19B5-2F59-189E-4A858388D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6897" y="4112418"/>
            <a:ext cx="4561839" cy="94278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3B760D28-9E6C-2F62-7C65-06FA6ADD4C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6939" y="5182953"/>
            <a:ext cx="3658111" cy="628738"/>
          </a:xfrm>
          <a:prstGeom prst="rect">
            <a:avLst/>
          </a:prstGeom>
        </p:spPr>
      </p:pic>
      <p:pic>
        <p:nvPicPr>
          <p:cNvPr id="19" name="Imagem 18" descr="Uma imagem contendo Ícone&#10;&#10;Descrição gerada automaticamente">
            <a:extLst>
              <a:ext uri="{FF2B5EF4-FFF2-40B4-BE49-F238E27FC236}">
                <a16:creationId xmlns:a16="http://schemas.microsoft.com/office/drawing/2014/main" id="{6BA560A2-3EF4-93D0-A269-6FBBED74EA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8111" y="3579639"/>
            <a:ext cx="3366394" cy="327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17015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7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Arial Nova Cond</vt:lpstr>
      <vt:lpstr>Impact</vt:lpstr>
      <vt:lpstr>TornVTI</vt:lpstr>
      <vt:lpstr>Cascading  Style Sheets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Rennan Silva</dc:creator>
  <cp:lastModifiedBy>Rennan Silva</cp:lastModifiedBy>
  <cp:revision>4</cp:revision>
  <dcterms:created xsi:type="dcterms:W3CDTF">2024-07-11T13:51:26Z</dcterms:created>
  <dcterms:modified xsi:type="dcterms:W3CDTF">2024-07-11T18:26:25Z</dcterms:modified>
</cp:coreProperties>
</file>