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1"/>
  </p:normalViewPr>
  <p:slideViewPr>
    <p:cSldViewPr snapToGrid="0" snapToObjects="1">
      <p:cViewPr varScale="1">
        <p:scale>
          <a:sx n="131" d="100"/>
          <a:sy n="131" d="100"/>
        </p:scale>
        <p:origin x="18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8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1B60-7017-E748-B10D-D3DFF4DA9475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8126A-4463-484A-85B9-88DD1B5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tif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tif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0584" y="2973545"/>
            <a:ext cx="4226605" cy="13591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642" t="25606" r="3541" b="28969"/>
          <a:stretch/>
        </p:blipFill>
        <p:spPr>
          <a:xfrm>
            <a:off x="3451828" y="3046384"/>
            <a:ext cx="1764897" cy="662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18" y="3046384"/>
            <a:ext cx="1754547" cy="12283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203" y="2973545"/>
            <a:ext cx="7002993" cy="2718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57716" y="1138116"/>
            <a:ext cx="1143392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79" y="2126575"/>
            <a:ext cx="1012004" cy="7590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8228" t="26428" r="25349" b="28436"/>
          <a:stretch/>
        </p:blipFill>
        <p:spPr>
          <a:xfrm>
            <a:off x="4930896" y="1427180"/>
            <a:ext cx="913716" cy="3654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34277" y="2050861"/>
            <a:ext cx="989751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96698" y="2050490"/>
            <a:ext cx="2837579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030" y="2203661"/>
            <a:ext cx="2420871" cy="6494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86" y="2203661"/>
            <a:ext cx="1002082" cy="68191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7204" y="2050490"/>
            <a:ext cx="1329494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echnology_sigfox-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1" y="1300825"/>
            <a:ext cx="1220357" cy="61115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04" y="1137743"/>
            <a:ext cx="1329494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699" y="220442"/>
            <a:ext cx="864908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582170c8a5dbf2aee7bd96bc693e87e9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8" y="453533"/>
            <a:ext cx="623421" cy="51024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9329" y="3768460"/>
            <a:ext cx="1438634" cy="44299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13238" t="22795" r="13386" b="19884"/>
          <a:stretch/>
        </p:blipFill>
        <p:spPr>
          <a:xfrm>
            <a:off x="4094431" y="3768460"/>
            <a:ext cx="1170754" cy="415311"/>
          </a:xfrm>
          <a:prstGeom prst="rect">
            <a:avLst/>
          </a:prstGeom>
        </p:spPr>
      </p:pic>
      <p:pic>
        <p:nvPicPr>
          <p:cNvPr id="37" name="Picture 36" descr="integration_googlecloudpubsu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8" y="4429654"/>
            <a:ext cx="1194540" cy="11945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3"/>
          <a:srcRect l="13937" t="12717" r="13409" b="11726"/>
          <a:stretch/>
        </p:blipFill>
        <p:spPr>
          <a:xfrm>
            <a:off x="1925603" y="4601211"/>
            <a:ext cx="845244" cy="879014"/>
          </a:xfrm>
          <a:prstGeom prst="rect">
            <a:avLst/>
          </a:prstGeom>
        </p:spPr>
      </p:pic>
      <p:pic>
        <p:nvPicPr>
          <p:cNvPr id="41" name="Picture 40" descr="integration_googlecloudstorag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80" y="4498287"/>
            <a:ext cx="1089651" cy="108965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329898" y="2060798"/>
            <a:ext cx="1167291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java_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873" y="2154709"/>
            <a:ext cx="1230552" cy="769884"/>
          </a:xfrm>
          <a:prstGeom prst="rect">
            <a:avLst/>
          </a:prstGeom>
        </p:spPr>
      </p:pic>
      <p:pic>
        <p:nvPicPr>
          <p:cNvPr id="46" name="Picture 45" descr="Selen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36" y="1301198"/>
            <a:ext cx="686872" cy="63622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984467" y="1148051"/>
            <a:ext cx="1185730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39977" y="453533"/>
            <a:ext cx="504803" cy="504803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367962" y="220444"/>
            <a:ext cx="864908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25603" y="1360523"/>
            <a:ext cx="1942360" cy="57591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511017" y="1138116"/>
            <a:ext cx="2823259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34276" y="1138116"/>
            <a:ext cx="523439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09123" y="1467184"/>
            <a:ext cx="404801" cy="404801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7170196" y="2973545"/>
            <a:ext cx="1860051" cy="13591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65675" y="2173569"/>
            <a:ext cx="626964" cy="709571"/>
          </a:xfrm>
          <a:prstGeom prst="rect">
            <a:avLst/>
          </a:prstGeom>
        </p:spPr>
      </p:pic>
      <p:pic>
        <p:nvPicPr>
          <p:cNvPr id="59" name="Picture 58" descr="1*s-YgL1NW7evYyCBWI-7w8Q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85" y="3108646"/>
            <a:ext cx="1306990" cy="1166059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170196" y="4332743"/>
            <a:ext cx="1860051" cy="13591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57894" y="4498287"/>
            <a:ext cx="1312676" cy="1095904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7830213" y="2060798"/>
            <a:ext cx="1200033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91317" y="4648743"/>
            <a:ext cx="1607973" cy="66402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88560ED-D7C7-BE4A-AAF5-228904137A69}"/>
              </a:ext>
            </a:extLst>
          </p:cNvPr>
          <p:cNvSpPr/>
          <p:nvPr/>
        </p:nvSpPr>
        <p:spPr>
          <a:xfrm>
            <a:off x="7179924" y="1162373"/>
            <a:ext cx="1860050" cy="912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B234C1-A55F-2947-BC21-5CAADCE306D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39310" y="1300825"/>
            <a:ext cx="1594973" cy="5371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E2850E-46CC-2A4C-B083-632BC4E4530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54456" y="2031883"/>
            <a:ext cx="993147" cy="9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Nedbank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Rennay Dorasamy</dc:creator>
  <cp:lastModifiedBy>Dorasamy, R. (Rennay)</cp:lastModifiedBy>
  <cp:revision>17</cp:revision>
  <dcterms:created xsi:type="dcterms:W3CDTF">2018-04-29T06:52:52Z</dcterms:created>
  <dcterms:modified xsi:type="dcterms:W3CDTF">2019-03-03T11:04:08Z</dcterms:modified>
</cp:coreProperties>
</file>