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1"/>
  </p:normalViewPr>
  <p:slideViewPr>
    <p:cSldViewPr snapToGrid="0" snapToObjects="1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332B-EB72-454E-86B5-142459F96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4EF92-2273-5E4D-B9F3-64258F68B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AF99-6F67-D545-8500-E9275530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0C84-5E01-EA4D-BC84-25EBAA10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4FD7-994B-9E45-8479-74522E68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71B5-885A-8D4C-BBF3-A16A5C22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5C641-3572-AB42-8769-8C2B9D87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4221-8EBB-1344-B679-078ED4B3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93B78-E5D4-D046-B9FE-2699667D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59CA-9B49-9A4B-BE3C-A15DBFDD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5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A7674-8154-4145-91E1-CE3D9F286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31968-E96A-3A4B-AE12-9295D0156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A437-61AD-6640-9348-2C566E7B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8AC6-F3AD-B448-8D34-CCCBB90D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8553-D241-7D4B-B6FA-044A30D3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B3C1-6B18-5C4E-86D8-F425F1B7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B3C6-E2AA-B644-9FA9-1BAA8F87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3EE5-40E8-0B4A-BDDF-31F5B413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661BA-CFF8-0C43-A486-0536F563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12E4-97DF-EF44-A002-37BE02A3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1932-0272-3D4A-9233-756752C3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E66F7-CC55-904E-B3B7-ABF30A88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31D1-3546-1A46-8F59-C0FA6F9A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D528-B094-A24D-966E-183B7EFF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4435-990A-824C-9CAD-FA8ABE03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9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364B-C7CC-6E4F-8D4C-E4823B3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F57B-AD39-7D4C-A245-EE22F9679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7096-1AA5-344C-8A67-7F67868CB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D76B4-AEDB-BB4F-8BFE-310A2FD4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57F15-5B4E-2E40-B97A-F4C02D10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5FB9-AEE2-B443-BBB1-29C78648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6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8A9A-CD0A-BC46-A113-CA241CB2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46D8-7430-9446-9065-FFF4C5203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8F58C-DBFA-944F-8F4B-A213F9637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FFAAB-057E-5140-8193-FABC0FF60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09189-890D-6B47-B2F5-F981CF86D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B90CA-682C-D44B-A504-C0AC22F5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05982-08DD-7846-B394-A3C83B78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20AF3-A28C-FA41-A08E-7A0103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2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789F-6BE7-F84C-91B7-F9C1D072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37D69-906F-2F40-8653-6B948644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359B3-BE2D-5647-98FA-0C9F8C59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9DFF3-F133-294B-9448-68DBD772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25E29-EED2-0242-B71B-42BD7435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87DC9-17FF-F548-AF67-4DB4E2C8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CF904-9077-5F41-8085-64CE7F59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3202-048C-5740-9704-B3E006AE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BDF9-6C38-DC4C-A774-D1D125135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06EAB-48EC-F041-981D-DE0F4200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44AA9-9B72-ED43-ACD8-154B545F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A084-652C-5547-BB89-B895BAE3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D6CE-4E6E-B74E-9F09-842D204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EBDD-F3EA-E748-92DF-17BE1670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58393-3BD4-304D-B98F-6448CB5FA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4C1D6-B723-1A40-9598-9250537A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8913-F86F-B34C-8415-BD6FAC17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EB77-9182-5145-9923-04E7B320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69471-7316-1A42-8625-1BD9D127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FF01D-51DE-1041-AB5E-BF9D5DF1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7AFBC-8B50-BA46-A78C-34DDA7C14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712-0C55-9941-94B2-D0783182C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CA54-A5F5-344A-9353-6B91ACBC1C2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2546-8A95-CF4E-9B3C-0C604E104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CAEF1-5587-DC4A-BDBE-B84C1D19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C637-1522-634A-8E92-6F1F321C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98FFDF-AE95-CE4E-9BA1-291D848AD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76"/>
          <a:stretch/>
        </p:blipFill>
        <p:spPr>
          <a:xfrm rot="547309">
            <a:off x="6792381" y="1367642"/>
            <a:ext cx="4576734" cy="47755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DC212-A79A-074E-A591-A11FA5B1B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680"/>
          <a:stretch/>
        </p:blipFill>
        <p:spPr>
          <a:xfrm rot="20899663">
            <a:off x="593511" y="1497666"/>
            <a:ext cx="4576735" cy="456227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14605A-2C18-9549-B63D-BC438CAF9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042" y="175098"/>
            <a:ext cx="2563233" cy="650780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441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Dorasamy, R. (Rennay)</dc:creator>
  <cp:lastModifiedBy>Dorasamy, R. (Rennay)</cp:lastModifiedBy>
  <cp:revision>2</cp:revision>
  <dcterms:created xsi:type="dcterms:W3CDTF">2019-03-03T11:39:37Z</dcterms:created>
  <dcterms:modified xsi:type="dcterms:W3CDTF">2019-03-03T16:57:55Z</dcterms:modified>
</cp:coreProperties>
</file>