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210D7B88-6143-460D-A6A8-E71A044BDA4E}"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9ADE3BE1-CD8D-499A-87BF-4CB16532E52E}"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2. </a:t>
            </a:r>
            <a:r>
              <a:rPr lang="en-US" altLang="en-US">
                <a:latin typeface="Arial" pitchFamily="34" charset="0"/>
                <a:ea typeface="Arial" pitchFamily="34" charset="0"/>
              </a:rPr>
              <a:t>X/Fe ratios as a function of radius for individual metals. The red shaded region represents the average X/Fe excluding central R &lt; 0.25R200 region. The blue shaded region represents the average X/Fe for the central R &lt; 0.25R200 region. The black shaded region shows the average X/Fe profile of 41 galaxy groups in TNG100.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2022 The Author(s) Published by Oxford University Press on behalf of Royal Astronomical SocietyThis article is published and distributed under the terms of the Oxford University Press, Standard Journals Publication Model (https://academic.oup.com/journals/pages/open_access/funder_policies/chorus/standard_publication_model)</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6925DF05-1928-4D13-A3DD-59B4CECCC411}"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mnras/stac2416"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Mon Not R Astron Soc</a:t>
            </a:r>
            <a:r>
              <a:rPr lang="en-US" altLang="en-US" sz="1000">
                <a:solidFill>
                  <a:srgbClr val="333333"/>
                </a:solidFill>
              </a:rPr>
              <a:t>, Volume 516, Issue 2, October 2022, Pages 3068–3081, </a:t>
            </a:r>
            <a:r>
              <a:rPr lang="en-US" altLang="en-US" sz="1000">
                <a:solidFill>
                  <a:srgbClr val="333333"/>
                </a:solidFill>
                <a:hlinkClick r:id="rId3"/>
              </a:rPr>
              <a:t>https://doi.org/10.1093/mnras/stac2416</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2. </a:t>
            </a:r>
            <a:r>
              <a:rPr lang="en-US" altLang="en-US" b="0"/>
              <a:t>X/Fe ratios as a function of radius for individual metals. The red shaded region represents the average X/Fe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2387600" y="1371600"/>
            <a:ext cx="4370477" cy="44577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2. X/Fe ratios as a function of radius for individual metals. The red shaded region represents the average X/Fe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2023-03-24T21:33:24Z</dcterms:modified>
</cp:coreProperties>
</file>