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6FFD13CF-B72C-4D22-A6AE-1C95D0D6DF0D}"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43A8C9B3-FB39-4C79-9740-AC2E2389465C}"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3. </a:t>
            </a:r>
            <a:r>
              <a:rPr lang="en-US" altLang="en-US">
                <a:latin typeface="Arial" pitchFamily="34" charset="0"/>
                <a:ea typeface="Arial" pitchFamily="34" charset="0"/>
              </a:rPr>
              <a:t>Left-hand panel: Radial profiles of IMLR with Ks-band luminosity for groups in our sample and the Perseus cluster. We obtain IMLR of Perseus from Matsushita et al. (2013). Right-hand panel: The averaged fSNIa for the four groups at R &lt; 0.25R200 and 0.25R$_{200}\, \lt $R &lt; R200. The green shaded region represents the measurement scatter obtained from a large number of groups (Mernier et al. 2017). The yellow shaded region indicates the limit of fSNIa at the massive cluster core (de Plaa et al. 2007). The vertical dotted line indicates 0.25R200.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B209536-0261-4FD9-A50D-E49F9DBC9804}"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3. </a:t>
            </a:r>
            <a:r>
              <a:rPr lang="en-US" altLang="en-US" b="0"/>
              <a:t>Left-hand panel: Radial profiles of IMLR with K</a:t>
            </a:r>
            <a:r>
              <a:rPr lang="en-US" altLang="en-US" b="0" baseline="-25000"/>
              <a:t>s</a:t>
            </a:r>
            <a:r>
              <a:rPr lang="en-US" altLang="en-US" b="0"/>
              <a:t>-band luminosity for groups in our sample and the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2906612"/>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3. Left-hand panel: Radial profiles of IMLR with Ks-band luminosity for groups in our sample and the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2023-03-24T21:32:33Z</dcterms:modified>
</cp:coreProperties>
</file>