
<file path=[Content_Types].xml><?xml version="1.0" encoding="utf-8"?>
<Types xmlns="http://schemas.openxmlformats.org/package/2006/content-types">
  <Default Extension="rels" ContentType="application/vnd.openxmlformats-package.relationships+xml"/>
  <Default Extension="jpeg" ContentType="image/jpeg"/>
  <Default Extension="png" ContentType="image/png"/>
  <Override PartName="/docProps/app.xml" ContentType="application/vnd.openxmlformats-officedocument.extended-properties+xml"/>
  <Override PartName="/docProps/core.xml" ContentType="application/vnd.openxmlformats-package.core-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entation.xml" ContentType="application/vnd.openxmlformats-officedocument.presentationml.presentation.main+xml"/>
  <Override PartName="/ppt/presProps.xml" ContentType="application/vnd.openxmlformats-officedocument.presentationml.presProps+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&#65279;<?xml version="1.0" encoding="utf-8" standalone="yes"?><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officeDocument/2006/relationships/extended-properties" Target="docProps/app.xml" /><Relationship Id="rId4" Type="http://schemas.openxmlformats.org/package/2006/relationships/metadata/thumbnail" Target="docProps/thumbnail.jpeg" /></Relationships>
</file>

<file path=ppt/presentation.xml><?xml version="1.0" encoding="utf-8"?>
<!--Generated by Aspose.Slides for .NET 19.1-->
<p:presentation xmlns:r="http://schemas.openxmlformats.org/officeDocument/2006/relationships" xmlns:a="http://schemas.openxmlformats.org/drawingml/2006/main" xmlns:p="http://schemas.openxmlformats.org/presentationml/2006/main">
  <p:sldMasterIdLst>
    <p:sldMasterId id="2147484689" r:id="rId1"/>
  </p:sldMasterIdLst>
  <p:notesMasterIdLst>
    <p:notesMasterId r:id="rId2"/>
  </p:notesMasterIdLst>
  <p:handoutMasterIdLst>
    <p:handoutMasterId r:id="rId3"/>
  </p:handoutMasterIdLst>
  <p:sldIdLst>
    <p:sldId id="261" r:id="rId4"/>
  </p:sldIdLst>
  <p:sldSz cx="9144000" cy="6858000" type="screen4x3"/>
  <p:notesSz cx="6858000" cy="9144000"/>
  <p:custDataLst>
    <p:tags r:id="rId5"/>
  </p:custDataLst>
  <p:defaultTextStyle>
    <a:defPPr>
      <a:defRPr lang="en-US"/>
    </a:defPPr>
    <a:lvl1pPr marL="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pitchFamily="34" charset="0"/>
        <a:ea typeface="ＭＳ Ｐゴシック" pitchFamily="34" charset="-128"/>
      </a:defRPr>
    </a:lvl1pPr>
    <a:lvl2pPr marL="4572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pitchFamily="34" charset="0"/>
        <a:ea typeface="ＭＳ Ｐゴシック" pitchFamily="34" charset="-128"/>
      </a:defRPr>
    </a:lvl2pPr>
    <a:lvl3pPr marL="9144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pitchFamily="34" charset="0"/>
        <a:ea typeface="ＭＳ Ｐゴシック" pitchFamily="34" charset="-128"/>
      </a:defRPr>
    </a:lvl3pPr>
    <a:lvl4pPr marL="13716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pitchFamily="34" charset="0"/>
        <a:ea typeface="ＭＳ Ｐゴシック" pitchFamily="34" charset="-128"/>
      </a:defRPr>
    </a:lvl4pPr>
    <a:lvl5pPr marL="18288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pitchFamily="34" charset="0"/>
        <a:ea typeface="ＭＳ Ｐゴシック" pitchFamily="34" charset="-128"/>
      </a:defRPr>
    </a:lvl5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presentationPr>
</file>

<file path=ppt/tableStyles.xml><?xml version="1.0" encoding="utf-8"?>
<a:tblStyleLst xmlns:r="http://schemas.openxmlformats.org/officeDocument/2006/relationships"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286"/>
    <p:restoredTop sz="87370"/>
  </p:normalViewPr>
  <p:slideViewPr>
    <p:cSldViewPr>
      <p:cViewPr varScale="1">
        <p:scale>
          <a:sx n="96" d="100"/>
          <a:sy n="96" d="100"/>
        </p:scale>
        <p:origin x="0" y="0"/>
      </p:cViewPr>
    </p:cSldViewPr>
  </p:slideViewPr>
  <p:notesViewPr>
    <p:cSldViewPr>
      <p:cViewPr varScale="1">
        <p:scale>
          <a:sx n="83" d="100"/>
          <a:sy n="83" d="100"/>
        </p:scale>
        <p:origin x="0" y="0"/>
      </p:cViewPr>
    </p:cSldViewPr>
  </p:notesViewPr>
</p:viewPr>
</file>

<file path=ppt/_rels/presentation.xml.rels>&#65279;<?xml version="1.0" encoding="utf-8" standalone="yes"?><Relationships xmlns="http://schemas.openxmlformats.org/package/2006/relationships"><Relationship Id="rId1" Type="http://schemas.openxmlformats.org/officeDocument/2006/relationships/slideMaster" Target="slideMasters/slideMaster1.xml" /><Relationship Id="rId2" Type="http://schemas.openxmlformats.org/officeDocument/2006/relationships/notesMaster" Target="notesMasters/notesMaster1.xml" /><Relationship Id="rId3" Type="http://schemas.openxmlformats.org/officeDocument/2006/relationships/handoutMaster" Target="handoutMasters/handoutMaster1.xml" /><Relationship Id="rId4" Type="http://schemas.openxmlformats.org/officeDocument/2006/relationships/slide" Target="slides/slide1.xml" /><Relationship Id="rId5" Type="http://schemas.openxmlformats.org/officeDocument/2006/relationships/tags" Target="tags/tag1.xml" /><Relationship Id="rId6" Type="http://schemas.openxmlformats.org/officeDocument/2006/relationships/presProps" Target="presProps.xml" /><Relationship Id="rId7" Type="http://schemas.openxmlformats.org/officeDocument/2006/relationships/viewProps" Target="viewProps.xml" /><Relationship Id="rId8" Type="http://schemas.openxmlformats.org/officeDocument/2006/relationships/theme" Target="theme/theme1.xml" /><Relationship Id="rId9" Type="http://schemas.openxmlformats.org/officeDocument/2006/relationships/tableStyles" Target="tableStyles.xml" /></Relationships>
</file>

<file path=ppt/handoutMasters/_rels/handoutMaster1.xml.rels>&#65279;<?xml version="1.0" encoding="utf-8" standalone="yes"?><Relationships xmlns="http://schemas.openxmlformats.org/package/2006/relationships"><Relationship Id="rId1" Type="http://schemas.openxmlformats.org/officeDocument/2006/relationships/theme" Target="../theme/theme3.xml" /></Relationships>
</file>

<file path=ppt/handoutMasters/handoutMaster1.xml><?xml version="1.0" encoding="utf-8"?>
<p:handoutMaster xmlns:a="http://schemas.openxmlformats.org/drawingml/2006/main" xmlns:r="http://schemas.openxmlformats.org/officeDocument/2006/relationships" xmlns:p14="http://schemas.microsoft.com/office/powerpoint/2010/main" xmlns:a14="http://schemas.microsoft.com/office/drawing/2010/main" xmlns:p="http://schemas.openxmlformats.org/presentationml/2006/main">
  <p:cSld name="">
    <p:bg>
      <p:bgPr>
        <a:solidFill>
          <a:schemeClr val="bg1"/>
        </a:solidFill>
      </p:bgPr>
    </p:bg>
    <p:spTree>
      <p:nvGrpSpPr>
        <p:cNvPr id="1" name=""/>
        <p:cNvGrpSpPr/>
        <p:nvPr/>
      </p:nvGrpSpPr>
      <p:grpSpPr/>
      <p:sp>
        <p:nvSpPr>
          <p:cNvPr id="4098" name="Header Placeholder 1"/>
          <p:cNvSpPr>
            <a:spLocks noGrp="1"/>
          </p:cNvSpPr>
          <p:nvPr>
            <p:ph type="hdr" sz="quarter"/>
          </p:nvPr>
        </p:nvSpPr>
        <p:spPr bwMode="auto">
          <a:xfrm>
            <a:off x="0" y="0"/>
            <a:ext cx="2971800" cy="457200"/>
          </a:xfrm>
          <a:prstGeom prst="rect">
            <a:avLst/>
          </a:prstGeom>
          <a:noFill/>
          <a:ln>
            <a:noFill/>
          </a:ln>
        </p:spPr>
        <p:txBody>
          <a:bodyPr vert="horz" wrap="square" lIns="91440" tIns="45720" rIns="91440" bIns="45720" numCol="1" anchor="t" anchorCtr="0" compatLnSpc="1">
            <a:prstTxWarp prst="textNoShape">
              <a:avLst/>
            </a:prstTxWarp>
          </a:bodyPr>
          <a:lstStyle>
            <a:lvl1pPr eaLnBrk="1" hangingPunct="1">
              <a:defRPr sz="1200">
                <a:latin typeface="Calibri" pitchFamily="34" charset="0"/>
                <a:ea typeface="ＭＳ Ｐゴシック" pitchFamily="34" charset="-128"/>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en-US" sz="1200" b="0" i="0" u="none" strike="noStrike" kern="1200" cap="none" spc="0" normalizeH="0" baseline="0" noProof="0">
              <a:ln>
                <a:noFill/>
              </a:ln>
              <a:solidFill>
                <a:schemeClr val="tx1"/>
              </a:solidFill>
              <a:effectLst/>
              <a:uLnTx/>
              <a:uFillTx/>
              <a:latin typeface="Calibri" pitchFamily="34" charset="0"/>
              <a:ea typeface="ＭＳ Ｐゴシック" pitchFamily="34" charset="-128"/>
              <a:cs typeface="+mn-cs"/>
            </a:endParaRPr>
          </a:p>
        </p:txBody>
      </p:sp>
      <p:sp>
        <p:nvSpPr>
          <p:cNvPr id="4099" name="Date Placeholder 2"/>
          <p:cNvSpPr>
            <a:spLocks noGrp="1"/>
          </p:cNvSpPr>
          <p:nvPr>
            <p:ph type="dt" sz="quarter" idx="1"/>
          </p:nvPr>
        </p:nvSpPr>
        <p:spPr bwMode="auto">
          <a:xfrm>
            <a:off x="3884613" y="0"/>
            <a:ext cx="2971800" cy="457200"/>
          </a:xfrm>
          <a:prstGeom prst="rect">
            <a:avLst/>
          </a:prstGeom>
          <a:noFill/>
          <a:ln>
            <a:noFill/>
          </a:ln>
        </p:spPr>
        <p:txBody>
          <a:bodyPr vert="horz" wrap="square" lIns="91440" tIns="45720" rIns="91440" bIns="45720" numCol="1" anchor="t" anchorCtr="0" compatLnSpc="1">
            <a:prstTxWarp prst="textNoShape">
              <a:avLst/>
            </a:prstTxWarp>
          </a:bodyPr>
          <a:lstStyle>
            <a:lvl1pPr algn="r" eaLnBrk="1" hangingPunct="1">
              <a:defRPr sz="1200">
                <a:latin typeface="Calibri" pitchFamily="34" charset="0"/>
                <a:ea typeface="ＭＳ Ｐゴシック" pitchFamily="34" charset="-128"/>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CF17B615-C876-4B87-997A-F321F976F354}" type="hfDateTime">
              <a:rPr kumimoji="0" lang="en-US" altLang="en-US" sz="1200" b="0" i="0" u="none" strike="noStrike" kern="1200" cap="none" spc="0" normalizeH="0" baseline="0" noProof="0">
                <a:ln>
                  <a:noFill/>
                </a:ln>
                <a:solidFill>
                  <a:schemeClr val="tx1"/>
                </a:solidFill>
                <a:effectLst/>
                <a:uLnTx/>
                <a:uFillTx/>
                <a:latin typeface="Calibri" pitchFamily="34" charset="0"/>
                <a:ea typeface="ＭＳ Ｐゴシック" pitchFamily="34" charset="-128"/>
                <a:cs typeface="+mn-cs"/>
              </a:rPr>
              <a:pPr marL="0" marR="0" lvl="0" indent="0" algn="r" defTabSz="914400" rtl="0" eaLnBrk="1" fontAlgn="base" latinLnBrk="0" hangingPunct="1">
                <a:lnSpc>
                  <a:spcPct val="100000"/>
                </a:lnSpc>
                <a:spcBef>
                  <a:spcPct val="0"/>
                </a:spcBef>
                <a:spcAft>
                  <a:spcPct val="0"/>
                </a:spcAft>
                <a:buClrTx/>
                <a:buSzTx/>
                <a:buFontTx/>
                <a:buNone/>
                <a:defRPr/>
              </a:pPr>
              <a:t>*</a:t>
            </a:fld>
            <a:endParaRPr kumimoji="0" lang="en-US" altLang="en-US" sz="1200" b="0" i="0" u="none" strike="noStrike" kern="1200" cap="none" spc="0" normalizeH="0" baseline="0" noProof="0">
              <a:ln>
                <a:noFill/>
              </a:ln>
              <a:solidFill>
                <a:schemeClr val="tx1"/>
              </a:solidFill>
              <a:effectLst/>
              <a:uLnTx/>
              <a:uFillTx/>
              <a:latin typeface="Calibri" pitchFamily="34" charset="0"/>
              <a:ea typeface="ＭＳ Ｐゴシック" pitchFamily="34" charset="-128"/>
              <a:cs typeface="+mn-cs"/>
            </a:endParaRPr>
          </a:p>
        </p:txBody>
      </p:sp>
      <p:sp>
        <p:nvSpPr>
          <p:cNvPr id="4100" name="Footer Placeholder 3"/>
          <p:cNvSpPr>
            <a:spLocks noGrp="1"/>
          </p:cNvSpPr>
          <p:nvPr>
            <p:ph type="ftr" sz="quarter" idx="2"/>
          </p:nvPr>
        </p:nvSpPr>
        <p:spPr bwMode="auto">
          <a:xfrm>
            <a:off x="0" y="8685213"/>
            <a:ext cx="2971800" cy="457200"/>
          </a:xfrm>
          <a:prstGeom prst="rect">
            <a:avLst/>
          </a:prstGeom>
          <a:noFill/>
          <a:ln>
            <a:noFill/>
          </a:ln>
        </p:spPr>
        <p:txBody>
          <a:bodyPr vert="horz" wrap="square" lIns="91440" tIns="45720" rIns="91440" bIns="45720" numCol="1" anchor="b" anchorCtr="0" compatLnSpc="1">
            <a:prstTxWarp prst="textNoShape">
              <a:avLst/>
            </a:prstTxWarp>
          </a:bodyPr>
          <a:lstStyle>
            <a:lvl1pPr eaLnBrk="1" hangingPunct="1">
              <a:defRPr sz="1200">
                <a:latin typeface="Calibri" pitchFamily="34" charset="0"/>
                <a:ea typeface="ＭＳ Ｐゴシック" pitchFamily="34" charset="-128"/>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en-US" sz="1200" b="0" i="0" u="none" strike="noStrike" kern="1200" cap="none" spc="0" normalizeH="0" baseline="0" noProof="0">
              <a:ln>
                <a:noFill/>
              </a:ln>
              <a:solidFill>
                <a:schemeClr val="tx1"/>
              </a:solidFill>
              <a:effectLst/>
              <a:uLnTx/>
              <a:uFillTx/>
              <a:latin typeface="Calibri" pitchFamily="34" charset="0"/>
              <a:ea typeface="ＭＳ Ｐゴシック" pitchFamily="34" charset="-128"/>
              <a:cs typeface="+mn-cs"/>
            </a:endParaRPr>
          </a:p>
        </p:txBody>
      </p:sp>
      <p:sp>
        <p:nvSpPr>
          <p:cNvPr id="4101" name="Slide Number Placeholder 4"/>
          <p:cNvSpPr>
            <a:spLocks noGrp="1"/>
          </p:cNvSpPr>
          <p:nvPr>
            <p:ph type="sldNum" sz="quarter" idx="3"/>
          </p:nvPr>
        </p:nvSpPr>
        <p:spPr bwMode="auto">
          <a:xfrm>
            <a:off x="3884612" y="8685212"/>
            <a:ext cx="2971800" cy="457200"/>
          </a:xfrm>
          <a:prstGeom prst="rect">
            <a:avLst/>
          </a:prstGeom>
          <a:noFill/>
          <a:ln>
            <a:noFill/>
          </a:ln>
        </p:spPr>
        <p:txBody>
          <a:bodyPr numCol="1" anchor="b" anchorCtr="0" compatLnSpc="1">
            <a:prstTxWarp prst="textNoShape">
              <a:avLst/>
            </a:prstTxWarp>
            <a:noAutofit/>
          </a:bodyPr>
          <a:lstStyle>
            <a:lvl1pPr marL="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ea typeface="ＭＳ Ｐゴシック" pitchFamily="34" charset="-128"/>
              </a:defRPr>
            </a:lvl1pPr>
            <a:lvl2pPr marL="4572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ea typeface="ＭＳ Ｐゴシック" pitchFamily="34" charset="-128"/>
              </a:defRPr>
            </a:lvl2pPr>
            <a:lvl3pPr marL="9144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ea typeface="ＭＳ Ｐゴシック" pitchFamily="34" charset="-128"/>
              </a:defRPr>
            </a:lvl3pPr>
            <a:lvl4pPr marL="13716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ea typeface="ＭＳ Ｐゴシック" pitchFamily="34" charset="-128"/>
              </a:defRPr>
            </a:lvl4pPr>
            <a:lvl5pPr marL="18288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ea typeface="ＭＳ Ｐゴシック" pitchFamily="34" charset="-128"/>
              </a:defRPr>
            </a:lvl5pPr>
          </a:lstStyle>
          <a:p>
            <a:pPr marL="0" lvl="0" indent="0" algn="r" eaLnBrk="1" hangingPunct="1"/>
            <a:fld id="{6166AD2B-32F1-4B16-889D-0155081047EA}" type="slidenum">
              <a:rPr lang="en-US" altLang="en-US" sz="1200">
                <a:latin typeface="Calibri" pitchFamily="34" charset="0"/>
              </a:rPr>
              <a:t>*</a:t>
            </a:fld>
            <a:endParaRPr lang="en-US" altLang="en-US" sz="1200">
              <a:latin typeface="Calibri" pitchFamily="34" charset="0"/>
            </a:endParaRPr>
          </a:p>
        </p:txBody>
      </p:sp>
    </p:spTree>
  </p:cSld>
  <p:clrMap bg1="lt1" tx1="dk1" bg2="lt2" tx2="dk2" accent1="accent1" accent2="accent2" accent3="accent3" accent4="accent4" accent5="accent5" accent6="accent6" hlink="hlink" folHlink="folHlink"/>
</p:handoutMaster>
</file>

<file path=ppt/notesMasters/_rels/notesMaster1.xml.rels>&#65279;<?xml version="1.0" encoding="utf-8" standalone="yes"?><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14="http://schemas.microsoft.com/office/powerpoint/2010/main" xmlns:a14="http://schemas.microsoft.com/office/drawing/2010/main" xmlns:p="http://schemas.openxmlformats.org/presentationml/2006/main">
  <p:cSld name="">
    <p:bg>
      <p:bgPr>
        <a:solidFill>
          <a:schemeClr val="bg1"/>
        </a:solidFill>
      </p:bgPr>
    </p:bg>
    <p:spTree>
      <p:nvGrpSpPr>
        <p:cNvPr id="1" name=""/>
        <p:cNvGrpSpPr/>
        <p:nvPr/>
      </p:nvGrpSpPr>
      <p:grpSpPr/>
      <p:sp>
        <p:nvSpPr>
          <p:cNvPr id="3074" name="Header Placeholder 1"/>
          <p:cNvSpPr>
            <a:spLocks noGrp="1"/>
          </p:cNvSpPr>
          <p:nvPr>
            <p:ph type="hdr" sz="quarter"/>
          </p:nvPr>
        </p:nvSpPr>
        <p:spPr bwMode="auto">
          <a:xfrm>
            <a:off x="0" y="0"/>
            <a:ext cx="2971800" cy="457200"/>
          </a:xfrm>
          <a:prstGeom prst="rect">
            <a:avLst/>
          </a:prstGeom>
          <a:noFill/>
          <a:ln>
            <a:noFill/>
          </a:ln>
        </p:spPr>
        <p:txBody>
          <a:bodyPr vert="horz" wrap="square" lIns="91440" tIns="45720" rIns="91440" bIns="45720" numCol="1" anchor="t" anchorCtr="0" compatLnSpc="1">
            <a:prstTxWarp prst="textNoShape">
              <a:avLst/>
            </a:prstTxWarp>
          </a:bodyPr>
          <a:lstStyle>
            <a:lvl1pPr eaLnBrk="1" hangingPunct="1">
              <a:defRPr sz="1200">
                <a:latin typeface="Arial" pitchFamily="34" charset="0"/>
                <a:ea typeface="ＭＳ Ｐゴシック" pitchFamily="34" charset="-128"/>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en-US" sz="1200" b="0" i="0" u="none" strike="noStrike" kern="1200" cap="none" spc="0" normalizeH="0" baseline="0" noProof="0">
              <a:ln>
                <a:noFill/>
              </a:ln>
              <a:solidFill>
                <a:schemeClr val="tx1"/>
              </a:solidFill>
              <a:effectLst/>
              <a:uLnTx/>
              <a:uFillTx/>
              <a:latin typeface="Arial" pitchFamily="34" charset="0"/>
              <a:ea typeface="ＭＳ Ｐゴシック" pitchFamily="34" charset="-128"/>
              <a:cs typeface="+mn-cs"/>
            </a:endParaRPr>
          </a:p>
        </p:txBody>
      </p:sp>
      <p:sp>
        <p:nvSpPr>
          <p:cNvPr id="3075" name="Date Placeholder 2"/>
          <p:cNvSpPr>
            <a:spLocks noGrp="1"/>
          </p:cNvSpPr>
          <p:nvPr>
            <p:ph type="dt" idx="1"/>
          </p:nvPr>
        </p:nvSpPr>
        <p:spPr bwMode="auto">
          <a:xfrm>
            <a:off x="3884613" y="0"/>
            <a:ext cx="2971800" cy="457200"/>
          </a:xfrm>
          <a:prstGeom prst="rect">
            <a:avLst/>
          </a:prstGeom>
          <a:noFill/>
          <a:ln>
            <a:noFill/>
          </a:ln>
        </p:spPr>
        <p:txBody>
          <a:bodyPr vert="horz" wrap="square" lIns="91440" tIns="45720" rIns="91440" bIns="45720" numCol="1" anchor="t" anchorCtr="0" compatLnSpc="1">
            <a:prstTxWarp prst="textNoShape">
              <a:avLst/>
            </a:prstTxWarp>
          </a:bodyPr>
          <a:lstStyle>
            <a:lvl1pPr algn="r" eaLnBrk="1" hangingPunct="1">
              <a:defRPr sz="1200">
                <a:latin typeface="Arial" pitchFamily="34" charset="0"/>
                <a:ea typeface="ＭＳ Ｐゴシック" pitchFamily="34" charset="-128"/>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D5F84B5-E5E8-4C35-824D-0929C2A45FB2}" type="hfDateTime">
              <a:rPr kumimoji="0" lang="en-US" altLang="en-US" sz="1200" b="0" i="0" u="none" strike="noStrike" kern="1200" cap="none" spc="0" normalizeH="0" baseline="0" noProof="0">
                <a:ln>
                  <a:noFill/>
                </a:ln>
                <a:solidFill>
                  <a:schemeClr val="tx1"/>
                </a:solidFill>
                <a:effectLst/>
                <a:uLnTx/>
                <a:uFillTx/>
                <a:latin typeface="Arial" pitchFamily="34" charset="0"/>
                <a:ea typeface="ＭＳ Ｐゴシック" pitchFamily="34" charset="-128"/>
                <a:cs typeface="+mn-cs"/>
              </a:rPr>
              <a:pPr marL="0" marR="0" lvl="0" indent="0" algn="r" defTabSz="914400" rtl="0" eaLnBrk="1" fontAlgn="base" latinLnBrk="0" hangingPunct="1">
                <a:lnSpc>
                  <a:spcPct val="100000"/>
                </a:lnSpc>
                <a:spcBef>
                  <a:spcPct val="0"/>
                </a:spcBef>
                <a:spcAft>
                  <a:spcPct val="0"/>
                </a:spcAft>
                <a:buClrTx/>
                <a:buSzTx/>
                <a:buFontTx/>
                <a:buNone/>
                <a:defRPr/>
              </a:pPr>
              <a:t>*</a:t>
            </a:fld>
            <a:endParaRPr kumimoji="0" lang="en-US" altLang="en-US" sz="1200" b="0" i="0" u="none" strike="noStrike" kern="1200" cap="none" spc="0" normalizeH="0" baseline="0" noProof="0">
              <a:ln>
                <a:noFill/>
              </a:ln>
              <a:solidFill>
                <a:schemeClr val="tx1"/>
              </a:solidFill>
              <a:effectLst/>
              <a:uLnTx/>
              <a:uFillTx/>
              <a:latin typeface="Arial" pitchFamily="34" charset="0"/>
              <a:ea typeface="ＭＳ Ｐゴシック" pitchFamily="34" charset="-128"/>
              <a:cs typeface="+mn-cs"/>
            </a:endParaRPr>
          </a:p>
        </p:txBody>
      </p:sp>
      <p:sp>
        <p:nvSpPr>
          <p:cNvPr id="3076"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miter lim="800000"/>
          </a:ln>
        </p:spPr>
      </p:sp>
      <p:sp>
        <p:nvSpPr>
          <p:cNvPr id="3077" name="Notes Placeholder 4"/>
          <p:cNvSpPr>
            <a:spLocks noGrp="1"/>
          </p:cNvSpPr>
          <p:nvPr>
            <p:ph type="body" sz="quarter" idx="3"/>
          </p:nvPr>
        </p:nvSpPr>
        <p:spPr bwMode="auto">
          <a:xfrm>
            <a:off x="685800" y="4343400"/>
            <a:ext cx="5486400" cy="4114800"/>
          </a:xfrm>
          <a:prstGeom prst="rect">
            <a:avLst/>
          </a:prstGeom>
          <a:noFill/>
          <a:ln>
            <a:noFill/>
          </a:ln>
        </p:spPr>
        <p:txBody>
          <a:bodyPr vert="horz" wrap="square" lIns="91440" tIns="45720" rIns="91440" bIns="45720" numCol="1" anchor="t" anchorCtr="0" compatLnSpc="1">
            <a:prstTxWarp prst="textNoShape">
              <a:avLst/>
            </a:prstTxWarp>
          </a:bodyPr>
          <a:lstStyle/>
          <a:p>
            <a:pPr marL="0" marR="0" lvl="0" indent="0" algn="l" defTabSz="457200" rtl="0" eaLnBrk="0" fontAlgn="base" latinLnBrk="0" hangingPunct="0">
              <a:lnSpc>
                <a:spcPct val="100000"/>
              </a:lnSpc>
              <a:spcBef>
                <a:spcPct val="30000"/>
              </a:spcBef>
              <a:spcAft>
                <a:spcPct val="0"/>
              </a:spcAft>
              <a:buClrTx/>
              <a:buSzTx/>
              <a:buFontTx/>
              <a:buNone/>
              <a:defRPr/>
            </a:pPr>
            <a:r>
              <a:rPr kumimoji="0" lang="en-US" altLang="en-US" sz="1200" b="0" i="0" u="none" strike="noStrike" kern="1200" cap="none" spc="0" normalizeH="0" baseline="0" noProof="0">
                <a:ln>
                  <a:noFill/>
                </a:ln>
                <a:solidFill>
                  <a:schemeClr val="tx1"/>
                </a:solidFill>
                <a:effectLst/>
                <a:uLnTx/>
                <a:uFillTx/>
                <a:latin typeface="Calibri" pitchFamily="34" charset="0"/>
                <a:ea typeface="ＭＳ Ｐゴシック" pitchFamily="34" charset="-128"/>
                <a:cs typeface="+mn-cs"/>
              </a:rPr>
              <a:t>Click to edit Master text styles</a:t>
            </a:r>
          </a:p>
          <a:p>
            <a:pPr marL="457200" marR="0" lvl="1" indent="0" algn="l" defTabSz="457200" rtl="0" eaLnBrk="0" fontAlgn="base" latinLnBrk="0" hangingPunct="0">
              <a:lnSpc>
                <a:spcPct val="100000"/>
              </a:lnSpc>
              <a:spcBef>
                <a:spcPct val="30000"/>
              </a:spcBef>
              <a:spcAft>
                <a:spcPct val="0"/>
              </a:spcAft>
              <a:buClrTx/>
              <a:buSzTx/>
              <a:buFontTx/>
              <a:buNone/>
              <a:defRPr/>
            </a:pPr>
            <a:r>
              <a:rPr kumimoji="0" lang="en-US" altLang="en-US" sz="1200" b="0" i="0" u="none" strike="noStrike" kern="1200" cap="none" spc="0" normalizeH="0" baseline="0" noProof="0">
                <a:ln>
                  <a:noFill/>
                </a:ln>
                <a:solidFill>
                  <a:schemeClr val="tx1"/>
                </a:solidFill>
                <a:effectLst/>
                <a:uLnTx/>
                <a:uFillTx/>
                <a:latin typeface="Calibri" pitchFamily="34" charset="0"/>
                <a:ea typeface="ＭＳ Ｐゴシック" pitchFamily="34" charset="-128"/>
                <a:cs typeface="+mn-cs"/>
              </a:rPr>
              <a:t>Second level</a:t>
            </a:r>
          </a:p>
          <a:p>
            <a:pPr marL="914400" marR="0" lvl="2" indent="0" algn="l" defTabSz="457200" rtl="0" eaLnBrk="0" fontAlgn="base" latinLnBrk="0" hangingPunct="0">
              <a:lnSpc>
                <a:spcPct val="100000"/>
              </a:lnSpc>
              <a:spcBef>
                <a:spcPct val="30000"/>
              </a:spcBef>
              <a:spcAft>
                <a:spcPct val="0"/>
              </a:spcAft>
              <a:buClrTx/>
              <a:buSzTx/>
              <a:buFontTx/>
              <a:buNone/>
              <a:defRPr/>
            </a:pPr>
            <a:r>
              <a:rPr kumimoji="0" lang="en-US" altLang="en-US" sz="1200" b="0" i="0" u="none" strike="noStrike" kern="1200" cap="none" spc="0" normalizeH="0" baseline="0" noProof="0">
                <a:ln>
                  <a:noFill/>
                </a:ln>
                <a:solidFill>
                  <a:schemeClr val="tx1"/>
                </a:solidFill>
                <a:effectLst/>
                <a:uLnTx/>
                <a:uFillTx/>
                <a:latin typeface="Calibri" pitchFamily="34" charset="0"/>
                <a:ea typeface="ＭＳ Ｐゴシック" pitchFamily="34" charset="-128"/>
                <a:cs typeface="+mn-cs"/>
              </a:rPr>
              <a:t>Third level</a:t>
            </a:r>
          </a:p>
          <a:p>
            <a:pPr marL="1371600" marR="0" lvl="3" indent="0" algn="l" defTabSz="457200" rtl="0" eaLnBrk="0" fontAlgn="base" latinLnBrk="0" hangingPunct="0">
              <a:lnSpc>
                <a:spcPct val="100000"/>
              </a:lnSpc>
              <a:spcBef>
                <a:spcPct val="30000"/>
              </a:spcBef>
              <a:spcAft>
                <a:spcPct val="0"/>
              </a:spcAft>
              <a:buClrTx/>
              <a:buSzTx/>
              <a:buFontTx/>
              <a:buNone/>
              <a:defRPr/>
            </a:pPr>
            <a:r>
              <a:rPr kumimoji="0" lang="en-US" altLang="en-US" sz="1200" b="0" i="0" u="none" strike="noStrike" kern="1200" cap="none" spc="0" normalizeH="0" baseline="0" noProof="0">
                <a:ln>
                  <a:noFill/>
                </a:ln>
                <a:solidFill>
                  <a:schemeClr val="tx1"/>
                </a:solidFill>
                <a:effectLst/>
                <a:uLnTx/>
                <a:uFillTx/>
                <a:latin typeface="Calibri" pitchFamily="34" charset="0"/>
                <a:ea typeface="ＭＳ Ｐゴシック" pitchFamily="34" charset="-128"/>
                <a:cs typeface="+mn-cs"/>
              </a:rPr>
              <a:t>Fourth level</a:t>
            </a:r>
          </a:p>
          <a:p>
            <a:pPr marL="1828800" marR="0" lvl="4" indent="0" algn="l" defTabSz="457200" rtl="0" eaLnBrk="0" fontAlgn="base" latinLnBrk="0" hangingPunct="0">
              <a:lnSpc>
                <a:spcPct val="100000"/>
              </a:lnSpc>
              <a:spcBef>
                <a:spcPct val="30000"/>
              </a:spcBef>
              <a:spcAft>
                <a:spcPct val="0"/>
              </a:spcAft>
              <a:buClrTx/>
              <a:buSzTx/>
              <a:buFontTx/>
              <a:buNone/>
              <a:defRPr/>
            </a:pPr>
            <a:r>
              <a:rPr kumimoji="0" lang="en-US" altLang="en-US" sz="1200" b="0" i="0" u="none" strike="noStrike" kern="1200" cap="none" spc="0" normalizeH="0" baseline="0" noProof="0">
                <a:ln>
                  <a:noFill/>
                </a:ln>
                <a:solidFill>
                  <a:schemeClr val="tx1"/>
                </a:solidFill>
                <a:effectLst/>
                <a:uLnTx/>
                <a:uFillTx/>
                <a:latin typeface="Calibri" pitchFamily="34" charset="0"/>
                <a:ea typeface="ＭＳ Ｐゴシック" pitchFamily="34" charset="-128"/>
                <a:cs typeface="+mn-cs"/>
              </a:rPr>
              <a:t>Fifth level</a:t>
            </a:r>
          </a:p>
        </p:txBody>
      </p:sp>
      <p:sp>
        <p:nvSpPr>
          <p:cNvPr id="3078" name="Footer Placeholder 5"/>
          <p:cNvSpPr>
            <a:spLocks noGrp="1"/>
          </p:cNvSpPr>
          <p:nvPr>
            <p:ph type="ftr" sz="quarter" idx="4"/>
          </p:nvPr>
        </p:nvSpPr>
        <p:spPr bwMode="auto">
          <a:xfrm>
            <a:off x="0" y="8685213"/>
            <a:ext cx="2971800" cy="457200"/>
          </a:xfrm>
          <a:prstGeom prst="rect">
            <a:avLst/>
          </a:prstGeom>
          <a:noFill/>
          <a:ln>
            <a:noFill/>
          </a:ln>
        </p:spPr>
        <p:txBody>
          <a:bodyPr vert="horz" wrap="square" lIns="91440" tIns="45720" rIns="91440" bIns="45720" numCol="1" anchor="b" anchorCtr="0" compatLnSpc="1">
            <a:prstTxWarp prst="textNoShape">
              <a:avLst/>
            </a:prstTxWarp>
          </a:bodyPr>
          <a:lstStyle>
            <a:lvl1pPr eaLnBrk="1" hangingPunct="1">
              <a:defRPr sz="1200">
                <a:latin typeface="Arial" pitchFamily="34" charset="0"/>
                <a:ea typeface="ＭＳ Ｐゴシック" pitchFamily="34" charset="-128"/>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en-US" sz="1200" b="0" i="0" u="none" strike="noStrike" kern="1200" cap="none" spc="0" normalizeH="0" baseline="0" noProof="0">
              <a:ln>
                <a:noFill/>
              </a:ln>
              <a:solidFill>
                <a:schemeClr val="tx1"/>
              </a:solidFill>
              <a:effectLst/>
              <a:uLnTx/>
              <a:uFillTx/>
              <a:latin typeface="Arial" pitchFamily="34" charset="0"/>
              <a:ea typeface="ＭＳ Ｐゴシック" pitchFamily="34" charset="-128"/>
              <a:cs typeface="+mn-cs"/>
            </a:endParaRPr>
          </a:p>
        </p:txBody>
      </p:sp>
      <p:sp>
        <p:nvSpPr>
          <p:cNvPr id="3079" name="Slide Number Placeholder 6"/>
          <p:cNvSpPr>
            <a:spLocks noGrp="1"/>
          </p:cNvSpPr>
          <p:nvPr>
            <p:ph type="sldNum" sz="quarter" idx="5"/>
          </p:nvPr>
        </p:nvSpPr>
        <p:spPr bwMode="auto">
          <a:xfrm>
            <a:off x="3884612" y="8685212"/>
            <a:ext cx="2971800" cy="457200"/>
          </a:xfrm>
          <a:prstGeom prst="rect">
            <a:avLst/>
          </a:prstGeom>
          <a:noFill/>
          <a:ln>
            <a:noFill/>
          </a:ln>
        </p:spPr>
        <p:txBody>
          <a:bodyPr numCol="1" anchor="b" anchorCtr="0" compatLnSpc="1">
            <a:prstTxWarp prst="textNoShape">
              <a:avLst/>
            </a:prstTxWarp>
            <a:noAutofit/>
          </a:bodyPr>
          <a:lstStyle>
            <a:lvl1pPr marL="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ea typeface="ＭＳ Ｐゴシック" pitchFamily="34" charset="-128"/>
              </a:defRPr>
            </a:lvl1pPr>
            <a:lvl2pPr marL="4572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ea typeface="ＭＳ Ｐゴシック" pitchFamily="34" charset="-128"/>
              </a:defRPr>
            </a:lvl2pPr>
            <a:lvl3pPr marL="9144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ea typeface="ＭＳ Ｐゴシック" pitchFamily="34" charset="-128"/>
              </a:defRPr>
            </a:lvl3pPr>
            <a:lvl4pPr marL="13716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ea typeface="ＭＳ Ｐゴシック" pitchFamily="34" charset="-128"/>
              </a:defRPr>
            </a:lvl4pPr>
            <a:lvl5pPr marL="18288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ea typeface="ＭＳ Ｐゴシック" pitchFamily="34" charset="-128"/>
              </a:defRPr>
            </a:lvl5pPr>
          </a:lstStyle>
          <a:p>
            <a:pPr marL="0" lvl="0" indent="0" algn="r" eaLnBrk="1" hangingPunct="1"/>
            <a:fld id="{16BFA290-8923-46B0-B4B9-80475ADC84F8}" type="slidenum">
              <a:rPr lang="en-US" altLang="en-US" sz="1200"/>
              <a:t>*</a:t>
            </a:fld>
            <a:endParaRPr lang="en-US" altLang="en-US" sz="1200"/>
          </a:p>
        </p:txBody>
      </p:sp>
    </p:spTree>
  </p:cSld>
  <p:clrMap bg1="lt1" tx1="dk1" bg2="lt2" tx2="dk2" accent1="accent1" accent2="accent2" accent3="accent3" accent4="accent4" accent5="accent5" accent6="accent6" hlink="hlink" folHlink="folHlink"/>
  <p:notesStyle/>
</p:notesMaster>
</file>

<file path=ppt/notesSlides/_rels/notesSlide1.xml.rels>&#65279;<?xml version="1.0" encoding="utf-8" standalone="yes"?><Relationships xmlns="http://schemas.openxmlformats.org/package/2006/relationships"><Relationship Id="rId1" Type="http://schemas.openxmlformats.org/officeDocument/2006/relationships/slide" Target="../slides/slide1.xml" /><Relationship Id="rId2"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14="http://schemas.microsoft.com/office/powerpoint/2010/main" xmlns:a14="http://schemas.microsoft.com/office/drawing/2010/main" xmlns:p="http://schemas.openxmlformats.org/presentationml/2006/main">
  <p:cSld name="">
    <p:spTree>
      <p:nvGrpSpPr>
        <p:cNvPr id="1" name=""/>
        <p:cNvGrpSpPr/>
        <p:nvPr/>
      </p:nvGrpSpPr>
      <p:grpSpPr/>
      <p:sp>
        <p:nvSpPr>
          <p:cNvPr id="6146" name="Slide Image Placeholder 1"/>
          <p:cNvSpPr>
            <a:spLocks noGrp="1" noRot="1" noChangeAspect="1" noTextEdit="1"/>
          </p:cNvSpPr>
          <p:nvPr>
            <p:ph type="sldImg" idx="2"/>
          </p:nvPr>
        </p:nvSpPr>
        <p:spPr>
          <a:xfrm>
            <a:off x="1143000" y="685800"/>
            <a:ext cx="4572000" cy="3429000"/>
          </a:xfrm>
          <a:prstGeom prst="rect">
            <a:avLst/>
          </a:prstGeom>
          <a:noFill/>
          <a:ln w="12700">
            <a:miter lim="800000"/>
          </a:ln>
        </p:spPr>
      </p:sp>
      <p:sp>
        <p:nvSpPr>
          <p:cNvPr id="6147" name="Notes Placeholder 2"/>
          <p:cNvSpPr>
            <a:spLocks noGrp="1"/>
          </p:cNvSpPr>
          <p:nvPr>
            <p:ph type="body" idx="3"/>
          </p:nvPr>
        </p:nvSpPr>
        <p:spPr>
          <a:xfrm>
            <a:off x="685800" y="4343400"/>
            <a:ext cx="5486400" cy="4114800"/>
          </a:xfrm>
          <a:prstGeom prst="rect">
            <a:avLst/>
          </a:prstGeom>
          <a:noFill/>
          <a:ln w="9525">
            <a:noFill/>
            <a:miter lim="800000"/>
          </a:ln>
        </p:spPr>
        <p:txBody>
          <a:bodyPr vert="horz" wrap="square" lIns="91440" tIns="45720" rIns="91440" bIns="45720" anchor="t" anchorCtr="0">
            <a:noAutofit/>
          </a:bodyPr>
          <a:lstStyle>
            <a:lvl1pPr marL="0" indent="0" algn="l" defTabSz="4572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Calibri" pitchFamily="34" charset="0"/>
                <a:ea typeface="ＭＳ Ｐゴシック" pitchFamily="34" charset="-128"/>
              </a:defRPr>
            </a:lvl1pPr>
            <a:lvl2pPr marL="457200" indent="0" algn="l" defTabSz="4572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Calibri" pitchFamily="34" charset="0"/>
                <a:ea typeface="ＭＳ Ｐゴシック" pitchFamily="34" charset="-128"/>
              </a:defRPr>
            </a:lvl2pPr>
            <a:lvl3pPr marL="914400" indent="0" algn="l" defTabSz="4572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Calibri" pitchFamily="34" charset="0"/>
                <a:ea typeface="ＭＳ Ｐゴシック" pitchFamily="34" charset="-128"/>
              </a:defRPr>
            </a:lvl3pPr>
            <a:lvl4pPr marL="1371600" indent="0" algn="l" defTabSz="4572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Calibri" pitchFamily="34" charset="0"/>
                <a:ea typeface="ＭＳ Ｐゴシック" pitchFamily="34" charset="-128"/>
              </a:defRPr>
            </a:lvl4pPr>
            <a:lvl5pPr marL="1828800" indent="0" algn="l" defTabSz="4572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Calibri" pitchFamily="34" charset="0"/>
                <a:ea typeface="ＭＳ Ｐゴシック" pitchFamily="34" charset="-128"/>
              </a:defRPr>
            </a:lvl5pPr>
          </a:lstStyle>
          <a:p>
            <a:pPr marL="0" lvl="0" indent="0"/>
            <a:r>
              <a:rPr lang="en-US" altLang="en-US" b="1">
                <a:latin typeface="Arial" pitchFamily="34" charset="0"/>
                <a:ea typeface="Arial" pitchFamily="34" charset="0"/>
              </a:rPr>
              <a:t>Figure A1. </a:t>
            </a:r>
            <a:r>
              <a:rPr lang="en-US" altLang="en-US">
                <a:latin typeface="Arial" pitchFamily="34" charset="0"/>
                <a:ea typeface="Arial" pitchFamily="34" charset="0"/>
              </a:rPr>
              <a:t>Top left-hand panel: NXB-subtracted and exposure-corrected mosaic Suzaku image of MWK4 in the 0.5–2 keV energy band. The magenta circle indicates R200. The green annuli represent the regions used for spectra extraction. Top right-hand panel: mosaic Chandra image of MKW4 in the 0.5–7.0 keV energy band. The resolved point sources are marked in green elliptical regions. Middle and Bottom panels: radial profiles of different elements from the group centre to the outskirts. The vertical dotted line indicate 0.25R200.
</a:t>
            </a:r>
            <a:endParaRPr lang="en-US" altLang="en-US">
              <a:latin typeface="Arial" pitchFamily="34" charset="0"/>
              <a:ea typeface="Arial" pitchFamily="34" charset="0"/>
            </a:endParaRPr>
          </a:p>
          <a:p>
            <a:pPr marL="0" lvl="0" indent="0"/>
            <a:r>
              <a:rPr lang="en-US" altLang="en-US">
                <a:latin typeface="Arial" pitchFamily="34" charset="0"/>
                <a:ea typeface="Arial" pitchFamily="34" charset="0"/>
              </a:rPr>
              <a:t>Unless provided in the caption above, the following copyright applies to the content of this slide: © 2022 The Author(s) Published by Oxford University Press on behalf of Royal Astronomical SocietyThis article is published and distributed under the terms of the Oxford University Press, Standard Journals Publication Model (https://academic.oup.com/journals/pages/open_access/funder_policies/chorus/standard_publication_model)</a:t>
            </a:r>
            <a:endParaRPr lang="en-US" altLang="en-US">
              <a:latin typeface="Arial" pitchFamily="34" charset="0"/>
              <a:ea typeface="Arial" pitchFamily="34" charset="0"/>
            </a:endParaRPr>
          </a:p>
        </p:txBody>
      </p:sp>
      <p:sp>
        <p:nvSpPr>
          <p:cNvPr id="6148" name="Slide Number Placeholder 3"/>
          <p:cNvSpPr>
            <a:spLocks noGrp="1"/>
          </p:cNvSpPr>
          <p:nvPr>
            <p:ph type="sldNum"/>
          </p:nvPr>
        </p:nvSpPr>
        <p:spPr>
          <a:xfrm>
            <a:off x="3884612" y="8685212"/>
            <a:ext cx="2971800" cy="457200"/>
          </a:xfrm>
          <a:prstGeom prst="rect">
            <a:avLst/>
          </a:prstGeom>
          <a:noFill/>
          <a:ln>
            <a:noFill/>
            <a:miter lim="800000"/>
          </a:ln>
        </p:spPr>
        <p:txBody>
          <a:bodyPr anchor="b" anchorCtr="0">
            <a:noAutofit/>
          </a:bodyPr>
          <a:lstStyle>
            <a:lvl1pPr marL="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ea typeface="ＭＳ Ｐゴシック" pitchFamily="34" charset="-128"/>
              </a:defRPr>
            </a:lvl1pPr>
            <a:lvl2pPr marL="4572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ea typeface="ＭＳ Ｐゴシック" pitchFamily="34" charset="-128"/>
              </a:defRPr>
            </a:lvl2pPr>
            <a:lvl3pPr marL="9144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ea typeface="ＭＳ Ｐゴシック" pitchFamily="34" charset="-128"/>
              </a:defRPr>
            </a:lvl3pPr>
            <a:lvl4pPr marL="13716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ea typeface="ＭＳ Ｐゴシック" pitchFamily="34" charset="-128"/>
              </a:defRPr>
            </a:lvl4pPr>
            <a:lvl5pPr marL="18288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ea typeface="ＭＳ Ｐゴシック" pitchFamily="34" charset="-128"/>
              </a:defRPr>
            </a:lvl5pPr>
          </a:lstStyle>
          <a:p>
            <a:pPr marL="0" lvl="0" indent="0" algn="r" eaLnBrk="1" hangingPunct="1"/>
            <a:fld id="{EC2FE3B8-2D84-460C-B258-E43B2E2621FF}" type="slidenum">
              <a:rPr lang="en-US" altLang="en-US" sz="1200"/>
              <a:t>1</a:t>
            </a:fld>
            <a:endParaRPr lang="en-US" altLang="en-US" sz="1200"/>
          </a:p>
        </p:txBody>
      </p:sp>
    </p:spTree>
  </p:cSld>
  <p:clrMapOvr>
    <a:masterClrMapping/>
  </p:clrMapOvr>
</p:notes>
</file>

<file path=ppt/slideLayouts/_rels/slideLayout1.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http://schemas.openxmlformats.org/presentationml/2006/main">
  <p:cSld name="Title and Content">
    <p:bg>
      <p:bgPr>
        <a:solidFill>
          <a:schemeClr val="bg1"/>
        </a:solidFill>
      </p:bgPr>
    </p:bg>
    <p:spTree>
      <p:nvGrpSpPr>
        <p:cNvPr id="1" name=""/>
        <p:cNvGrpSpPr/>
        <p:nvPr/>
      </p:nvGrpSpPr>
      <p:grpSpPr/>
      <p:sp>
        <p:nvSpPr>
          <p:cNvPr id="3" name="Content Placeholder 2"/>
          <p:cNvSpPr>
            <a:spLocks noGrp="1"/>
          </p:cNvSpPr>
          <p:nvPr>
            <p:ph idx="1"/>
          </p:nvPr>
        </p:nvSpPr>
        <p:spPr>
          <a:xfrm>
            <a:off x="457200" y="1280731"/>
            <a:ext cx="8229600" cy="444182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itle Placeholder 1"/>
          <p:cNvSpPr>
            <a:spLocks noGrp="1"/>
          </p:cNvSpPr>
          <p:nvPr>
            <p:ph type="title"/>
          </p:nvPr>
        </p:nvSpPr>
        <p:spPr bwMode="auto">
          <a:xfrm>
            <a:off x="457200" y="425450"/>
            <a:ext cx="6108853" cy="612775"/>
          </a:xfrm>
          <a:prstGeom prst="rect">
            <a:avLst/>
          </a:prstGeom>
          <a:noFill/>
          <a:ln>
            <a:noFill/>
          </a:ln>
        </p:spPr>
        <p:txBody>
          <a:bodyPr/>
          <a:lstStyle/>
          <a:p>
            <a:pPr lvl="0"/>
            <a:r>
              <a:rPr lang="en-US" altLang="en-US"/>
              <a:t>Click to edit Master title style</a:t>
            </a:r>
          </a:p>
        </p:txBody>
      </p:sp>
      <p:sp>
        <p:nvSpPr>
          <p:cNvPr id="2054" name="Footer Placeholder 3"/>
          <p:cNvSpPr>
            <a:spLocks noGrp="1"/>
          </p:cNvSpPr>
          <p:nvPr>
            <p:ph type="ftr" sz="quarter" idx="10"/>
          </p:nvPr>
        </p:nvSpPr>
        <p:spPr>
          <a:xfrm>
            <a:off x="0" y="5994400"/>
            <a:ext cx="7677150" cy="863600"/>
          </a:xfrm>
          <a:prstGeom prst="rect">
            <a:avLst/>
          </a:prstGeom>
        </p:spPr>
        <p:txBody>
          <a:bodyPr vert="horz" lIns="180000" tIns="0" rIns="180000" bIns="0" rtlCol="0" anchor="ctr"/>
          <a:lstStyle>
            <a:lvl1pPr eaLnBrk="0" hangingPunct="0">
              <a:defRPr sz="1000"/>
            </a:lvl1pPr>
          </a:lstStyle>
          <a:p>
            <a:pPr marL="0" marR="0" lvl="0" indent="0" algn="l" defTabSz="914400" rtl="0" eaLnBrk="0" fontAlgn="base" latinLnBrk="0" hangingPunct="0">
              <a:lnSpc>
                <a:spcPct val="100000"/>
              </a:lnSpc>
              <a:spcBef>
                <a:spcPct val="0"/>
              </a:spcBef>
              <a:spcAft>
                <a:spcPts val="600"/>
              </a:spcAft>
              <a:buClrTx/>
              <a:buSzTx/>
              <a:buFontTx/>
              <a:buNone/>
              <a:defRPr/>
            </a:pPr>
            <a:endParaRPr kumimoji="0" lang="en-US" sz="1000" b="0" i="0" u="none" strike="noStrike" kern="1200" cap="none" spc="0" normalizeH="0" baseline="0" noProof="0">
              <a:ln>
                <a:noFill/>
              </a:ln>
              <a:solidFill>
                <a:srgbClr val="2A2A2A"/>
              </a:solidFill>
              <a:effectLst/>
              <a:uLnTx/>
              <a:uFillTx/>
              <a:latin typeface="Arial" pitchFamily="34" charset="0"/>
              <a:ea typeface="ＭＳ Ｐゴシック" pitchFamily="34" charset="-128"/>
              <a:cs typeface="+mn-cs"/>
            </a:endParaRPr>
          </a:p>
        </p:txBody>
      </p:sp>
    </p:spTree>
  </p:cSld>
  <p:clrMapOvr>
    <a:masterClrMapping/>
  </p:clrMapOvr>
  <p:transition/>
  <p:timing/>
</p:sldLayout>
</file>

<file path=ppt/slideMasters/_rels/slideMaster1.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theme" Target="../theme/theme1.xml" /></Relationships>
</file>

<file path=ppt/slideMasters/slideMaster1.xml><?xml version="1.0" encoding="utf-8"?>
<p:sldMaster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http://schemas.openxmlformats.org/presentationml/2006/main">
  <p:cSld>
    <p:bg>
      <p:bgPr>
        <a:solidFill>
          <a:schemeClr val="bg1"/>
        </a:solidFill>
      </p:bgPr>
    </p:bg>
    <p:spTree>
      <p:nvGrpSpPr>
        <p:cNvPr id="1" name=""/>
        <p:cNvGrpSpPr/>
        <p:nvPr/>
      </p:nvGrpSpPr>
      <p:grpSpPr/>
      <p:sp>
        <p:nvSpPr>
          <p:cNvPr id="1026" name="Date Placeholder 3"/>
          <p:cNvSpPr txBox="1"/>
          <p:nvPr/>
        </p:nvSpPr>
        <p:spPr bwMode="auto">
          <a:xfrm>
            <a:off x="1905000" y="6400800"/>
            <a:ext cx="2133600" cy="365125"/>
          </a:xfrm>
          <a:prstGeom prst="rect">
            <a:avLst/>
          </a:prstGeom>
          <a:noFill/>
          <a:ln>
            <a:noFill/>
          </a:ln>
        </p:spPr>
        <p:txBody>
          <a:bodyPr anchor="ctr"/>
          <a:lstStyle>
            <a:lvl1pPr>
              <a:defRPr>
                <a:solidFill>
                  <a:schemeClr val="tx1"/>
                </a:solidFill>
                <a:latin typeface="Arial" pitchFamily="34" charset="0"/>
                <a:ea typeface="ＭＳ Ｐゴシック" pitchFamily="34" charset="-128"/>
              </a:defRPr>
            </a:lvl1pPr>
            <a:lvl2pPr marL="742950" indent="-285750">
              <a:defRPr>
                <a:solidFill>
                  <a:schemeClr val="tx1"/>
                </a:solidFill>
                <a:latin typeface="Arial" pitchFamily="34" charset="0"/>
                <a:ea typeface="ＭＳ Ｐゴシック" pitchFamily="34" charset="-128"/>
              </a:defRPr>
            </a:lvl2pPr>
            <a:lvl3pPr marL="1143000" indent="-228600">
              <a:defRPr>
                <a:solidFill>
                  <a:schemeClr val="tx1"/>
                </a:solidFill>
                <a:latin typeface="Arial" pitchFamily="34" charset="0"/>
                <a:ea typeface="ＭＳ Ｐゴシック" pitchFamily="34" charset="-128"/>
              </a:defRPr>
            </a:lvl3pPr>
            <a:lvl4pPr marL="1600200" indent="-228600">
              <a:defRPr>
                <a:solidFill>
                  <a:schemeClr val="tx1"/>
                </a:solidFill>
                <a:latin typeface="Arial" pitchFamily="34" charset="0"/>
                <a:ea typeface="ＭＳ Ｐゴシック" pitchFamily="34" charset="-128"/>
              </a:defRPr>
            </a:lvl4pPr>
            <a:lvl5pPr marL="2057400" indent="-228600">
              <a:defRPr>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en-US" sz="1200" b="0" i="0" u="none" strike="noStrike" kern="1200" cap="none" spc="0" normalizeH="0" baseline="0" noProof="0">
              <a:ln>
                <a:noFill/>
              </a:ln>
              <a:solidFill>
                <a:srgbClr val="898989"/>
              </a:solidFill>
              <a:effectLst/>
              <a:uLnTx/>
              <a:uFillTx/>
              <a:latin typeface="Arial" pitchFamily="34" charset="0"/>
              <a:ea typeface="ＭＳ Ｐゴシック" pitchFamily="34" charset="-128"/>
              <a:cs typeface="+mn-cs"/>
            </a:endParaRPr>
          </a:p>
        </p:txBody>
      </p:sp>
      <p:sp>
        <p:nvSpPr>
          <p:cNvPr id="1027" name="Title Placeholder 1"/>
          <p:cNvSpPr>
            <a:spLocks noGrp="1"/>
          </p:cNvSpPr>
          <p:nvPr>
            <p:ph type="title"/>
          </p:nvPr>
        </p:nvSpPr>
        <p:spPr>
          <a:xfrm>
            <a:off x="457200" y="425450"/>
            <a:ext cx="6119812" cy="612775"/>
          </a:xfrm>
          <a:prstGeom prst="rect">
            <a:avLst/>
          </a:prstGeom>
          <a:noFill/>
          <a:ln>
            <a:noFill/>
            <a:miter lim="800000"/>
          </a:ln>
        </p:spPr>
        <p:txBody>
          <a:bodyPr lIns="0" tIns="0" rIns="0" bIns="0">
            <a:noAutofit/>
          </a:bodyPr>
          <a:lstStyle>
            <a:lvl1pPr marL="0" indent="0" algn="l" defTabSz="914400" rtl="0" eaLnBrk="0" fontAlgn="base" hangingPunct="0">
              <a:lnSpc>
                <a:spcPct val="100000"/>
              </a:lnSpc>
              <a:spcBef>
                <a:spcPct val="0"/>
              </a:spcBef>
              <a:spcAft>
                <a:spcPct val="0"/>
              </a:spcAft>
              <a:buClrTx/>
              <a:buSzTx/>
              <a:buFontTx/>
              <a:buNone/>
              <a:defRPr kumimoji="0" lang="en-US" altLang="en-US" sz="1600" b="1" i="0" u="none" kern="1200" baseline="0">
                <a:solidFill>
                  <a:schemeClr val="tx1"/>
                </a:solidFill>
                <a:latin typeface="Arial" pitchFamily="34" charset="0"/>
                <a:ea typeface="+mj-ea"/>
                <a:cs typeface="Arial" pitchFamily="34" charset="0"/>
              </a:defRPr>
            </a:lvl1pPr>
            <a:lvl2pPr algn="l" rtl="0" eaLnBrk="0" fontAlgn="base" hangingPunct="0">
              <a:spcBef>
                <a:spcPct val="0"/>
              </a:spcBef>
              <a:spcAft>
                <a:spcPct val="0"/>
              </a:spcAft>
              <a:defRPr lang="en-US" altLang="en-US" sz="1600" b="1">
                <a:solidFill>
                  <a:schemeClr val="tx1"/>
                </a:solidFill>
                <a:latin typeface="Arial" pitchFamily="34" charset="0"/>
                <a:ea typeface="ＭＳ Ｐゴシック" pitchFamily="34" charset="-128"/>
                <a:cs typeface="Arial" pitchFamily="34" charset="0"/>
              </a:defRPr>
            </a:lvl2pPr>
            <a:lvl3pPr algn="l" rtl="0" eaLnBrk="0" fontAlgn="base" hangingPunct="0">
              <a:spcBef>
                <a:spcPct val="0"/>
              </a:spcBef>
              <a:spcAft>
                <a:spcPct val="0"/>
              </a:spcAft>
              <a:defRPr lang="en-US" altLang="en-US" sz="1600" b="1">
                <a:solidFill>
                  <a:schemeClr val="tx1"/>
                </a:solidFill>
                <a:latin typeface="Arial" pitchFamily="34" charset="0"/>
                <a:ea typeface="ＭＳ Ｐゴシック" pitchFamily="34" charset="-128"/>
                <a:cs typeface="Arial" pitchFamily="34" charset="0"/>
              </a:defRPr>
            </a:lvl3pPr>
            <a:lvl4pPr algn="l" rtl="0" eaLnBrk="0" fontAlgn="base" hangingPunct="0">
              <a:spcBef>
                <a:spcPct val="0"/>
              </a:spcBef>
              <a:spcAft>
                <a:spcPct val="0"/>
              </a:spcAft>
              <a:defRPr lang="en-US" altLang="en-US" sz="1600" b="1">
                <a:solidFill>
                  <a:schemeClr val="tx1"/>
                </a:solidFill>
                <a:latin typeface="Arial" pitchFamily="34" charset="0"/>
                <a:ea typeface="ＭＳ Ｐゴシック" pitchFamily="34" charset="-128"/>
                <a:cs typeface="Arial" pitchFamily="34" charset="0"/>
              </a:defRPr>
            </a:lvl4pPr>
            <a:lvl5pPr algn="l" rtl="0" eaLnBrk="0" fontAlgn="base" hangingPunct="0">
              <a:spcBef>
                <a:spcPct val="0"/>
              </a:spcBef>
              <a:spcAft>
                <a:spcPct val="0"/>
              </a:spcAft>
              <a:defRPr lang="en-US" altLang="en-US" sz="1600" b="1">
                <a:solidFill>
                  <a:schemeClr val="tx1"/>
                </a:solidFill>
                <a:latin typeface="Arial" pitchFamily="34" charset="0"/>
                <a:ea typeface="ＭＳ Ｐゴシック" pitchFamily="34" charset="-128"/>
                <a:cs typeface="Arial" pitchFamily="34" charset="0"/>
              </a:defRPr>
            </a:lvl5pPr>
            <a:lvl6pPr marL="457200" algn="ctr" rtl="0" eaLnBrk="0" fontAlgn="base" hangingPunct="0">
              <a:spcBef>
                <a:spcPct val="0"/>
              </a:spcBef>
              <a:spcAft>
                <a:spcPct val="0"/>
              </a:spcAft>
              <a:defRPr lang="en-US" altLang="en-US" sz="4400">
                <a:solidFill>
                  <a:schemeClr val="tx1"/>
                </a:solidFill>
                <a:latin typeface="Times New Roman" panose="02020603050405020304" pitchFamily="18" charset="0"/>
                <a:ea typeface="ＭＳ Ｐゴシック" pitchFamily="34" charset="-128"/>
              </a:defRPr>
            </a:lvl6pPr>
            <a:lvl7pPr marL="914400" algn="ctr" rtl="0" eaLnBrk="0" fontAlgn="base" hangingPunct="0">
              <a:spcBef>
                <a:spcPct val="0"/>
              </a:spcBef>
              <a:spcAft>
                <a:spcPct val="0"/>
              </a:spcAft>
              <a:defRPr lang="en-US" altLang="en-US" sz="4400">
                <a:solidFill>
                  <a:schemeClr val="tx1"/>
                </a:solidFill>
                <a:latin typeface="Times New Roman" panose="02020603050405020304" pitchFamily="18" charset="0"/>
                <a:ea typeface="ＭＳ Ｐゴシック" pitchFamily="34" charset="-128"/>
              </a:defRPr>
            </a:lvl7pPr>
            <a:lvl8pPr marL="1371600" algn="ctr" rtl="0" eaLnBrk="0" fontAlgn="base" hangingPunct="0">
              <a:spcBef>
                <a:spcPct val="0"/>
              </a:spcBef>
              <a:spcAft>
                <a:spcPct val="0"/>
              </a:spcAft>
              <a:defRPr lang="en-US" altLang="en-US" sz="4400">
                <a:solidFill>
                  <a:schemeClr val="tx1"/>
                </a:solidFill>
                <a:latin typeface="Times New Roman" panose="02020603050405020304" pitchFamily="18" charset="0"/>
                <a:ea typeface="ＭＳ Ｐゴシック" pitchFamily="34" charset="-128"/>
              </a:defRPr>
            </a:lvl8pPr>
            <a:lvl9pPr marL="1828800" algn="ctr" rtl="0" eaLnBrk="0" fontAlgn="base" hangingPunct="0">
              <a:spcBef>
                <a:spcPct val="0"/>
              </a:spcBef>
              <a:spcAft>
                <a:spcPct val="0"/>
              </a:spcAft>
              <a:defRPr lang="en-US" altLang="en-US" sz="4400">
                <a:solidFill>
                  <a:schemeClr val="tx1"/>
                </a:solidFill>
                <a:latin typeface="Times New Roman" panose="02020603050405020304" pitchFamily="18" charset="0"/>
                <a:ea typeface="ＭＳ Ｐゴシック" pitchFamily="34" charset="-128"/>
              </a:defRPr>
            </a:lvl9pPr>
          </a:lstStyle>
          <a:p>
            <a:pPr lvl="0"/>
            <a:r>
              <a:t>Click to edit Master title style</a:t>
            </a:r>
          </a:p>
        </p:txBody>
      </p:sp>
      <p:sp>
        <p:nvSpPr>
          <p:cNvPr id="1028" name="Text Placeholder 2"/>
          <p:cNvSpPr>
            <a:spLocks noGrp="1"/>
          </p:cNvSpPr>
          <p:nvPr>
            <p:ph type="body" idx="1"/>
          </p:nvPr>
        </p:nvSpPr>
        <p:spPr>
          <a:xfrm>
            <a:off x="457200" y="1281112"/>
            <a:ext cx="8229600" cy="4441825"/>
          </a:xfrm>
          <a:prstGeom prst="rect">
            <a:avLst/>
          </a:prstGeom>
          <a:noFill/>
          <a:ln>
            <a:noFill/>
            <a:miter lim="800000"/>
          </a:ln>
        </p:spPr>
        <p:txBody>
          <a:bodyPr>
            <a:noAutofit/>
          </a:bodyPr>
          <a:lstStyle>
            <a:lvl1pPr marL="342900" indent="-342900" algn="l" defTabSz="914400" rtl="0" eaLnBrk="0" fontAlgn="base" hangingPunct="0">
              <a:lnSpc>
                <a:spcPct val="100000"/>
              </a:lnSpc>
              <a:spcBef>
                <a:spcPct val="20000"/>
              </a:spcBef>
              <a:spcAft>
                <a:spcPct val="0"/>
              </a:spcAft>
              <a:buClrTx/>
              <a:buSzTx/>
              <a:buFont typeface="Arial" pitchFamily="34" charset="0"/>
              <a:buChar char="•"/>
              <a:defRPr kumimoji="0" lang="en-US" altLang="en-US" sz="1600" b="0" i="0" u="none" kern="1200" baseline="0">
                <a:solidFill>
                  <a:schemeClr val="tx1"/>
                </a:solidFill>
                <a:latin typeface="+mn-lt"/>
                <a:ea typeface="+mn-ea"/>
                <a:cs typeface="+mn-cs"/>
              </a:defRPr>
            </a:lvl1pPr>
            <a:lvl2pPr marL="742950" indent="-285750" algn="l" defTabSz="914400" rtl="0" eaLnBrk="0" fontAlgn="base" hangingPunct="0">
              <a:lnSpc>
                <a:spcPct val="100000"/>
              </a:lnSpc>
              <a:spcBef>
                <a:spcPct val="20000"/>
              </a:spcBef>
              <a:spcAft>
                <a:spcPct val="0"/>
              </a:spcAft>
              <a:buClrTx/>
              <a:buSzTx/>
              <a:buFont typeface="Arial" pitchFamily="34" charset="0"/>
              <a:buChar char="–"/>
              <a:defRPr kumimoji="0" lang="en-US" altLang="en-US" sz="1400" b="0" i="0" u="none" kern="1200" baseline="0">
                <a:solidFill>
                  <a:schemeClr val="tx1"/>
                </a:solidFill>
                <a:latin typeface="+mn-lt"/>
                <a:ea typeface="+mn-ea"/>
                <a:cs typeface="+mn-cs"/>
              </a:defRPr>
            </a:lvl2pPr>
            <a:lvl3pPr marL="1143000" indent="-228600" algn="l" defTabSz="914400" rtl="0" eaLnBrk="0" fontAlgn="base" hangingPunct="0">
              <a:lnSpc>
                <a:spcPct val="100000"/>
              </a:lnSpc>
              <a:spcBef>
                <a:spcPct val="20000"/>
              </a:spcBef>
              <a:spcAft>
                <a:spcPct val="0"/>
              </a:spcAft>
              <a:buClrTx/>
              <a:buSzTx/>
              <a:buFont typeface="Arial" pitchFamily="34" charset="0"/>
              <a:buChar char="•"/>
              <a:defRPr kumimoji="0" lang="en-US" altLang="en-US" sz="1200" b="0" i="0" u="none" kern="1200" baseline="0">
                <a:solidFill>
                  <a:schemeClr val="tx1"/>
                </a:solidFill>
                <a:latin typeface="+mn-lt"/>
                <a:ea typeface="+mn-ea"/>
                <a:cs typeface="+mn-cs"/>
              </a:defRPr>
            </a:lvl3pPr>
            <a:lvl4pPr marL="1600200" indent="-228600" algn="l" defTabSz="914400" rtl="0" eaLnBrk="0" fontAlgn="base" hangingPunct="0">
              <a:lnSpc>
                <a:spcPct val="100000"/>
              </a:lnSpc>
              <a:spcBef>
                <a:spcPct val="20000"/>
              </a:spcBef>
              <a:spcAft>
                <a:spcPct val="0"/>
              </a:spcAft>
              <a:buClrTx/>
              <a:buSzTx/>
              <a:buFont typeface="Arial" pitchFamily="34" charset="0"/>
              <a:buChar char="–"/>
              <a:defRPr kumimoji="0" lang="en-US" altLang="en-US" sz="1200" b="0" i="0" u="none" kern="1200" baseline="0">
                <a:solidFill>
                  <a:schemeClr val="tx1"/>
                </a:solidFill>
                <a:latin typeface="+mn-lt"/>
                <a:ea typeface="+mn-ea"/>
                <a:cs typeface="+mn-cs"/>
              </a:defRPr>
            </a:lvl4pPr>
            <a:lvl5pPr marL="2057400" indent="-228600" algn="l" defTabSz="914400" rtl="0" eaLnBrk="0" fontAlgn="base" hangingPunct="0">
              <a:lnSpc>
                <a:spcPct val="100000"/>
              </a:lnSpc>
              <a:spcBef>
                <a:spcPct val="20000"/>
              </a:spcBef>
              <a:spcAft>
                <a:spcPct val="0"/>
              </a:spcAft>
              <a:buClrTx/>
              <a:buSzTx/>
              <a:buFont typeface="Arial" pitchFamily="34" charset="0"/>
              <a:buChar char="»"/>
              <a:defRPr kumimoji="0" lang="en-US" altLang="en-US" sz="1100" b="0" i="0" u="none"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lang="en-US" altLang="en-US"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lang="en-US" altLang="en-US"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lang="en-US" altLang="en-US"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lang="en-US" altLang="en-US" sz="1800" kern="1200">
                <a:solidFill>
                  <a:schemeClr val="tx1"/>
                </a:solidFill>
                <a:latin typeface="+mn-lt"/>
                <a:ea typeface="+mn-ea"/>
                <a:cs typeface="+mn-cs"/>
              </a:defRPr>
            </a:lvl9pPr>
          </a:lstStyle>
          <a:p>
            <a:pPr lvl="0"/>
            <a:r>
              <a:t>Click to edit Master text styles</a:t>
            </a:r>
          </a:p>
          <a:p>
            <a:pPr lvl="1"/>
            <a:r>
              <a:t>Second level</a:t>
            </a:r>
          </a:p>
          <a:p>
            <a:pPr lvl="2"/>
            <a:r>
              <a:t>Third level</a:t>
            </a:r>
          </a:p>
          <a:p>
            <a:pPr lvl="3"/>
            <a:r>
              <a:t>Fourth level</a:t>
            </a:r>
          </a:p>
          <a:p>
            <a:pPr lvl="4"/>
            <a:r>
              <a:t>Fifth level</a:t>
            </a:r>
          </a:p>
        </p:txBody>
      </p:sp>
      <p:sp>
        <p:nvSpPr>
          <p:cNvPr id="1029" name="Footer Placeholder 3"/>
          <p:cNvSpPr>
            <a:spLocks noGrp="1"/>
          </p:cNvSpPr>
          <p:nvPr>
            <p:ph type="ftr" sz="quarter" idx="3"/>
          </p:nvPr>
        </p:nvSpPr>
        <p:spPr>
          <a:xfrm>
            <a:off x="0" y="5994400"/>
            <a:ext cx="7677150" cy="863600"/>
          </a:xfrm>
          <a:prstGeom prst="rect">
            <a:avLst/>
          </a:prstGeom>
        </p:spPr>
        <p:txBody>
          <a:bodyPr vert="horz" lIns="180000" tIns="0" rIns="180000" bIns="0" rtlCol="0" anchor="ctr"/>
          <a:lstStyle>
            <a:lvl1pPr algn="l" eaLnBrk="1" hangingPunct="1">
              <a:spcAft>
                <a:spcPts val="600"/>
              </a:spcAft>
              <a:defRPr sz="800">
                <a:solidFill>
                  <a:srgbClr val="2A2A2A"/>
                </a:solidFill>
                <a:latin typeface="Arial" pitchFamily="34" charset="0"/>
                <a:ea typeface="ＭＳ Ｐゴシック" pitchFamily="34" charset="-128"/>
              </a:defRPr>
            </a:lvl1pPr>
          </a:lstStyle>
          <a:p>
            <a:pPr marL="0" marR="0" lvl="0" indent="0" algn="l" defTabSz="914400" rtl="0" eaLnBrk="1" fontAlgn="base" latinLnBrk="0" hangingPunct="1">
              <a:lnSpc>
                <a:spcPct val="100000"/>
              </a:lnSpc>
              <a:spcBef>
                <a:spcPct val="0"/>
              </a:spcBef>
              <a:spcAft>
                <a:spcPts val="600"/>
              </a:spcAft>
              <a:buClrTx/>
              <a:buSzTx/>
              <a:buFontTx/>
              <a:buNone/>
              <a:defRPr/>
            </a:pPr>
            <a:endParaRPr kumimoji="0" lang="en-US" altLang="en-US" sz="800" b="0" i="0" u="none" strike="noStrike" kern="1200" cap="none" spc="0" normalizeH="0" baseline="0" noProof="0">
              <a:ln>
                <a:noFill/>
              </a:ln>
              <a:solidFill>
                <a:srgbClr val="2A2A2A"/>
              </a:solidFill>
              <a:effectLst/>
              <a:uLnTx/>
              <a:uFillTx/>
              <a:latin typeface="Arial" pitchFamily="34" charset="0"/>
              <a:ea typeface="ＭＳ Ｐゴシック" pitchFamily="34" charset="-128"/>
              <a:cs typeface="+mn-cs"/>
            </a:endParaRPr>
          </a:p>
        </p:txBody>
      </p:sp>
      <p:cxnSp>
        <p:nvCxnSpPr>
          <p:cNvPr id="1030" name="Straight Connector 8"/>
          <p:cNvCxnSpPr/>
          <p:nvPr/>
        </p:nvCxnSpPr>
        <p:spPr>
          <a:xfrm>
            <a:off x="0" y="5994400"/>
            <a:ext cx="9144000" cy="0"/>
          </a:xfrm>
          <a:prstGeom prst="line">
            <a:avLst/>
          </a:prstGeom>
          <a:noFill/>
          <a:ln w="6350">
            <a:solidFill>
              <a:srgbClr val="CFD5E4"/>
            </a:solidFill>
            <a:miter lim="800000"/>
          </a:ln>
        </p:spPr>
      </p:cxnSp>
    </p:spTree>
  </p:cSld>
  <p:clrMap bg1="lt1" tx1="dk1" bg2="lt2" tx2="dk2" accent1="accent1" accent2="accent2" accent3="accent3" accent4="accent4" accent5="accent5" accent6="accent6" hlink="hlink" folHlink="folHlink"/>
  <p:sldLayoutIdLst>
    <p:sldLayoutId id="2147484749" r:id="rId1"/>
  </p:sldLayoutIdLst>
  <p:transition/>
  <p:timing/>
  <p:txStyles>
    <p:titleStyle>
      <a:lvl1pPr marL="0" indent="0" algn="l" defTabSz="914400" rtl="0" eaLnBrk="0" fontAlgn="base" hangingPunct="0">
        <a:lnSpc>
          <a:spcPct val="100000"/>
        </a:lnSpc>
        <a:spcBef>
          <a:spcPct val="0"/>
        </a:spcBef>
        <a:spcAft>
          <a:spcPct val="0"/>
        </a:spcAft>
        <a:buClrTx/>
        <a:buSzTx/>
        <a:buFontTx/>
        <a:buNone/>
        <a:defRPr kumimoji="0" sz="1600" b="1" i="0" u="none" kern="1200" baseline="0">
          <a:solidFill>
            <a:schemeClr val="tx1"/>
          </a:solidFill>
          <a:effectLst/>
          <a:latin typeface="Arial" pitchFamily="34" charset="0"/>
          <a:ea typeface="+mj-ea"/>
          <a:cs typeface="Arial" pitchFamily="34" charset="0"/>
        </a:defRPr>
      </a:lvl1pPr>
      <a:lvl2pPr algn="l" rtl="0" eaLnBrk="0" fontAlgn="base" hangingPunct="0">
        <a:spcBef>
          <a:spcPct val="0"/>
        </a:spcBef>
        <a:spcAft>
          <a:spcPct val="0"/>
        </a:spcAft>
        <a:defRPr sz="1600" b="1">
          <a:solidFill>
            <a:schemeClr val="tx1"/>
          </a:solidFill>
          <a:latin typeface="Arial" pitchFamily="34" charset="0"/>
          <a:ea typeface="ＭＳ Ｐゴシック" pitchFamily="34" charset="-128"/>
          <a:cs typeface="Arial" pitchFamily="34" charset="0"/>
        </a:defRPr>
      </a:lvl2pPr>
      <a:lvl3pPr algn="l" rtl="0" eaLnBrk="0" fontAlgn="base" hangingPunct="0">
        <a:spcBef>
          <a:spcPct val="0"/>
        </a:spcBef>
        <a:spcAft>
          <a:spcPct val="0"/>
        </a:spcAft>
        <a:defRPr sz="1600" b="1">
          <a:solidFill>
            <a:schemeClr val="tx1"/>
          </a:solidFill>
          <a:latin typeface="Arial" pitchFamily="34" charset="0"/>
          <a:ea typeface="ＭＳ Ｐゴシック" pitchFamily="34" charset="-128"/>
          <a:cs typeface="Arial" pitchFamily="34" charset="0"/>
        </a:defRPr>
      </a:lvl3pPr>
      <a:lvl4pPr algn="l" rtl="0" eaLnBrk="0" fontAlgn="base" hangingPunct="0">
        <a:spcBef>
          <a:spcPct val="0"/>
        </a:spcBef>
        <a:spcAft>
          <a:spcPct val="0"/>
        </a:spcAft>
        <a:defRPr sz="1600" b="1">
          <a:solidFill>
            <a:schemeClr val="tx1"/>
          </a:solidFill>
          <a:latin typeface="Arial" pitchFamily="34" charset="0"/>
          <a:ea typeface="ＭＳ Ｐゴシック" pitchFamily="34" charset="-128"/>
          <a:cs typeface="Arial" pitchFamily="34" charset="0"/>
        </a:defRPr>
      </a:lvl4pPr>
      <a:lvl5pPr algn="l" rtl="0" eaLnBrk="0" fontAlgn="base" hangingPunct="0">
        <a:spcBef>
          <a:spcPct val="0"/>
        </a:spcBef>
        <a:spcAft>
          <a:spcPct val="0"/>
        </a:spcAft>
        <a:defRPr sz="1600" b="1">
          <a:solidFill>
            <a:schemeClr val="tx1"/>
          </a:solidFill>
          <a:latin typeface="Arial" pitchFamily="34" charset="0"/>
          <a:ea typeface="ＭＳ Ｐゴシック" pitchFamily="34" charset="-128"/>
          <a:cs typeface="Arial" pitchFamily="34" charset="0"/>
        </a:defRPr>
      </a:lvl5pPr>
      <a:lvl6pPr marL="457200" algn="ctr" rtl="0" eaLnBrk="0" fontAlgn="base" hangingPunct="0">
        <a:spcBef>
          <a:spcPct val="0"/>
        </a:spcBef>
        <a:spcAft>
          <a:spcPct val="0"/>
        </a:spcAft>
        <a:defRPr sz="4400">
          <a:solidFill>
            <a:schemeClr val="tx1"/>
          </a:solidFill>
          <a:latin typeface="Times New Roman" panose="02020603050405020304" pitchFamily="18" charset="0"/>
          <a:ea typeface="ＭＳ Ｐゴシック" pitchFamily="34" charset="-128"/>
        </a:defRPr>
      </a:lvl6pPr>
      <a:lvl7pPr marL="914400" algn="ctr" rtl="0" eaLnBrk="0" fontAlgn="base" hangingPunct="0">
        <a:spcBef>
          <a:spcPct val="0"/>
        </a:spcBef>
        <a:spcAft>
          <a:spcPct val="0"/>
        </a:spcAft>
        <a:defRPr sz="4400">
          <a:solidFill>
            <a:schemeClr val="tx1"/>
          </a:solidFill>
          <a:latin typeface="Times New Roman" panose="02020603050405020304" pitchFamily="18" charset="0"/>
          <a:ea typeface="ＭＳ Ｐゴシック" pitchFamily="34" charset="-128"/>
        </a:defRPr>
      </a:lvl7pPr>
      <a:lvl8pPr marL="1371600" algn="ctr" rtl="0" eaLnBrk="0" fontAlgn="base" hangingPunct="0">
        <a:spcBef>
          <a:spcPct val="0"/>
        </a:spcBef>
        <a:spcAft>
          <a:spcPct val="0"/>
        </a:spcAft>
        <a:defRPr sz="4400">
          <a:solidFill>
            <a:schemeClr val="tx1"/>
          </a:solidFill>
          <a:latin typeface="Times New Roman" panose="02020603050405020304" pitchFamily="18" charset="0"/>
          <a:ea typeface="ＭＳ Ｐゴシック" pitchFamily="34" charset="-128"/>
        </a:defRPr>
      </a:lvl8pPr>
      <a:lvl9pPr marL="1828800" algn="ctr" rtl="0" eaLnBrk="0" fontAlgn="base" hangingPunct="0">
        <a:spcBef>
          <a:spcPct val="0"/>
        </a:spcBef>
        <a:spcAft>
          <a:spcPct val="0"/>
        </a:spcAft>
        <a:defRPr sz="4400">
          <a:solidFill>
            <a:schemeClr val="tx1"/>
          </a:solidFill>
          <a:latin typeface="Times New Roman" panose="02020603050405020304" pitchFamily="18" charset="0"/>
          <a:ea typeface="ＭＳ Ｐゴシック" pitchFamily="34" charset="-128"/>
        </a:defRPr>
      </a:lvl9pPr>
    </p:titleStyle>
    <p:bodyStyle>
      <a:lvl1pPr marL="342900" indent="-342900" algn="l" defTabSz="914400" rtl="0" eaLnBrk="0" fontAlgn="base" hangingPunct="0">
        <a:lnSpc>
          <a:spcPct val="100000"/>
        </a:lnSpc>
        <a:spcBef>
          <a:spcPct val="20000"/>
        </a:spcBef>
        <a:spcAft>
          <a:spcPct val="0"/>
        </a:spcAft>
        <a:buClrTx/>
        <a:buSzTx/>
        <a:buFont typeface="Arial" pitchFamily="34" charset="0"/>
        <a:buChar char="•"/>
        <a:defRPr kumimoji="0" sz="1600" b="0" i="0" u="none" kern="1200" baseline="0">
          <a:solidFill>
            <a:schemeClr val="tx1"/>
          </a:solidFill>
          <a:effectLst/>
          <a:latin typeface="+mn-lt"/>
          <a:ea typeface="+mn-ea"/>
          <a:cs typeface="+mn-cs"/>
        </a:defRPr>
      </a:lvl1pPr>
      <a:lvl2pPr marL="742950" indent="-285750" algn="l" defTabSz="914400" rtl="0" eaLnBrk="0" fontAlgn="base" hangingPunct="0">
        <a:lnSpc>
          <a:spcPct val="100000"/>
        </a:lnSpc>
        <a:spcBef>
          <a:spcPct val="20000"/>
        </a:spcBef>
        <a:spcAft>
          <a:spcPct val="0"/>
        </a:spcAft>
        <a:buClrTx/>
        <a:buSzTx/>
        <a:buFont typeface="Arial" pitchFamily="34" charset="0"/>
        <a:buChar char="–"/>
        <a:defRPr kumimoji="0" sz="1400" b="0" i="0" u="none" kern="1200" baseline="0">
          <a:solidFill>
            <a:schemeClr val="tx1"/>
          </a:solidFill>
          <a:effectLst/>
          <a:latin typeface="+mn-lt"/>
          <a:ea typeface="+mn-ea"/>
          <a:cs typeface="+mn-cs"/>
        </a:defRPr>
      </a:lvl2pPr>
      <a:lvl3pPr marL="1143000" indent="-228600" algn="l" defTabSz="914400" rtl="0" eaLnBrk="0" fontAlgn="base" hangingPunct="0">
        <a:lnSpc>
          <a:spcPct val="100000"/>
        </a:lnSpc>
        <a:spcBef>
          <a:spcPct val="20000"/>
        </a:spcBef>
        <a:spcAft>
          <a:spcPct val="0"/>
        </a:spcAft>
        <a:buClrTx/>
        <a:buSzTx/>
        <a:buFont typeface="Arial" pitchFamily="34" charset="0"/>
        <a:buChar char="•"/>
        <a:defRPr kumimoji="0" sz="1200" b="0" i="0" u="none" kern="1200" baseline="0">
          <a:solidFill>
            <a:schemeClr val="tx1"/>
          </a:solidFill>
          <a:effectLst/>
          <a:latin typeface="+mn-lt"/>
          <a:ea typeface="+mn-ea"/>
          <a:cs typeface="+mn-cs"/>
        </a:defRPr>
      </a:lvl3pPr>
      <a:lvl4pPr marL="1600200" indent="-228600" algn="l" defTabSz="914400" rtl="0" eaLnBrk="0" fontAlgn="base" hangingPunct="0">
        <a:lnSpc>
          <a:spcPct val="100000"/>
        </a:lnSpc>
        <a:spcBef>
          <a:spcPct val="20000"/>
        </a:spcBef>
        <a:spcAft>
          <a:spcPct val="0"/>
        </a:spcAft>
        <a:buClrTx/>
        <a:buSzTx/>
        <a:buFont typeface="Arial" pitchFamily="34" charset="0"/>
        <a:buChar char="–"/>
        <a:defRPr kumimoji="0" sz="1200" b="0" i="0" u="none" kern="1200" baseline="0">
          <a:solidFill>
            <a:schemeClr val="tx1"/>
          </a:solidFill>
          <a:effectLst/>
          <a:latin typeface="+mn-lt"/>
          <a:ea typeface="+mn-ea"/>
          <a:cs typeface="+mn-cs"/>
        </a:defRPr>
      </a:lvl4pPr>
      <a:lvl5pPr marL="2057400" indent="-228600" algn="l" defTabSz="914400" rtl="0" eaLnBrk="0" fontAlgn="base" hangingPunct="0">
        <a:lnSpc>
          <a:spcPct val="100000"/>
        </a:lnSpc>
        <a:spcBef>
          <a:spcPct val="20000"/>
        </a:spcBef>
        <a:spcAft>
          <a:spcPct val="0"/>
        </a:spcAft>
        <a:buClrTx/>
        <a:buSzTx/>
        <a:buFont typeface="Arial" pitchFamily="34" charset="0"/>
        <a:buChar char="»"/>
        <a:defRPr kumimoji="0" sz="1100" b="0" i="0" u="none" kern="1200" baseline="0">
          <a:solidFill>
            <a:schemeClr val="tx1"/>
          </a:solidFill>
          <a:effectLst/>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en-US"/>
      </a:defPPr>
      <a:lvl1pPr marL="0" indent="0" algn="l" defTabSz="914400" rtl="0" eaLnBrk="1" fontAlgn="base" latinLnBrk="0" hangingPunct="1">
        <a:lnSpc>
          <a:spcPct val="100000"/>
        </a:lnSpc>
        <a:spcBef>
          <a:spcPct val="0"/>
        </a:spcBef>
        <a:spcAft>
          <a:spcPct val="0"/>
        </a:spcAft>
        <a:buClrTx/>
        <a:buSzTx/>
        <a:buFontTx/>
        <a:buNone/>
        <a:defRPr kumimoji="0" sz="1800" b="0" i="0" u="none" kern="1200" baseline="0">
          <a:solidFill>
            <a:schemeClr val="tx1"/>
          </a:solidFill>
          <a:effectLst/>
          <a:latin typeface="+mn-lt"/>
          <a:ea typeface="+mn-ea"/>
          <a:cs typeface="+mn-cs"/>
        </a:defRPr>
      </a:lvl1pPr>
      <a:lvl2pPr marL="457200" indent="0" algn="l" defTabSz="914400" rtl="0" eaLnBrk="1" fontAlgn="base" latinLnBrk="0" hangingPunct="1">
        <a:lnSpc>
          <a:spcPct val="100000"/>
        </a:lnSpc>
        <a:spcBef>
          <a:spcPct val="0"/>
        </a:spcBef>
        <a:spcAft>
          <a:spcPct val="0"/>
        </a:spcAft>
        <a:buClrTx/>
        <a:buSzTx/>
        <a:buFontTx/>
        <a:buNone/>
        <a:defRPr kumimoji="0" sz="1800" b="0" i="0" u="none" kern="1200" baseline="0">
          <a:solidFill>
            <a:schemeClr val="tx1"/>
          </a:solidFill>
          <a:effectLst/>
          <a:latin typeface="+mn-lt"/>
          <a:ea typeface="+mn-ea"/>
          <a:cs typeface="+mn-cs"/>
        </a:defRPr>
      </a:lvl2pPr>
      <a:lvl3pPr marL="914400" indent="0" algn="l" defTabSz="914400" rtl="0" eaLnBrk="1" fontAlgn="base" latinLnBrk="0" hangingPunct="1">
        <a:lnSpc>
          <a:spcPct val="100000"/>
        </a:lnSpc>
        <a:spcBef>
          <a:spcPct val="0"/>
        </a:spcBef>
        <a:spcAft>
          <a:spcPct val="0"/>
        </a:spcAft>
        <a:buClrTx/>
        <a:buSzTx/>
        <a:buFontTx/>
        <a:buNone/>
        <a:defRPr kumimoji="0" sz="1800" b="0" i="0" u="none" kern="1200" baseline="0">
          <a:solidFill>
            <a:schemeClr val="tx1"/>
          </a:solidFill>
          <a:effectLst/>
          <a:latin typeface="+mn-lt"/>
          <a:ea typeface="+mn-ea"/>
          <a:cs typeface="+mn-cs"/>
        </a:defRPr>
      </a:lvl3pPr>
      <a:lvl4pPr marL="1371600" indent="0" algn="l" defTabSz="914400" rtl="0" eaLnBrk="1" fontAlgn="base" latinLnBrk="0" hangingPunct="1">
        <a:lnSpc>
          <a:spcPct val="100000"/>
        </a:lnSpc>
        <a:spcBef>
          <a:spcPct val="0"/>
        </a:spcBef>
        <a:spcAft>
          <a:spcPct val="0"/>
        </a:spcAft>
        <a:buClrTx/>
        <a:buSzTx/>
        <a:buFontTx/>
        <a:buNone/>
        <a:defRPr kumimoji="0" sz="1800" b="0" i="0" u="none" kern="1200" baseline="0">
          <a:solidFill>
            <a:schemeClr val="tx1"/>
          </a:solidFill>
          <a:effectLst/>
          <a:latin typeface="+mn-lt"/>
          <a:ea typeface="+mn-ea"/>
          <a:cs typeface="+mn-cs"/>
        </a:defRPr>
      </a:lvl4pPr>
      <a:lvl5pPr marL="1828800" indent="0" algn="l" defTabSz="914400" rtl="0" eaLnBrk="1" fontAlgn="base" latinLnBrk="0" hangingPunct="1">
        <a:lnSpc>
          <a:spcPct val="100000"/>
        </a:lnSpc>
        <a:spcBef>
          <a:spcPct val="0"/>
        </a:spcBef>
        <a:spcAft>
          <a:spcPct val="0"/>
        </a:spcAft>
        <a:buClrTx/>
        <a:buSzTx/>
        <a:buFontTx/>
        <a:buNone/>
        <a:defRPr kumimoji="0" sz="1800" b="0" i="0" u="none" kern="1200" baseline="0">
          <a:solidFill>
            <a:schemeClr val="tx1"/>
          </a:solidFill>
          <a:effectLst/>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notesSlide" Target="../notesSlides/notesSlide1.xml" /><Relationship Id="rId3" Type="http://schemas.openxmlformats.org/officeDocument/2006/relationships/hyperlink" Target="https://doi.org/10.1093/mnras/stac2416" TargetMode="External" /><Relationship Id="rId4" Type="http://schemas.openxmlformats.org/officeDocument/2006/relationships/image" Target="../media/image1.png" /><Relationship Id="rId5" Type="http://schemas.openxmlformats.org/officeDocument/2006/relationships/image" Target="../media/image2.jpeg" /></Relationships>
</file>

<file path=ppt/slides/slide1.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http://schemas.openxmlformats.org/presentationml/2006/main">
  <p:cSld name="">
    <p:spTree>
      <p:nvGrpSpPr>
        <p:cNvPr id="1" name=""/>
        <p:cNvGrpSpPr/>
        <p:nvPr/>
      </p:nvGrpSpPr>
      <p:grpSpPr/>
      <p:sp>
        <p:nvSpPr>
          <p:cNvPr id="5122" name="Footer Placeholder 3"/>
          <p:cNvSpPr>
            <a:spLocks noGrp="1"/>
          </p:cNvSpPr>
          <p:nvPr>
            <p:ph type="ftr" idx="10"/>
          </p:nvPr>
        </p:nvSpPr>
        <p:spPr>
          <a:xfrm>
            <a:off x="0" y="5994400"/>
            <a:ext cx="7677150" cy="863600"/>
          </a:xfrm>
          <a:prstGeom prst="rect">
            <a:avLst/>
          </a:prstGeom>
          <a:noFill/>
          <a:ln>
            <a:noFill/>
            <a:miter lim="800000"/>
          </a:ln>
        </p:spPr>
        <p:txBody>
          <a:bodyPr lIns="180000" tIns="0" rIns="180000" bIns="0" anchor="ctr" anchorCtr="0">
            <a:noAutofit/>
          </a:bodyPr>
          <a:lstStyle>
            <a:lvl1pPr marL="342900" indent="-342900" algn="l" defTabSz="914400" rtl="0" eaLnBrk="0" fontAlgn="base" hangingPunct="0">
              <a:lnSpc>
                <a:spcPct val="100000"/>
              </a:lnSpc>
              <a:spcBef>
                <a:spcPct val="20000"/>
              </a:spcBef>
              <a:spcAft>
                <a:spcPct val="0"/>
              </a:spcAft>
              <a:buClrTx/>
              <a:buSzTx/>
              <a:buFont typeface="Arial" pitchFamily="34" charset="0"/>
              <a:buChar char="•"/>
              <a:defRPr kumimoji="0" lang="en-US" altLang="en-US" sz="1600" b="0" i="0" u="none" kern="1200" baseline="0">
                <a:solidFill>
                  <a:schemeClr val="tx1"/>
                </a:solidFill>
                <a:latin typeface="+mn-lt"/>
                <a:ea typeface="+mn-ea"/>
                <a:cs typeface="+mn-cs"/>
              </a:defRPr>
            </a:lvl1pPr>
            <a:lvl2pPr marL="742950" indent="-285750" algn="l" defTabSz="914400" rtl="0" eaLnBrk="0" fontAlgn="base" hangingPunct="0">
              <a:lnSpc>
                <a:spcPct val="100000"/>
              </a:lnSpc>
              <a:spcBef>
                <a:spcPct val="20000"/>
              </a:spcBef>
              <a:spcAft>
                <a:spcPct val="0"/>
              </a:spcAft>
              <a:buClrTx/>
              <a:buSzTx/>
              <a:buFont typeface="Arial" pitchFamily="34" charset="0"/>
              <a:buChar char="–"/>
              <a:defRPr kumimoji="0" lang="en-US" altLang="en-US" sz="1400" b="0" i="0" u="none" kern="1200" baseline="0">
                <a:solidFill>
                  <a:schemeClr val="tx1"/>
                </a:solidFill>
                <a:latin typeface="+mn-lt"/>
                <a:ea typeface="+mn-ea"/>
                <a:cs typeface="+mn-cs"/>
              </a:defRPr>
            </a:lvl2pPr>
            <a:lvl3pPr marL="1143000" indent="-228600" algn="l" defTabSz="914400" rtl="0" eaLnBrk="0" fontAlgn="base" hangingPunct="0">
              <a:lnSpc>
                <a:spcPct val="100000"/>
              </a:lnSpc>
              <a:spcBef>
                <a:spcPct val="20000"/>
              </a:spcBef>
              <a:spcAft>
                <a:spcPct val="0"/>
              </a:spcAft>
              <a:buClrTx/>
              <a:buSzTx/>
              <a:buFont typeface="Arial" pitchFamily="34" charset="0"/>
              <a:buChar char="•"/>
              <a:defRPr kumimoji="0" lang="en-US" altLang="en-US" sz="1200" b="0" i="0" u="none" kern="1200" baseline="0">
                <a:solidFill>
                  <a:schemeClr val="tx1"/>
                </a:solidFill>
                <a:latin typeface="+mn-lt"/>
                <a:ea typeface="+mn-ea"/>
                <a:cs typeface="+mn-cs"/>
              </a:defRPr>
            </a:lvl3pPr>
            <a:lvl4pPr marL="1600200" indent="-228600" algn="l" defTabSz="914400" rtl="0" eaLnBrk="0" fontAlgn="base" hangingPunct="0">
              <a:lnSpc>
                <a:spcPct val="100000"/>
              </a:lnSpc>
              <a:spcBef>
                <a:spcPct val="20000"/>
              </a:spcBef>
              <a:spcAft>
                <a:spcPct val="0"/>
              </a:spcAft>
              <a:buClrTx/>
              <a:buSzTx/>
              <a:buFont typeface="Arial" pitchFamily="34" charset="0"/>
              <a:buChar char="–"/>
              <a:defRPr kumimoji="0" lang="en-US" altLang="en-US" sz="1200" b="0" i="0" u="none" kern="1200" baseline="0">
                <a:solidFill>
                  <a:schemeClr val="tx1"/>
                </a:solidFill>
                <a:latin typeface="+mn-lt"/>
                <a:ea typeface="+mn-ea"/>
                <a:cs typeface="+mn-cs"/>
              </a:defRPr>
            </a:lvl4pPr>
            <a:lvl5pPr marL="2057400" indent="-228600" algn="l" defTabSz="914400" rtl="0" eaLnBrk="0" fontAlgn="base" hangingPunct="0">
              <a:lnSpc>
                <a:spcPct val="100000"/>
              </a:lnSpc>
              <a:spcBef>
                <a:spcPct val="20000"/>
              </a:spcBef>
              <a:spcAft>
                <a:spcPct val="0"/>
              </a:spcAft>
              <a:buClrTx/>
              <a:buSzTx/>
              <a:buFont typeface="Arial" pitchFamily="34" charset="0"/>
              <a:buChar char="»"/>
              <a:defRPr kumimoji="0" lang="en-US" altLang="en-US" sz="1100" b="0" i="0" u="none"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lang="en-US" altLang="en-US"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lang="en-US" altLang="en-US"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lang="en-US" altLang="en-US"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lang="en-US" altLang="en-US" sz="1800" kern="1200">
                <a:solidFill>
                  <a:schemeClr val="tx1"/>
                </a:solidFill>
                <a:latin typeface="+mn-lt"/>
                <a:ea typeface="+mn-ea"/>
                <a:cs typeface="+mn-cs"/>
              </a:defRPr>
            </a:lvl9pPr>
          </a:lstStyle>
          <a:p>
            <a:pPr marL="0" lvl="0" indent="0" eaLnBrk="1" hangingPunct="1">
              <a:spcBef>
                <a:spcPct val="0"/>
              </a:spcBef>
              <a:spcAft>
                <a:spcPts val="600"/>
              </a:spcAft>
              <a:buNone/>
            </a:pPr>
            <a:r>
              <a:rPr lang="en-US" altLang="en-US" sz="1000" i="1">
                <a:solidFill>
                  <a:srgbClr val="333333"/>
                </a:solidFill>
              </a:rPr>
              <a:t>Mon Not R Astron Soc</a:t>
            </a:r>
            <a:r>
              <a:rPr lang="en-US" altLang="en-US" sz="1000">
                <a:solidFill>
                  <a:srgbClr val="333333"/>
                </a:solidFill>
              </a:rPr>
              <a:t>, Volume 516, Issue 2, October 2022, Pages 3068–3081, </a:t>
            </a:r>
            <a:r>
              <a:rPr lang="en-US" altLang="en-US" sz="1000">
                <a:solidFill>
                  <a:srgbClr val="333333"/>
                </a:solidFill>
                <a:hlinkClick r:id="rId3"/>
              </a:rPr>
              <a:t>https://doi.org/10.1093/mnras/stac2416</a:t>
            </a:r>
            <a:endParaRPr lang="en-US" altLang="en-US" sz="1000">
              <a:solidFill>
                <a:srgbClr val="333333"/>
              </a:solidFill>
            </a:endParaRPr>
          </a:p>
          <a:p>
            <a:pPr marL="0" lvl="0" indent="0" eaLnBrk="1" hangingPunct="1">
              <a:spcBef>
                <a:spcPct val="0"/>
              </a:spcBef>
              <a:spcAft>
                <a:spcPts val="600"/>
              </a:spcAft>
              <a:buFontTx/>
              <a:buNone/>
            </a:pPr>
            <a:r>
              <a:rPr lang="en-US" altLang="en-US" sz="800">
                <a:solidFill>
                  <a:srgbClr val="2A2A2A"/>
                </a:solidFill>
              </a:rPr>
              <a:t>The content of this slide may be subject to copyright: please see the slide notes for details.</a:t>
            </a:r>
            <a:endParaRPr lang="en-US" altLang="en-US" sz="800">
              <a:solidFill>
                <a:srgbClr val="333333"/>
              </a:solidFill>
            </a:endParaRPr>
          </a:p>
        </p:txBody>
      </p:sp>
      <p:sp>
        <p:nvSpPr>
          <p:cNvPr id="5123" name="Title 1"/>
          <p:cNvSpPr>
            <a:spLocks noGrp="1"/>
          </p:cNvSpPr>
          <p:nvPr>
            <p:ph type="title"/>
          </p:nvPr>
        </p:nvSpPr>
        <p:spPr>
          <a:xfrm>
            <a:off x="457200" y="425450"/>
            <a:ext cx="6108700" cy="612775"/>
          </a:xfrm>
          <a:prstGeom prst="rect">
            <a:avLst/>
          </a:prstGeom>
          <a:noFill/>
          <a:ln>
            <a:miter lim="800000"/>
          </a:ln>
        </p:spPr>
        <p:txBody>
          <a:bodyPr vert="horz" wrap="square" lIns="0" tIns="0" rIns="0" bIns="0" anchor="t" anchorCtr="0">
            <a:noAutofit/>
          </a:bodyPr>
          <a:lstStyle>
            <a:lvl1pPr marL="0" indent="0" algn="l" defTabSz="914400" rtl="0" eaLnBrk="0" fontAlgn="base" hangingPunct="0">
              <a:lnSpc>
                <a:spcPct val="100000"/>
              </a:lnSpc>
              <a:spcBef>
                <a:spcPct val="0"/>
              </a:spcBef>
              <a:spcAft>
                <a:spcPct val="0"/>
              </a:spcAft>
              <a:buClrTx/>
              <a:buSzTx/>
              <a:buFontTx/>
              <a:buNone/>
              <a:defRPr kumimoji="0" lang="en-US" altLang="en-US" sz="1600" b="1" i="0" u="none" kern="1200" baseline="0">
                <a:solidFill>
                  <a:schemeClr val="tx1"/>
                </a:solidFill>
                <a:latin typeface="Arial" pitchFamily="34" charset="0"/>
                <a:ea typeface="+mj-ea"/>
                <a:cs typeface="Arial" pitchFamily="34" charset="0"/>
              </a:defRPr>
            </a:lvl1pPr>
            <a:lvl2pPr algn="l" rtl="0" eaLnBrk="0" fontAlgn="base" hangingPunct="0">
              <a:spcBef>
                <a:spcPct val="0"/>
              </a:spcBef>
              <a:spcAft>
                <a:spcPct val="0"/>
              </a:spcAft>
              <a:defRPr lang="en-US" altLang="en-US" sz="1600" b="1">
                <a:solidFill>
                  <a:schemeClr val="tx1"/>
                </a:solidFill>
                <a:latin typeface="Arial" pitchFamily="34" charset="0"/>
                <a:ea typeface="ＭＳ Ｐゴシック" pitchFamily="34" charset="-128"/>
                <a:cs typeface="Arial" pitchFamily="34" charset="0"/>
              </a:defRPr>
            </a:lvl2pPr>
            <a:lvl3pPr algn="l" rtl="0" eaLnBrk="0" fontAlgn="base" hangingPunct="0">
              <a:spcBef>
                <a:spcPct val="0"/>
              </a:spcBef>
              <a:spcAft>
                <a:spcPct val="0"/>
              </a:spcAft>
              <a:defRPr lang="en-US" altLang="en-US" sz="1600" b="1">
                <a:solidFill>
                  <a:schemeClr val="tx1"/>
                </a:solidFill>
                <a:latin typeface="Arial" pitchFamily="34" charset="0"/>
                <a:ea typeface="ＭＳ Ｐゴシック" pitchFamily="34" charset="-128"/>
                <a:cs typeface="Arial" pitchFamily="34" charset="0"/>
              </a:defRPr>
            </a:lvl3pPr>
            <a:lvl4pPr algn="l" rtl="0" eaLnBrk="0" fontAlgn="base" hangingPunct="0">
              <a:spcBef>
                <a:spcPct val="0"/>
              </a:spcBef>
              <a:spcAft>
                <a:spcPct val="0"/>
              </a:spcAft>
              <a:defRPr lang="en-US" altLang="en-US" sz="1600" b="1">
                <a:solidFill>
                  <a:schemeClr val="tx1"/>
                </a:solidFill>
                <a:latin typeface="Arial" pitchFamily="34" charset="0"/>
                <a:ea typeface="ＭＳ Ｐゴシック" pitchFamily="34" charset="-128"/>
                <a:cs typeface="Arial" pitchFamily="34" charset="0"/>
              </a:defRPr>
            </a:lvl4pPr>
            <a:lvl5pPr algn="l" rtl="0" eaLnBrk="0" fontAlgn="base" hangingPunct="0">
              <a:spcBef>
                <a:spcPct val="0"/>
              </a:spcBef>
              <a:spcAft>
                <a:spcPct val="0"/>
              </a:spcAft>
              <a:defRPr lang="en-US" altLang="en-US" sz="1600" b="1">
                <a:solidFill>
                  <a:schemeClr val="tx1"/>
                </a:solidFill>
                <a:latin typeface="Arial" pitchFamily="34" charset="0"/>
                <a:ea typeface="ＭＳ Ｐゴシック" pitchFamily="34" charset="-128"/>
                <a:cs typeface="Arial" pitchFamily="34" charset="0"/>
              </a:defRPr>
            </a:lvl5pPr>
            <a:lvl6pPr marL="457200" algn="ctr" rtl="0" eaLnBrk="0" fontAlgn="base" hangingPunct="0">
              <a:spcBef>
                <a:spcPct val="0"/>
              </a:spcBef>
              <a:spcAft>
                <a:spcPct val="0"/>
              </a:spcAft>
              <a:defRPr lang="en-US" altLang="en-US" sz="4400">
                <a:solidFill>
                  <a:schemeClr val="tx1"/>
                </a:solidFill>
                <a:latin typeface="Times New Roman" panose="02020603050405020304" pitchFamily="18" charset="0"/>
                <a:ea typeface="ＭＳ Ｐゴシック" pitchFamily="34" charset="-128"/>
              </a:defRPr>
            </a:lvl6pPr>
            <a:lvl7pPr marL="914400" algn="ctr" rtl="0" eaLnBrk="0" fontAlgn="base" hangingPunct="0">
              <a:spcBef>
                <a:spcPct val="0"/>
              </a:spcBef>
              <a:spcAft>
                <a:spcPct val="0"/>
              </a:spcAft>
              <a:defRPr lang="en-US" altLang="en-US" sz="4400">
                <a:solidFill>
                  <a:schemeClr val="tx1"/>
                </a:solidFill>
                <a:latin typeface="Times New Roman" panose="02020603050405020304" pitchFamily="18" charset="0"/>
                <a:ea typeface="ＭＳ Ｐゴシック" pitchFamily="34" charset="-128"/>
              </a:defRPr>
            </a:lvl7pPr>
            <a:lvl8pPr marL="1371600" algn="ctr" rtl="0" eaLnBrk="0" fontAlgn="base" hangingPunct="0">
              <a:spcBef>
                <a:spcPct val="0"/>
              </a:spcBef>
              <a:spcAft>
                <a:spcPct val="0"/>
              </a:spcAft>
              <a:defRPr lang="en-US" altLang="en-US" sz="4400">
                <a:solidFill>
                  <a:schemeClr val="tx1"/>
                </a:solidFill>
                <a:latin typeface="Times New Roman" panose="02020603050405020304" pitchFamily="18" charset="0"/>
                <a:ea typeface="ＭＳ Ｐゴシック" pitchFamily="34" charset="-128"/>
              </a:defRPr>
            </a:lvl8pPr>
            <a:lvl9pPr marL="1828800" algn="ctr" rtl="0" eaLnBrk="0" fontAlgn="base" hangingPunct="0">
              <a:spcBef>
                <a:spcPct val="0"/>
              </a:spcBef>
              <a:spcAft>
                <a:spcPct val="0"/>
              </a:spcAft>
              <a:defRPr lang="en-US" altLang="en-US" sz="4400">
                <a:solidFill>
                  <a:schemeClr val="tx1"/>
                </a:solidFill>
                <a:latin typeface="Times New Roman" panose="02020603050405020304" pitchFamily="18" charset="0"/>
                <a:ea typeface="ＭＳ Ｐゴシック" pitchFamily="34" charset="-128"/>
              </a:defRPr>
            </a:lvl9pPr>
          </a:lstStyle>
          <a:p>
            <a:pPr lvl="0"/>
            <a:r>
              <a:rPr lang="en-US" altLang="en-US"/>
              <a:t>Figure A1. </a:t>
            </a:r>
            <a:r>
              <a:rPr lang="en-US" altLang="en-US" b="0"/>
              <a:t>Top left-hand panel: NXB-subtracted and exposure-corrected mosaic Suzaku image of MWK4 in the 0.5–2 keV ...</a:t>
            </a:r>
            <a:endParaRPr lang="en-US" altLang="en-US" b="0"/>
          </a:p>
        </p:txBody>
      </p:sp>
      <p:pic>
        <p:nvPicPr>
          <p:cNvPr id="5124" name="Picture 4" descr="Oxford University Press"/>
          <p:cNvPicPr>
            <a:picLocks noChangeAspect="1"/>
          </p:cNvPicPr>
          <p:nvPr/>
        </p:nvPicPr>
        <p:blipFill>
          <a:blip r:embed="rId4"/>
          <a:stretch>
            <a:fillRect/>
          </a:stretch>
        </p:blipFill>
        <p:spPr>
          <a:xfrm>
            <a:off x="7904162" y="6294438"/>
            <a:ext cx="1058862" cy="244475"/>
          </a:xfrm>
          <a:prstGeom prst="rect">
            <a:avLst/>
          </a:prstGeom>
          <a:noFill/>
          <a:ln>
            <a:noFill/>
            <a:miter lim="800000"/>
          </a:ln>
        </p:spPr>
      </p:pic>
      <p:pic>
        <p:nvPicPr>
          <p:cNvPr id="5125" name="New picture"/>
          <p:cNvPicPr/>
          <p:nvPr/>
        </p:nvPicPr>
        <p:blipFill>
          <a:blip r:embed="rId5"/>
          <a:stretch>
            <a:fillRect/>
          </a:stretch>
        </p:blipFill>
        <p:spPr>
          <a:xfrm>
            <a:off x="2527300" y="1371600"/>
            <a:ext cx="4091313" cy="4457700"/>
          </a:xfrm>
          <a:prstGeom prst="rect">
            <a:avLst/>
          </a:prstGeom>
        </p:spPr>
      </p:pic>
    </p:spTree>
  </p:cSld>
  <p:clrMapOvr>
    <a:masterClrMapping/>
  </p:clrMapOvr>
  <p:transition/>
  <p:timing/>
</p:sld>
</file>

<file path=ppt/tags/tag1.xml><?xml version="1.0" encoding="utf-8"?>
<p:tagLst xmlns:p="http://schemas.openxmlformats.org/presentationml/2006/main">
  <p:tag name="AS_NET" val="4.0.30319.42000"/>
  <p:tag name="AS_OS" val="Microsoft Windows NT 10.0.14393.0"/>
  <p:tag name="AS_RELEASE_DATE" val="2019.01.14"/>
  <p:tag name="AS_TITLE" val="Aspose.Slides for .NET 4.0"/>
  <p:tag name="AS_VERSION" val="19.1"/>
</p:tagLst>
</file>

<file path=ppt/theme/theme1.xml><?xml version="1.0" encoding="utf-8"?>
<a:theme xmlns:r="http://schemas.openxmlformats.org/officeDocument/2006/relationships" xmlns:a="http://schemas.openxmlformats.org/drawingml/2006/main" name="13_Office Theme">
  <a:themeElements>
    <a:clrScheme name="13_Office Them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13_Office Theme">
      <a:majorFont>
        <a:latin typeface="Times New Roman"/>
        <a:ea typeface="ＭＳ Ｐゴシック"/>
        <a:cs typeface="Arial"/>
      </a:majorFont>
      <a:minorFont>
        <a:latin typeface="Arial"/>
        <a:ea typeface="ＭＳ Ｐゴシック"/>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0" i="0" u="none" strike="noStrike" cap="none" normalizeH="0" baseline="0" smtClean="0">
            <a:ln>
              <a:noFill/>
            </a:ln>
            <a:solidFill>
              <a:schemeClr val="tx1"/>
            </a:solidFill>
            <a:effectLst/>
            <a:latin typeface="Arial" panose="020B0604020202020204" pitchFamily="34" charset="0"/>
            <a:ea typeface="ＭＳ Ｐゴシック" panose="020B0600070205080204" pitchFamily="34"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0" i="0" u="none" strike="noStrike" cap="none" normalizeH="0" baseline="0" smtClean="0">
            <a:ln>
              <a:noFill/>
            </a:ln>
            <a:solidFill>
              <a:schemeClr val="tx1"/>
            </a:solidFill>
            <a:effectLst/>
            <a:latin typeface="Arial" panose="020B0604020202020204" pitchFamily="34" charset="0"/>
            <a:ea typeface="ＭＳ Ｐゴシック" panose="020B0600070205080204" pitchFamily="34" charset="-128"/>
          </a:defRPr>
        </a:defPPr>
      </a:lstStyle>
    </a:lnDef>
  </a:objectDefaults>
  <a:extraClrSchemeLst>
    <a:extraClrScheme>
      <a:clrScheme name="13_Office Them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r="http://schemas.openxmlformats.org/officeDocument/2006/relationships" xmlns:a="http://schemas.openxmlformats.org/drawingml/2006/main" name="Office Theme">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a:majorFont>
        <a:latin typeface="Calibri Light" panose="020f0302020204030204"/>
        <a:ea typeface="Arial"/>
        <a:cs typeface="Arial"/>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Arial"/>
        <a:cs typeface="Arial"/>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r="http://schemas.openxmlformats.org/officeDocument/2006/relationships" xmlns:a="http://schemas.openxmlformats.org/drawingml/2006/main" name="Office Theme">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a:majorFont>
        <a:latin typeface="Calibri Light" panose="020f0302020204030204"/>
        <a:ea typeface="Arial"/>
        <a:cs typeface="Arial"/>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Arial"/>
        <a:cs typeface="Arial"/>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vt="http://schemas.openxmlformats.org/officeDocument/2006/docPropsVTypes" xmlns="http://schemas.openxmlformats.org/officeDocument/2006/extended-properties">
  <Company/>
  <PresentationFormat>On-screen Show (4:3)</PresentationFormat>
  <Paragraphs>3</Paragraphs>
  <Slides>1</Slides>
  <Notes>1</Notes>
  <TotalTime>3343</TotalTime>
  <HiddenSlides>0</HiddenSlides>
  <MMClips>0</MMClips>
  <ScaleCrop>0</ScaleCrop>
  <HeadingPairs>
    <vt:vector baseType="variant" size="4">
      <vt:variant>
        <vt:lpstr>Theme</vt:lpstr>
      </vt:variant>
      <vt:variant>
        <vt:i4>1</vt:i4>
      </vt:variant>
      <vt:variant>
        <vt:lpstr>Slide Titles</vt:lpstr>
      </vt:variant>
      <vt:variant>
        <vt:i4>1</vt:i4>
      </vt:variant>
    </vt:vector>
  </HeadingPairs>
  <TitlesOfParts>
    <vt:vector baseType="lpstr" size="2">
      <vt:lpstr>13_Office Theme</vt:lpstr>
      <vt:lpstr>Figure A1. Top left-hand panel: NXB-subtracted and exposure-corrected mosaic Suzaku image of MWK4 in the 0.5–2 keV ...</vt:lpstr>
    </vt:vector>
  </TitlesOfParts>
  <LinksUpToDate>0</LinksUpToDate>
  <SharedDoc>0</SharedDoc>
  <HyperlinksChanged>0</HyperlinksChanged>
  <Application>Aspose.Slides for .NET</Application>
  <AppVersion>19.0100</AppVersion>
</Properties>
</file>

<file path=docProps/core.xml><?xml version="1.0" encoding="utf-8"?>
<cp:coreProperties xmlns:dc="http://purl.org/dc/elements/1.1/" xmlns:dcterms="http://purl.org/dc/terms/" xmlns:dcmitype="http://purl.org/dc/dcmitype/" xmlns:xsi="http://www.w3.org/2001/XMLSchema-instance" xmlns:cp="http://schemas.openxmlformats.org/package/2006/metadata/core-properties">
  <dc:title>Oxford University Press Figure</dc:title>
  <cp:lastModifiedBy>Kelly Richardson</cp:lastModifiedBy>
  <cp:revision>164</cp:revision>
  <dcterms:created xsi:type="dcterms:W3CDTF">2015-12-31T14:57:12Z</dcterms:created>
  <dcterms:modified xsi:type="dcterms:W3CDTF">2023-03-24T21:22:21Z</dcterms:modified>
</cp:coreProperties>
</file>