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B773A336-BAE7-4BA7-9637-0833B668589F}"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58606DC5-E2DF-4FF8-BEB9-A1CE00519033}"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A2. </a:t>
            </a:r>
            <a:r>
              <a:rPr lang="en-US" altLang="en-US">
                <a:latin typeface="Arial" pitchFamily="34" charset="0"/>
                <a:ea typeface="Arial" pitchFamily="34" charset="0"/>
              </a:rPr>
              <a:t>Antlia; same as Fig. A1.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2022 The Author(s) Published by Oxford University Press on behalf of Royal Astronomical SocietyThis article is published and distributed under the terms of the Oxford University Press, Standard Journals Publication Model (https://academic.oup.com/journals/pages/open_access/funder_policies/chorus/standard_publication_model)</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76898688-3B1A-4FC6-BB51-E9D84AF4AC99}"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mnras/stac2416"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Mon Not R Astron Soc</a:t>
            </a:r>
            <a:r>
              <a:rPr lang="en-US" altLang="en-US" sz="1000">
                <a:solidFill>
                  <a:srgbClr val="333333"/>
                </a:solidFill>
              </a:rPr>
              <a:t>, Volume 516, Issue 2, October 2022, Pages 3068–3081, </a:t>
            </a:r>
            <a:r>
              <a:rPr lang="en-US" altLang="en-US" sz="1000">
                <a:solidFill>
                  <a:srgbClr val="333333"/>
                </a:solidFill>
                <a:hlinkClick r:id="rId3"/>
              </a:rPr>
              <a:t>https://doi.org/10.1093/mnras/stac2416</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A2. </a:t>
            </a:r>
            <a:r>
              <a:rPr lang="en-US" altLang="en-US" b="0"/>
              <a:t>Antlia; same as Fig. A1.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324100" y="1371600"/>
            <a:ext cx="4485648"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A2. Antlia; same as Fig. A1.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2023-03-24T21:29:38Z</dcterms:modified>
</cp:coreProperties>
</file>