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2443B99D-F4DA-4E7E-AC63-A93B7D1D0747}"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BAB7604C-757E-488E-97DD-8FAFE876F767}"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A3. </a:t>
            </a:r>
            <a:r>
              <a:rPr lang="en-US" altLang="en-US">
                <a:latin typeface="Arial" pitchFamily="34" charset="0"/>
                <a:ea typeface="Arial" pitchFamily="34" charset="0"/>
              </a:rPr>
              <a:t>RXJ 1159; same as Fig. A1.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2022 The Author(s) Published by Oxford University Press on behalf of Royal Astronomical SocietyThis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C07FCEF2-8CB3-4F37-AB31-B664A50B6F03}"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mnras/stac2416"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Mon Not R Astron Soc</a:t>
            </a:r>
            <a:r>
              <a:rPr lang="en-US" altLang="en-US" sz="1000">
                <a:solidFill>
                  <a:srgbClr val="333333"/>
                </a:solidFill>
              </a:rPr>
              <a:t>, Volume 516, Issue 2, October 2022, Pages 3068–3081, </a:t>
            </a:r>
            <a:r>
              <a:rPr lang="en-US" altLang="en-US" sz="1000">
                <a:solidFill>
                  <a:srgbClr val="333333"/>
                </a:solidFill>
                <a:hlinkClick r:id="rId3"/>
              </a:rPr>
              <a:t>https://doi.org/10.1093/mnras/stac2416</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A3. </a:t>
            </a:r>
            <a:r>
              <a:rPr lang="en-US" altLang="en-US" b="0"/>
              <a:t>RXJ 1159; same as Fig. A1.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2552700" y="1371600"/>
            <a:ext cx="4045819"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A3. RXJ 1159; same as Fig. A1.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2023-03-24T21:29:42Z</dcterms:modified>
</cp:coreProperties>
</file>