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9BBDA040-9B72-429F-B5C8-A6D9445849B9}"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0F7BB81-A572-40D0-ACAF-856AE763C137}"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A4. </a:t>
            </a:r>
            <a:r>
              <a:rPr lang="en-US" altLang="en-US">
                <a:latin typeface="Arial" pitchFamily="34" charset="0"/>
                <a:ea typeface="Arial" pitchFamily="34" charset="0"/>
              </a:rPr>
              <a:t>ESO 3060170; same as Fig. A1.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5C89C32B-1CB5-464B-8D75-94AE517AFCF9}"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A4. </a:t>
            </a:r>
            <a:r>
              <a:rPr lang="en-US" altLang="en-US" b="0"/>
              <a:t>ESO 3060170; same as Fig. A1.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768600" y="1371600"/>
            <a:ext cx="3601406"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A4. ESO 3060170; same as Fig. A1.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2023-03-24T21:29:46Z</dcterms:modified>
</cp:coreProperties>
</file>