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8" r:id="rId1"/>
    <p:sldMasterId id="2147484076" r:id="rId2"/>
  </p:sldMasterIdLst>
  <p:notesMasterIdLst>
    <p:notesMasterId r:id="rId27"/>
  </p:notesMasterIdLst>
  <p:handoutMasterIdLst>
    <p:handoutMasterId r:id="rId28"/>
  </p:handoutMasterIdLst>
  <p:sldIdLst>
    <p:sldId id="289" r:id="rId3"/>
    <p:sldId id="292" r:id="rId4"/>
    <p:sldId id="256" r:id="rId5"/>
    <p:sldId id="283" r:id="rId6"/>
    <p:sldId id="284" r:id="rId7"/>
    <p:sldId id="266" r:id="rId8"/>
    <p:sldId id="267" r:id="rId9"/>
    <p:sldId id="268" r:id="rId10"/>
    <p:sldId id="280" r:id="rId11"/>
    <p:sldId id="281" r:id="rId12"/>
    <p:sldId id="285" r:id="rId13"/>
    <p:sldId id="288" r:id="rId14"/>
    <p:sldId id="270" r:id="rId15"/>
    <p:sldId id="279" r:id="rId16"/>
    <p:sldId id="298" r:id="rId17"/>
    <p:sldId id="299" r:id="rId18"/>
    <p:sldId id="294" r:id="rId19"/>
    <p:sldId id="296" r:id="rId20"/>
    <p:sldId id="272" r:id="rId21"/>
    <p:sldId id="287" r:id="rId22"/>
    <p:sldId id="297" r:id="rId23"/>
    <p:sldId id="291" r:id="rId24"/>
    <p:sldId id="276" r:id="rId25"/>
    <p:sldId id="293" r:id="rId2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133" autoAdjust="0"/>
  </p:normalViewPr>
  <p:slideViewPr>
    <p:cSldViewPr snapToGrid="0">
      <p:cViewPr>
        <p:scale>
          <a:sx n="75" d="100"/>
          <a:sy n="75" d="100"/>
        </p:scale>
        <p:origin x="1077" y="1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33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1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Variables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Function Declarations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Object</a:t>
          </a:r>
          <a:r>
            <a:rPr lang="en-US" sz="1200" baseline="0" dirty="0"/>
            <a:t> Notation</a:t>
          </a:r>
          <a:endParaRPr lang="en-US" sz="1200" dirty="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DOM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Events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Function Scopes</a:t>
          </a:r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CA5D5D3-CA1F-47DE-9990-A593695824AA}" type="pres">
      <dgm:prSet presAssocID="{4EFB01E0-7B2C-4A35-8C15-145F2FDE38F5}" presName="Accent2" presStyleCnt="0"/>
      <dgm:spPr/>
    </dgm:pt>
    <dgm:pt modelId="{0EF9E77E-F32C-4E14-96D8-BF895007E9F0}" type="pres">
      <dgm:prSet presAssocID="{4EFB01E0-7B2C-4A35-8C15-145F2FDE38F5}" presName="Accent" presStyleLbl="bgShp" presStyleIdx="1" presStyleCnt="6"/>
      <dgm:spPr/>
    </dgm:pt>
    <dgm:pt modelId="{32C513C9-7234-4507-8040-45E8BAC3982E}" type="pres">
      <dgm:prSet presAssocID="{4EFB01E0-7B2C-4A35-8C15-145F2FDE38F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5DF4D60-512F-4B1F-A5FD-86745D33BE8B}" type="pres">
      <dgm:prSet presAssocID="{9DF617E6-12BC-48E3-BB20-0FC9BD474B6F}" presName="Accent3" presStyleCnt="0"/>
      <dgm:spPr/>
    </dgm:pt>
    <dgm:pt modelId="{CF7811D4-2178-48DF-B0E3-AD7ACCAEB44E}" type="pres">
      <dgm:prSet presAssocID="{9DF617E6-12BC-48E3-BB20-0FC9BD474B6F}" presName="Accent" presStyleLbl="bgShp" presStyleIdx="2" presStyleCnt="6"/>
      <dgm:spPr/>
    </dgm:pt>
    <dgm:pt modelId="{EC9634C5-58D8-4B48-AB48-DCB82E6F7DAE}" type="pres">
      <dgm:prSet presAssocID="{9DF617E6-12BC-48E3-BB20-0FC9BD474B6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DE41E8-AF79-4A49-9BF5-0343F9A1F772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A4638572-6F58-4835-A211-84777574DAC9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F720A0-A04E-4E9A-83EC-6EA9C78070B0}" type="pres">
      <dgm:prSet presAssocID="{588D3BBC-567D-402D-BE29-0818FA122FB9}" presName="Accent5" presStyleCnt="0"/>
      <dgm:spPr/>
    </dgm:pt>
    <dgm:pt modelId="{7223C15D-8B50-4A1A-9B51-AEFA3366080D}" type="pres">
      <dgm:prSet presAssocID="{588D3BBC-567D-402D-BE29-0818FA122FB9}" presName="Accent" presStyleLbl="bgShp" presStyleIdx="4" presStyleCnt="6"/>
      <dgm:spPr/>
    </dgm:pt>
    <dgm:pt modelId="{DC19E5E6-FD2F-4565-8872-919C992AB6EC}" type="pres">
      <dgm:prSet presAssocID="{588D3BBC-567D-402D-BE29-0818FA122FB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6EA0B0-9122-4E85-B5A6-3F27DBDCB33E}" type="pres">
      <dgm:prSet presAssocID="{251E2C1A-616F-4B20-8D5E-E61246D29802}" presName="Accent6" presStyleCnt="0"/>
      <dgm:spPr/>
    </dgm:pt>
    <dgm:pt modelId="{76E46833-851C-4CCE-91A8-88954D56ABC3}" type="pres">
      <dgm:prSet presAssocID="{251E2C1A-616F-4B20-8D5E-E61246D29802}" presName="Accent" presStyleLbl="bgShp" presStyleIdx="5" presStyleCnt="6"/>
      <dgm:spPr/>
    </dgm:pt>
    <dgm:pt modelId="{65919E94-ACF3-4952-91E7-CC3BD3824544}" type="pres">
      <dgm:prSet presAssocID="{251E2C1A-616F-4B20-8D5E-E61246D2980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FB87734-57BC-4CB1-A896-20E66BEC0159}" type="presOf" srcId="{251E2C1A-616F-4B20-8D5E-E61246D29802}" destId="{65919E94-ACF3-4952-91E7-CC3BD3824544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F371FF3E-D426-4D66-8EF2-C5C8724580F7}" type="presOf" srcId="{4EFB01E0-7B2C-4A35-8C15-145F2FDE38F5}" destId="{32C513C9-7234-4507-8040-45E8BAC3982E}" srcOrd="0" destOrd="0" presId="urn:microsoft.com/office/officeart/2011/layout/HexagonRadial"/>
    <dgm:cxn modelId="{57054D40-9A1B-4264-AC2C-A63F40BC25A3}" srcId="{A671AF08-537B-4BD8-B686-66799645590A}" destId="{9DF617E6-12BC-48E3-BB20-0FC9BD474B6F}" srcOrd="2" destOrd="0" parTransId="{9F37BCDD-69BC-4C72-AF56-81689BA841DF}" sibTransId="{DA209C44-1FFA-4901-85EF-610A72B82FF6}"/>
    <dgm:cxn modelId="{7C21B05C-C358-4531-A60A-9E659E417190}" type="presOf" srcId="{9DF617E6-12BC-48E3-BB20-0FC9BD474B6F}" destId="{EC9634C5-58D8-4B48-AB48-DCB82E6F7DAE}" srcOrd="0" destOrd="0" presId="urn:microsoft.com/office/officeart/2011/layout/HexagonRadial"/>
    <dgm:cxn modelId="{85223247-D7CC-4C2D-AC4B-102E712A5572}" type="presOf" srcId="{588D3BBC-567D-402D-BE29-0818FA122FB9}" destId="{DC19E5E6-FD2F-4565-8872-919C992AB6EC}" srcOrd="0" destOrd="0" presId="urn:microsoft.com/office/officeart/2011/layout/HexagonRadial"/>
    <dgm:cxn modelId="{8D38786A-127F-4244-A9D3-80B51F3DE959}" srcId="{A671AF08-537B-4BD8-B686-66799645590A}" destId="{588D3BBC-567D-402D-BE29-0818FA122FB9}" srcOrd="4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5" destOrd="0" parTransId="{DB235B8B-BBE1-42CE-82E5-23E3881C0077}" sibTransId="{DF2E16C5-5C46-4D12-8C9A-23AA9A870693}"/>
    <dgm:cxn modelId="{CC4C93B1-6856-4F79-A836-E8171D0C7B0C}" type="presOf" srcId="{9D760F49-9202-4625-AD33-6996E9FCC278}" destId="{CF28E938-F928-495F-AF60-CC548D5F94DC}" srcOrd="0" destOrd="0" presId="urn:microsoft.com/office/officeart/2011/layout/HexagonRadial"/>
    <dgm:cxn modelId="{D525AAC7-068B-45C5-A773-4BB315C6C5DE}" srcId="{A671AF08-537B-4BD8-B686-66799645590A}" destId="{4EFB01E0-7B2C-4A35-8C15-145F2FDE38F5}" srcOrd="1" destOrd="0" parTransId="{5A7395BD-D2A6-4A09-98E3-658E2C4F193C}" sibTransId="{9A103BD7-495B-4291-AF1B-55ECD365FD6A}"/>
    <dgm:cxn modelId="{F42B6ED2-22DB-4EE3-B5A0-0B051E723CE4}" type="presOf" srcId="{A671AF08-537B-4BD8-B686-66799645590A}" destId="{1CE28958-BD86-437A-95E5-5A20EF9669B5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DCAAD1EF-B7C8-4F2D-BA1C-C87AB9CB87B6}" type="presOf" srcId="{06BDC0A0-5E3E-428C-82F9-AD111713DA81}" destId="{A4638572-6F58-4835-A211-84777574DAC9}" srcOrd="0" destOrd="0" presId="urn:microsoft.com/office/officeart/2011/layout/HexagonRadial"/>
    <dgm:cxn modelId="{B281E523-7964-4CA7-85D4-E415BFE1672C}" type="presParOf" srcId="{FF881B13-5CAD-4AEA-982D-940FA17DA8C4}" destId="{1CE28958-BD86-437A-95E5-5A20EF9669B5}" srcOrd="0" destOrd="0" presId="urn:microsoft.com/office/officeart/2011/layout/HexagonRadial"/>
    <dgm:cxn modelId="{3AAE778B-7BC1-4DB6-B6B2-637892139E36}" type="presParOf" srcId="{FF881B13-5CAD-4AEA-982D-940FA17DA8C4}" destId="{B9437CE8-89C1-4B47-B83B-188D0C7E56C2}" srcOrd="1" destOrd="0" presId="urn:microsoft.com/office/officeart/2011/layout/HexagonRadial"/>
    <dgm:cxn modelId="{66A4A357-AA6F-4161-A026-5399951D2E17}" type="presParOf" srcId="{B9437CE8-89C1-4B47-B83B-188D0C7E56C2}" destId="{CAA39351-BE5D-40EF-B7F7-0A6912F45586}" srcOrd="0" destOrd="0" presId="urn:microsoft.com/office/officeart/2011/layout/HexagonRadial"/>
    <dgm:cxn modelId="{C2DA4237-F903-4D57-8123-7033A8BCF4C2}" type="presParOf" srcId="{FF881B13-5CAD-4AEA-982D-940FA17DA8C4}" destId="{CF28E938-F928-495F-AF60-CC548D5F94DC}" srcOrd="2" destOrd="0" presId="urn:microsoft.com/office/officeart/2011/layout/HexagonRadial"/>
    <dgm:cxn modelId="{9BEF1D4B-FFA2-4E03-BB25-BA5ADAFE9738}" type="presParOf" srcId="{FF881B13-5CAD-4AEA-982D-940FA17DA8C4}" destId="{CCA5D5D3-CA1F-47DE-9990-A593695824AA}" srcOrd="3" destOrd="0" presId="urn:microsoft.com/office/officeart/2011/layout/HexagonRadial"/>
    <dgm:cxn modelId="{D0AA1766-4332-490C-B509-B3EADDA5408C}" type="presParOf" srcId="{CCA5D5D3-CA1F-47DE-9990-A593695824AA}" destId="{0EF9E77E-F32C-4E14-96D8-BF895007E9F0}" srcOrd="0" destOrd="0" presId="urn:microsoft.com/office/officeart/2011/layout/HexagonRadial"/>
    <dgm:cxn modelId="{F0E409E6-6720-442B-A632-E2F59879B318}" type="presParOf" srcId="{FF881B13-5CAD-4AEA-982D-940FA17DA8C4}" destId="{32C513C9-7234-4507-8040-45E8BAC3982E}" srcOrd="4" destOrd="0" presId="urn:microsoft.com/office/officeart/2011/layout/HexagonRadial"/>
    <dgm:cxn modelId="{1EC7493E-6CC0-4878-8B27-7A5875E7280E}" type="presParOf" srcId="{FF881B13-5CAD-4AEA-982D-940FA17DA8C4}" destId="{35DF4D60-512F-4B1F-A5FD-86745D33BE8B}" srcOrd="5" destOrd="0" presId="urn:microsoft.com/office/officeart/2011/layout/HexagonRadial"/>
    <dgm:cxn modelId="{EF829291-BCEA-462C-AF13-9A27AEB3D367}" type="presParOf" srcId="{35DF4D60-512F-4B1F-A5FD-86745D33BE8B}" destId="{CF7811D4-2178-48DF-B0E3-AD7ACCAEB44E}" srcOrd="0" destOrd="0" presId="urn:microsoft.com/office/officeart/2011/layout/HexagonRadial"/>
    <dgm:cxn modelId="{27D0A6C3-D8EB-4C09-9FAC-BA88DB99C86E}" type="presParOf" srcId="{FF881B13-5CAD-4AEA-982D-940FA17DA8C4}" destId="{EC9634C5-58D8-4B48-AB48-DCB82E6F7DAE}" srcOrd="6" destOrd="0" presId="urn:microsoft.com/office/officeart/2011/layout/HexagonRadial"/>
    <dgm:cxn modelId="{938CA9BE-121D-4B99-8761-E5B98E776A5B}" type="presParOf" srcId="{FF881B13-5CAD-4AEA-982D-940FA17DA8C4}" destId="{7EDE41E8-AF79-4A49-9BF5-0343F9A1F772}" srcOrd="7" destOrd="0" presId="urn:microsoft.com/office/officeart/2011/layout/HexagonRadial"/>
    <dgm:cxn modelId="{E7C0D91A-D826-43C6-8F13-AC4CBF55A6BB}" type="presParOf" srcId="{7EDE41E8-AF79-4A49-9BF5-0343F9A1F772}" destId="{4754159D-56E3-4F2C-B89C-54ACA00F561E}" srcOrd="0" destOrd="0" presId="urn:microsoft.com/office/officeart/2011/layout/HexagonRadial"/>
    <dgm:cxn modelId="{54DC12E1-C0B4-4728-9799-C3A4DD2B80E3}" type="presParOf" srcId="{FF881B13-5CAD-4AEA-982D-940FA17DA8C4}" destId="{A4638572-6F58-4835-A211-84777574DAC9}" srcOrd="8" destOrd="0" presId="urn:microsoft.com/office/officeart/2011/layout/HexagonRadial"/>
    <dgm:cxn modelId="{80F7EC0D-3295-4481-9E76-D2C6E6454DE0}" type="presParOf" srcId="{FF881B13-5CAD-4AEA-982D-940FA17DA8C4}" destId="{76F720A0-A04E-4E9A-83EC-6EA9C78070B0}" srcOrd="9" destOrd="0" presId="urn:microsoft.com/office/officeart/2011/layout/HexagonRadial"/>
    <dgm:cxn modelId="{E2487965-A4EE-430F-A1E5-41C54D29CB57}" type="presParOf" srcId="{76F720A0-A04E-4E9A-83EC-6EA9C78070B0}" destId="{7223C15D-8B50-4A1A-9B51-AEFA3366080D}" srcOrd="0" destOrd="0" presId="urn:microsoft.com/office/officeart/2011/layout/HexagonRadial"/>
    <dgm:cxn modelId="{BB2B5516-2946-4901-BB6F-EE25F20FFB53}" type="presParOf" srcId="{FF881B13-5CAD-4AEA-982D-940FA17DA8C4}" destId="{DC19E5E6-FD2F-4565-8872-919C992AB6EC}" srcOrd="10" destOrd="0" presId="urn:microsoft.com/office/officeart/2011/layout/HexagonRadial"/>
    <dgm:cxn modelId="{65EEB985-1E6F-4AD1-A0FB-F0DF05923BB2}" type="presParOf" srcId="{FF881B13-5CAD-4AEA-982D-940FA17DA8C4}" destId="{406EA0B0-9122-4E85-B5A6-3F27DBDCB33E}" srcOrd="11" destOrd="0" presId="urn:microsoft.com/office/officeart/2011/layout/HexagonRadial"/>
    <dgm:cxn modelId="{D5346AC3-CC01-4F23-85E3-FC0CB42EA141}" type="presParOf" srcId="{406EA0B0-9122-4E85-B5A6-3F27DBDCB33E}" destId="{76E46833-851C-4CCE-91A8-88954D56ABC3}" srcOrd="0" destOrd="0" presId="urn:microsoft.com/office/officeart/2011/layout/HexagonRadial"/>
    <dgm:cxn modelId="{5A22B1C7-CD43-43AB-A3D9-1D10136A273E}" type="presParOf" srcId="{FF881B13-5CAD-4AEA-982D-940FA17DA8C4}" destId="{65919E94-ACF3-4952-91E7-CC3BD382454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2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Dynamic Properties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Constructors</a:t>
          </a:r>
          <a:endParaRPr lang="en-US" sz="1100" dirty="0"/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Function Contexts</a:t>
          </a:r>
          <a:endParaRPr lang="en-US" sz="1100" dirty="0"/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Execution Contexts</a:t>
          </a:r>
          <a:endParaRPr lang="en-US" sz="1100" dirty="0"/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Function Expressions</a:t>
          </a:r>
          <a:endParaRPr lang="en-US" sz="1100" dirty="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Private Variables</a:t>
          </a:r>
          <a:endParaRPr lang="en-US" sz="11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9798EB-7131-4B5F-916B-30A57FB22EAB}" type="pres">
      <dgm:prSet presAssocID="{9DF617E6-12BC-48E3-BB20-0FC9BD474B6F}" presName="Accent2" presStyleCnt="0"/>
      <dgm:spPr/>
    </dgm:pt>
    <dgm:pt modelId="{CF7811D4-2178-48DF-B0E3-AD7ACCAEB44E}" type="pres">
      <dgm:prSet presAssocID="{9DF617E6-12BC-48E3-BB20-0FC9BD474B6F}" presName="Accent" presStyleLbl="bgShp" presStyleIdx="1" presStyleCnt="6"/>
      <dgm:spPr/>
    </dgm:pt>
    <dgm:pt modelId="{14DB2759-D36B-43BF-92AB-939FF73828AC}" type="pres">
      <dgm:prSet presAssocID="{9DF617E6-12BC-48E3-BB20-0FC9BD474B6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E5C1F-972B-48CC-AA87-FA223DDB9CF5}" type="pres">
      <dgm:prSet presAssocID="{4EFB01E0-7B2C-4A35-8C15-145F2FDE38F5}" presName="Accent3" presStyleCnt="0"/>
      <dgm:spPr/>
    </dgm:pt>
    <dgm:pt modelId="{0EF9E77E-F32C-4E14-96D8-BF895007E9F0}" type="pres">
      <dgm:prSet presAssocID="{4EFB01E0-7B2C-4A35-8C15-145F2FDE38F5}" presName="Accent" presStyleLbl="bgShp" presStyleIdx="2" presStyleCnt="6"/>
      <dgm:spPr/>
    </dgm:pt>
    <dgm:pt modelId="{AC85AF62-9CC3-48C8-BF12-B0BD2D68FA61}" type="pres">
      <dgm:prSet presAssocID="{4EFB01E0-7B2C-4A35-8C15-145F2FDE38F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75BEB4F-18CC-4E12-96FC-E95708EAE456}" type="pres">
      <dgm:prSet presAssocID="{588D3BBC-567D-402D-BE29-0818FA122FB9}" presName="Accent4" presStyleCnt="0"/>
      <dgm:spPr/>
    </dgm:pt>
    <dgm:pt modelId="{7223C15D-8B50-4A1A-9B51-AEFA3366080D}" type="pres">
      <dgm:prSet presAssocID="{588D3BBC-567D-402D-BE29-0818FA122FB9}" presName="Accent" presStyleLbl="bgShp" presStyleIdx="3" presStyleCnt="6"/>
      <dgm:spPr/>
    </dgm:pt>
    <dgm:pt modelId="{C39E935B-7D22-4280-8D7E-74996FE90783}" type="pres">
      <dgm:prSet presAssocID="{588D3BBC-567D-402D-BE29-0818FA122FB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D16CEE5-232F-4BCE-8A5A-A3DA7D05A77F}" type="pres">
      <dgm:prSet presAssocID="{251E2C1A-616F-4B20-8D5E-E61246D29802}" presName="Accent5" presStyleCnt="0"/>
      <dgm:spPr/>
    </dgm:pt>
    <dgm:pt modelId="{76E46833-851C-4CCE-91A8-88954D56ABC3}" type="pres">
      <dgm:prSet presAssocID="{251E2C1A-616F-4B20-8D5E-E61246D29802}" presName="Accent" presStyleLbl="bgShp" presStyleIdx="4" presStyleCnt="6"/>
      <dgm:spPr/>
    </dgm:pt>
    <dgm:pt modelId="{8C75A943-F644-40D6-9553-5486274783BB}" type="pres">
      <dgm:prSet presAssocID="{251E2C1A-616F-4B20-8D5E-E61246D2980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7269E68-7F32-48C7-AB55-2233A5514CB4}" type="pres">
      <dgm:prSet presAssocID="{06BDC0A0-5E3E-428C-82F9-AD111713DA81}" presName="Accent6" presStyleCnt="0"/>
      <dgm:spPr/>
    </dgm:pt>
    <dgm:pt modelId="{4754159D-56E3-4F2C-B89C-54ACA00F561E}" type="pres">
      <dgm:prSet presAssocID="{06BDC0A0-5E3E-428C-82F9-AD111713DA81}" presName="Accent" presStyleLbl="bgShp" presStyleIdx="5" presStyleCnt="6"/>
      <dgm:spPr/>
    </dgm:pt>
    <dgm:pt modelId="{A47C0CD5-9274-4BF4-BD30-4ADC519D837A}" type="pres">
      <dgm:prSet presAssocID="{06BDC0A0-5E3E-428C-82F9-AD111713DA8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BD4CC33-E8B1-46F5-80EC-31A0F9D13455}" type="presOf" srcId="{9DF617E6-12BC-48E3-BB20-0FC9BD474B6F}" destId="{14DB2759-D36B-43BF-92AB-939FF73828AC}" srcOrd="0" destOrd="0" presId="urn:microsoft.com/office/officeart/2011/layout/HexagonRadial"/>
    <dgm:cxn modelId="{0E2E343E-A0AA-44B9-ABCB-3F3A4CE8BEE0}" srcId="{A671AF08-537B-4BD8-B686-66799645590A}" destId="{06BDC0A0-5E3E-428C-82F9-AD111713DA81}" srcOrd="5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1" destOrd="0" parTransId="{9F37BCDD-69BC-4C72-AF56-81689BA841DF}" sibTransId="{DA209C44-1FFA-4901-85EF-610A72B82FF6}"/>
    <dgm:cxn modelId="{97A72641-71BA-4458-AC27-0E5FAE91F5EF}" type="presOf" srcId="{4EFB01E0-7B2C-4A35-8C15-145F2FDE38F5}" destId="{AC85AF62-9CC3-48C8-BF12-B0BD2D68FA61}" srcOrd="0" destOrd="0" presId="urn:microsoft.com/office/officeart/2011/layout/HexagonRadial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8D38786A-127F-4244-A9D3-80B51F3DE959}" srcId="{A671AF08-537B-4BD8-B686-66799645590A}" destId="{588D3BBC-567D-402D-BE29-0818FA122FB9}" srcOrd="3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C114C98C-25AB-45E8-8202-44B3C8F1B0F4}" type="presOf" srcId="{251E2C1A-616F-4B20-8D5E-E61246D29802}" destId="{8C75A943-F644-40D6-9553-5486274783BB}" srcOrd="0" destOrd="0" presId="urn:microsoft.com/office/officeart/2011/layout/HexagonRadial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A83C5997-D219-4E59-A436-F813ED5D827A}" type="presOf" srcId="{588D3BBC-567D-402D-BE29-0818FA122FB9}" destId="{C39E935B-7D22-4280-8D7E-74996FE90783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4" destOrd="0" parTransId="{DB235B8B-BBE1-42CE-82E5-23E3881C0077}" sibTransId="{DF2E16C5-5C46-4D12-8C9A-23AA9A870693}"/>
    <dgm:cxn modelId="{D525AAC7-068B-45C5-A773-4BB315C6C5DE}" srcId="{A671AF08-537B-4BD8-B686-66799645590A}" destId="{4EFB01E0-7B2C-4A35-8C15-145F2FDE38F5}" srcOrd="2" destOrd="0" parTransId="{5A7395BD-D2A6-4A09-98E3-658E2C4F193C}" sibTransId="{9A103BD7-495B-4291-AF1B-55ECD365FD6A}"/>
    <dgm:cxn modelId="{BC3B0BE4-A0F2-42D9-B3F4-8279C13F7304}" type="presOf" srcId="{06BDC0A0-5E3E-428C-82F9-AD111713DA81}" destId="{A47C0CD5-9274-4BF4-BD30-4ADC519D837A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CFA2462-DCDB-47CD-8F3D-BA2A8B3C4C21}" type="presParOf" srcId="{FF881B13-5CAD-4AEA-982D-940FA17DA8C4}" destId="{1B9798EB-7131-4B5F-916B-30A57FB22EAB}" srcOrd="3" destOrd="0" presId="urn:microsoft.com/office/officeart/2011/layout/HexagonRadial"/>
    <dgm:cxn modelId="{50EC2DE2-51EB-4E96-ACBE-A4557E90ADCD}" type="presParOf" srcId="{1B9798EB-7131-4B5F-916B-30A57FB22EAB}" destId="{CF7811D4-2178-48DF-B0E3-AD7ACCAEB44E}" srcOrd="0" destOrd="0" presId="urn:microsoft.com/office/officeart/2011/layout/HexagonRadial"/>
    <dgm:cxn modelId="{83A6F369-E3CD-4D63-880A-D2422310CC49}" type="presParOf" srcId="{FF881B13-5CAD-4AEA-982D-940FA17DA8C4}" destId="{14DB2759-D36B-43BF-92AB-939FF73828AC}" srcOrd="4" destOrd="0" presId="urn:microsoft.com/office/officeart/2011/layout/HexagonRadial"/>
    <dgm:cxn modelId="{209DA89A-BCA3-45CF-9E11-46046B48A5CD}" type="presParOf" srcId="{FF881B13-5CAD-4AEA-982D-940FA17DA8C4}" destId="{B3EE5C1F-972B-48CC-AA87-FA223DDB9CF5}" srcOrd="5" destOrd="0" presId="urn:microsoft.com/office/officeart/2011/layout/HexagonRadial"/>
    <dgm:cxn modelId="{5C7916BF-C5FE-424E-98F8-A801C99F8FA8}" type="presParOf" srcId="{B3EE5C1F-972B-48CC-AA87-FA223DDB9CF5}" destId="{0EF9E77E-F32C-4E14-96D8-BF895007E9F0}" srcOrd="0" destOrd="0" presId="urn:microsoft.com/office/officeart/2011/layout/HexagonRadial"/>
    <dgm:cxn modelId="{DA27A409-7B29-4BB8-90FD-508CF3634811}" type="presParOf" srcId="{FF881B13-5CAD-4AEA-982D-940FA17DA8C4}" destId="{AC85AF62-9CC3-48C8-BF12-B0BD2D68FA61}" srcOrd="6" destOrd="0" presId="urn:microsoft.com/office/officeart/2011/layout/HexagonRadial"/>
    <dgm:cxn modelId="{4A0D2AA6-F63A-42BB-A26E-237DFEA1B995}" type="presParOf" srcId="{FF881B13-5CAD-4AEA-982D-940FA17DA8C4}" destId="{A75BEB4F-18CC-4E12-96FC-E95708EAE456}" srcOrd="7" destOrd="0" presId="urn:microsoft.com/office/officeart/2011/layout/HexagonRadial"/>
    <dgm:cxn modelId="{4D760C43-C1D1-4107-802A-3D709059FEBE}" type="presParOf" srcId="{A75BEB4F-18CC-4E12-96FC-E95708EAE456}" destId="{7223C15D-8B50-4A1A-9B51-AEFA3366080D}" srcOrd="0" destOrd="0" presId="urn:microsoft.com/office/officeart/2011/layout/HexagonRadial"/>
    <dgm:cxn modelId="{79A02271-5F6F-4660-BEE2-E45C98A0C6D6}" type="presParOf" srcId="{FF881B13-5CAD-4AEA-982D-940FA17DA8C4}" destId="{C39E935B-7D22-4280-8D7E-74996FE90783}" srcOrd="8" destOrd="0" presId="urn:microsoft.com/office/officeart/2011/layout/HexagonRadial"/>
    <dgm:cxn modelId="{F9F39AE2-897E-41AF-9144-E8ECF6CEA6BF}" type="presParOf" srcId="{FF881B13-5CAD-4AEA-982D-940FA17DA8C4}" destId="{9D16CEE5-232F-4BCE-8A5A-A3DA7D05A77F}" srcOrd="9" destOrd="0" presId="urn:microsoft.com/office/officeart/2011/layout/HexagonRadial"/>
    <dgm:cxn modelId="{379BC41A-1EEB-45DE-A75D-226127870271}" type="presParOf" srcId="{9D16CEE5-232F-4BCE-8A5A-A3DA7D05A77F}" destId="{76E46833-851C-4CCE-91A8-88954D56ABC3}" srcOrd="0" destOrd="0" presId="urn:microsoft.com/office/officeart/2011/layout/HexagonRadial"/>
    <dgm:cxn modelId="{378DA2F0-5BFC-48DA-9A90-0F5BC70F6F64}" type="presParOf" srcId="{FF881B13-5CAD-4AEA-982D-940FA17DA8C4}" destId="{8C75A943-F644-40D6-9553-5486274783BB}" srcOrd="10" destOrd="0" presId="urn:microsoft.com/office/officeart/2011/layout/HexagonRadial"/>
    <dgm:cxn modelId="{D9D770BB-0C44-462C-9BB1-5A6F8763BCD8}" type="presParOf" srcId="{FF881B13-5CAD-4AEA-982D-940FA17DA8C4}" destId="{57269E68-7F32-48C7-AB55-2233A5514CB4}" srcOrd="11" destOrd="0" presId="urn:microsoft.com/office/officeart/2011/layout/HexagonRadial"/>
    <dgm:cxn modelId="{F1C2DBC1-5F21-490D-9C32-62233AF1890B}" type="presParOf" srcId="{57269E68-7F32-48C7-AB55-2233A5514CB4}" destId="{4754159D-56E3-4F2C-B89C-54ACA00F561E}" srcOrd="0" destOrd="0" presId="urn:microsoft.com/office/officeart/2011/layout/HexagonRadial"/>
    <dgm:cxn modelId="{F7961E26-FE14-4CD0-B21D-273044A957FB}" type="presParOf" srcId="{FF881B13-5CAD-4AEA-982D-940FA17DA8C4}" destId="{A47C0CD5-9274-4BF4-BD30-4ADC519D837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3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Prototypes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Inheritance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Closures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 err="1"/>
            <a:t>Memoization</a:t>
          </a:r>
          <a:endParaRPr lang="en-US" sz="12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131F2F26-FD34-4CD4-AC54-EEF6A2352B1A}">
      <dgm:prSet phldrT="[Text]" custT="1"/>
      <dgm:spPr/>
      <dgm:t>
        <a:bodyPr/>
        <a:lstStyle/>
        <a:p>
          <a:r>
            <a:rPr lang="en-US" sz="1200" dirty="0"/>
            <a:t>Revealing Module Pattern</a:t>
          </a:r>
        </a:p>
      </dgm:t>
    </dgm:pt>
    <dgm:pt modelId="{554590CD-70E3-4CFF-A0C5-7FB7CF5D02FE}" type="parTrans" cxnId="{FA685241-71C1-4A56-9277-229A032C576A}">
      <dgm:prSet/>
      <dgm:spPr/>
      <dgm:t>
        <a:bodyPr/>
        <a:lstStyle/>
        <a:p>
          <a:endParaRPr lang="en-US"/>
        </a:p>
      </dgm:t>
    </dgm:pt>
    <dgm:pt modelId="{A5B4AA26-1F27-4BEE-9686-2D8FFAB07694}" type="sibTrans" cxnId="{FA685241-71C1-4A56-9277-229A032C576A}">
      <dgm:prSet/>
      <dgm:spPr/>
      <dgm:t>
        <a:bodyPr/>
        <a:lstStyle/>
        <a:p>
          <a:endParaRPr lang="en-US"/>
        </a:p>
      </dgm:t>
    </dgm:pt>
    <dgm:pt modelId="{59113424-B3E0-43A0-A469-EEF84CFE72DE}">
      <dgm:prSet phldrT="[Text]" custT="1"/>
      <dgm:spPr/>
      <dgm:t>
        <a:bodyPr/>
        <a:lstStyle/>
        <a:p>
          <a:r>
            <a:rPr lang="en-US" sz="1100" dirty="0"/>
            <a:t>Lexical Environments</a:t>
          </a:r>
        </a:p>
      </dgm:t>
    </dgm:pt>
    <dgm:pt modelId="{3DFEC7A0-1076-41EC-8CEB-6B73A735B6E3}" type="parTrans" cxnId="{F4E834B9-B72A-449E-96C3-C49AA4AD30AB}">
      <dgm:prSet/>
      <dgm:spPr/>
      <dgm:t>
        <a:bodyPr/>
        <a:lstStyle/>
        <a:p>
          <a:endParaRPr lang="en-US"/>
        </a:p>
      </dgm:t>
    </dgm:pt>
    <dgm:pt modelId="{104C6355-57A1-4367-ACE0-F51367C1C34C}" type="sibTrans" cxnId="{F4E834B9-B72A-449E-96C3-C49AA4AD30AB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4CB82F94-8CE0-4CAD-88E0-F7969730E581}" type="pres">
      <dgm:prSet presAssocID="{9DF617E6-12BC-48E3-BB20-0FC9BD474B6F}" presName="Accent1" presStyleCnt="0"/>
      <dgm:spPr/>
    </dgm:pt>
    <dgm:pt modelId="{CF7811D4-2178-48DF-B0E3-AD7ACCAEB44E}" type="pres">
      <dgm:prSet presAssocID="{9DF617E6-12BC-48E3-BB20-0FC9BD474B6F}" presName="Accent" presStyleLbl="bgShp" presStyleIdx="0" presStyleCnt="6"/>
      <dgm:spPr/>
    </dgm:pt>
    <dgm:pt modelId="{AF035F09-3F76-4AF8-838A-A287838FBA1B}" type="pres">
      <dgm:prSet presAssocID="{9DF617E6-12BC-48E3-BB20-0FC9BD474B6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D9C604D-B6E8-441B-B96E-A7E6B997E454}" type="pres">
      <dgm:prSet presAssocID="{588D3BBC-567D-402D-BE29-0818FA122FB9}" presName="Accent2" presStyleCnt="0"/>
      <dgm:spPr/>
    </dgm:pt>
    <dgm:pt modelId="{7223C15D-8B50-4A1A-9B51-AEFA3366080D}" type="pres">
      <dgm:prSet presAssocID="{588D3BBC-567D-402D-BE29-0818FA122FB9}" presName="Accent" presStyleLbl="bgShp" presStyleIdx="1" presStyleCnt="6"/>
      <dgm:spPr/>
    </dgm:pt>
    <dgm:pt modelId="{78243907-88CE-4BA5-B765-B8BB69CF33ED}" type="pres">
      <dgm:prSet presAssocID="{588D3BBC-567D-402D-BE29-0818FA122FB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F2A7FAD-E47B-49AB-AFC7-2063D92E8E39}" type="pres">
      <dgm:prSet presAssocID="{251E2C1A-616F-4B20-8D5E-E61246D29802}" presName="Accent3" presStyleCnt="0"/>
      <dgm:spPr/>
    </dgm:pt>
    <dgm:pt modelId="{76E46833-851C-4CCE-91A8-88954D56ABC3}" type="pres">
      <dgm:prSet presAssocID="{251E2C1A-616F-4B20-8D5E-E61246D29802}" presName="Accent" presStyleLbl="bgShp" presStyleIdx="2" presStyleCnt="6"/>
      <dgm:spPr/>
    </dgm:pt>
    <dgm:pt modelId="{43514A2D-0B75-4A4F-B6B1-7D089870BDFB}" type="pres">
      <dgm:prSet presAssocID="{251E2C1A-616F-4B20-8D5E-E61246D2980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33608-8583-4C2F-9F04-EA753D3DDFF1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D811A41D-F800-456D-8C47-A24D8E431874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832350C-001E-461A-98AD-DF40101CB1CE}" type="pres">
      <dgm:prSet presAssocID="{59113424-B3E0-43A0-A469-EEF84CFE72DE}" presName="Accent5" presStyleCnt="0"/>
      <dgm:spPr/>
    </dgm:pt>
    <dgm:pt modelId="{BBA85102-5ADA-448F-BA56-B5B1F8D67E1A}" type="pres">
      <dgm:prSet presAssocID="{59113424-B3E0-43A0-A469-EEF84CFE72DE}" presName="Accent" presStyleLbl="bgShp" presStyleIdx="4" presStyleCnt="6"/>
      <dgm:spPr/>
    </dgm:pt>
    <dgm:pt modelId="{084FC1E4-F707-491A-A099-DAB641C76746}" type="pres">
      <dgm:prSet presAssocID="{59113424-B3E0-43A0-A469-EEF84CFE72D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AEB6710-3AF6-4A2F-978C-F91A3A3EAB6B}" type="pres">
      <dgm:prSet presAssocID="{131F2F26-FD34-4CD4-AC54-EEF6A2352B1A}" presName="Accent6" presStyleCnt="0"/>
      <dgm:spPr/>
    </dgm:pt>
    <dgm:pt modelId="{4C505537-74FD-40BC-B23C-A20CE0FECD4A}" type="pres">
      <dgm:prSet presAssocID="{131F2F26-FD34-4CD4-AC54-EEF6A2352B1A}" presName="Accent" presStyleLbl="bgShp" presStyleIdx="5" presStyleCnt="6"/>
      <dgm:spPr/>
    </dgm:pt>
    <dgm:pt modelId="{F5F9298A-7FC0-41AB-8337-36F1570BFC7B}" type="pres">
      <dgm:prSet presAssocID="{131F2F26-FD34-4CD4-AC54-EEF6A2352B1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93CDA3D-79FB-4078-8CBC-01637D4973E8}" type="presOf" srcId="{251E2C1A-616F-4B20-8D5E-E61246D29802}" destId="{43514A2D-0B75-4A4F-B6B1-7D089870BDFB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0" destOrd="0" parTransId="{9F37BCDD-69BC-4C72-AF56-81689BA841DF}" sibTransId="{DA209C44-1FFA-4901-85EF-610A72B82FF6}"/>
    <dgm:cxn modelId="{FA685241-71C1-4A56-9277-229A032C576A}" srcId="{A671AF08-537B-4BD8-B686-66799645590A}" destId="{131F2F26-FD34-4CD4-AC54-EEF6A2352B1A}" srcOrd="5" destOrd="0" parTransId="{554590CD-70E3-4CFF-A0C5-7FB7CF5D02FE}" sibTransId="{A5B4AA26-1F27-4BEE-9686-2D8FFAB07694}"/>
    <dgm:cxn modelId="{8D38786A-127F-4244-A9D3-80B51F3DE959}" srcId="{A671AF08-537B-4BD8-B686-66799645590A}" destId="{588D3BBC-567D-402D-BE29-0818FA122FB9}" srcOrd="1" destOrd="0" parTransId="{84E41642-4F0D-4FC4-A23C-AAEBC9A69592}" sibTransId="{97104489-6E66-4063-B2C8-3E260DA8A0BA}"/>
    <dgm:cxn modelId="{4EC70B4E-6082-4775-9AE2-8237BA0802EB}" type="presOf" srcId="{9DF617E6-12BC-48E3-BB20-0FC9BD474B6F}" destId="{AF035F09-3F76-4AF8-838A-A287838FBA1B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2F617580-D667-4A9E-99D8-DDEE8F332011}" type="presOf" srcId="{131F2F26-FD34-4CD4-AC54-EEF6A2352B1A}" destId="{F5F9298A-7FC0-41AB-8337-36F1570BFC7B}" srcOrd="0" destOrd="0" presId="urn:microsoft.com/office/officeart/2011/layout/HexagonRadial"/>
    <dgm:cxn modelId="{CDCABD96-5058-4A1E-B76A-BE1C210012E7}" type="presOf" srcId="{588D3BBC-567D-402D-BE29-0818FA122FB9}" destId="{78243907-88CE-4BA5-B765-B8BB69CF33ED}" srcOrd="0" destOrd="0" presId="urn:microsoft.com/office/officeart/2011/layout/HexagonRadial"/>
    <dgm:cxn modelId="{18EA4CA4-8351-46BE-8A46-98AD5B95BBE3}" type="presOf" srcId="{A671AF08-537B-4BD8-B686-66799645590A}" destId="{1CE28958-BD86-437A-95E5-5A20EF9669B5}" srcOrd="0" destOrd="0" presId="urn:microsoft.com/office/officeart/2011/layout/HexagonRadial"/>
    <dgm:cxn modelId="{0624F0AF-76D9-4038-AE7F-44A478E6FE3E}" srcId="{A671AF08-537B-4BD8-B686-66799645590A}" destId="{251E2C1A-616F-4B20-8D5E-E61246D29802}" srcOrd="2" destOrd="0" parTransId="{DB235B8B-BBE1-42CE-82E5-23E3881C0077}" sibTransId="{DF2E16C5-5C46-4D12-8C9A-23AA9A870693}"/>
    <dgm:cxn modelId="{3F4AA6B1-AE04-4647-8D2E-EA5B6ED5C57A}" type="presOf" srcId="{59113424-B3E0-43A0-A469-EEF84CFE72DE}" destId="{084FC1E4-F707-491A-A099-DAB641C76746}" srcOrd="0" destOrd="0" presId="urn:microsoft.com/office/officeart/2011/layout/HexagonRadial"/>
    <dgm:cxn modelId="{F4E834B9-B72A-449E-96C3-C49AA4AD30AB}" srcId="{A671AF08-537B-4BD8-B686-66799645590A}" destId="{59113424-B3E0-43A0-A469-EEF84CFE72DE}" srcOrd="4" destOrd="0" parTransId="{3DFEC7A0-1076-41EC-8CEB-6B73A735B6E3}" sibTransId="{104C6355-57A1-4367-ACE0-F51367C1C34C}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A7AA00FD-81BF-4158-A1AD-1E92ECAA69EC}" type="presOf" srcId="{06BDC0A0-5E3E-428C-82F9-AD111713DA81}" destId="{D811A41D-F800-456D-8C47-A24D8E431874}" srcOrd="0" destOrd="0" presId="urn:microsoft.com/office/officeart/2011/layout/HexagonRadial"/>
    <dgm:cxn modelId="{6D208655-32E6-484D-B504-0683EB651934}" type="presParOf" srcId="{FF881B13-5CAD-4AEA-982D-940FA17DA8C4}" destId="{1CE28958-BD86-437A-95E5-5A20EF9669B5}" srcOrd="0" destOrd="0" presId="urn:microsoft.com/office/officeart/2011/layout/HexagonRadial"/>
    <dgm:cxn modelId="{CA26C910-54EA-4D54-BBA2-4582CD305DB6}" type="presParOf" srcId="{FF881B13-5CAD-4AEA-982D-940FA17DA8C4}" destId="{4CB82F94-8CE0-4CAD-88E0-F7969730E581}" srcOrd="1" destOrd="0" presId="urn:microsoft.com/office/officeart/2011/layout/HexagonRadial"/>
    <dgm:cxn modelId="{BB33DD1B-18C6-40FF-A948-9D0B62C9CF59}" type="presParOf" srcId="{4CB82F94-8CE0-4CAD-88E0-F7969730E581}" destId="{CF7811D4-2178-48DF-B0E3-AD7ACCAEB44E}" srcOrd="0" destOrd="0" presId="urn:microsoft.com/office/officeart/2011/layout/HexagonRadial"/>
    <dgm:cxn modelId="{AED0B1EE-A42C-4A30-B53D-C622E41C44C6}" type="presParOf" srcId="{FF881B13-5CAD-4AEA-982D-940FA17DA8C4}" destId="{AF035F09-3F76-4AF8-838A-A287838FBA1B}" srcOrd="2" destOrd="0" presId="urn:microsoft.com/office/officeart/2011/layout/HexagonRadial"/>
    <dgm:cxn modelId="{BD68D0DA-6D74-425E-B58E-A1AB78FAEB42}" type="presParOf" srcId="{FF881B13-5CAD-4AEA-982D-940FA17DA8C4}" destId="{BD9C604D-B6E8-441B-B96E-A7E6B997E454}" srcOrd="3" destOrd="0" presId="urn:microsoft.com/office/officeart/2011/layout/HexagonRadial"/>
    <dgm:cxn modelId="{8077CC26-B185-45AE-A5D3-ECE556E8D938}" type="presParOf" srcId="{BD9C604D-B6E8-441B-B96E-A7E6B997E454}" destId="{7223C15D-8B50-4A1A-9B51-AEFA3366080D}" srcOrd="0" destOrd="0" presId="urn:microsoft.com/office/officeart/2011/layout/HexagonRadial"/>
    <dgm:cxn modelId="{91C53F5C-BFB0-4B0C-91BA-92D9596F73E3}" type="presParOf" srcId="{FF881B13-5CAD-4AEA-982D-940FA17DA8C4}" destId="{78243907-88CE-4BA5-B765-B8BB69CF33ED}" srcOrd="4" destOrd="0" presId="urn:microsoft.com/office/officeart/2011/layout/HexagonRadial"/>
    <dgm:cxn modelId="{6A686CF9-1144-4DF3-BE06-A4B349E5A159}" type="presParOf" srcId="{FF881B13-5CAD-4AEA-982D-940FA17DA8C4}" destId="{7F2A7FAD-E47B-49AB-AFC7-2063D92E8E39}" srcOrd="5" destOrd="0" presId="urn:microsoft.com/office/officeart/2011/layout/HexagonRadial"/>
    <dgm:cxn modelId="{6D9A8C4B-743A-4E8E-9281-06E531A49AE1}" type="presParOf" srcId="{7F2A7FAD-E47B-49AB-AFC7-2063D92E8E39}" destId="{76E46833-851C-4CCE-91A8-88954D56ABC3}" srcOrd="0" destOrd="0" presId="urn:microsoft.com/office/officeart/2011/layout/HexagonRadial"/>
    <dgm:cxn modelId="{FC97EC2E-A3A5-45B1-870D-6FA1274B4E70}" type="presParOf" srcId="{FF881B13-5CAD-4AEA-982D-940FA17DA8C4}" destId="{43514A2D-0B75-4A4F-B6B1-7D089870BDFB}" srcOrd="6" destOrd="0" presId="urn:microsoft.com/office/officeart/2011/layout/HexagonRadial"/>
    <dgm:cxn modelId="{1EF9B4E1-6386-43B6-AD45-61C9E3F6AE0D}" type="presParOf" srcId="{FF881B13-5CAD-4AEA-982D-940FA17DA8C4}" destId="{BC633608-8583-4C2F-9F04-EA753D3DDFF1}" srcOrd="7" destOrd="0" presId="urn:microsoft.com/office/officeart/2011/layout/HexagonRadial"/>
    <dgm:cxn modelId="{FDF4406F-1B3A-46F2-B804-1749861F1724}" type="presParOf" srcId="{BC633608-8583-4C2F-9F04-EA753D3DDFF1}" destId="{4754159D-56E3-4F2C-B89C-54ACA00F561E}" srcOrd="0" destOrd="0" presId="urn:microsoft.com/office/officeart/2011/layout/HexagonRadial"/>
    <dgm:cxn modelId="{2B1B5FDC-1D14-45DD-AD3F-C0F2C94DBAD0}" type="presParOf" srcId="{FF881B13-5CAD-4AEA-982D-940FA17DA8C4}" destId="{D811A41D-F800-456D-8C47-A24D8E431874}" srcOrd="8" destOrd="0" presId="urn:microsoft.com/office/officeart/2011/layout/HexagonRadial"/>
    <dgm:cxn modelId="{4C5690A3-6ADE-49FE-8782-645069A308F9}" type="presParOf" srcId="{FF881B13-5CAD-4AEA-982D-940FA17DA8C4}" destId="{C832350C-001E-461A-98AD-DF40101CB1CE}" srcOrd="9" destOrd="0" presId="urn:microsoft.com/office/officeart/2011/layout/HexagonRadial"/>
    <dgm:cxn modelId="{019F97FD-D944-47FB-8584-3623CCA94430}" type="presParOf" srcId="{C832350C-001E-461A-98AD-DF40101CB1CE}" destId="{BBA85102-5ADA-448F-BA56-B5B1F8D67E1A}" srcOrd="0" destOrd="0" presId="urn:microsoft.com/office/officeart/2011/layout/HexagonRadial"/>
    <dgm:cxn modelId="{687E314A-CF36-447B-8C03-36C1B1EE1A4C}" type="presParOf" srcId="{FF881B13-5CAD-4AEA-982D-940FA17DA8C4}" destId="{084FC1E4-F707-491A-A099-DAB641C76746}" srcOrd="10" destOrd="0" presId="urn:microsoft.com/office/officeart/2011/layout/HexagonRadial"/>
    <dgm:cxn modelId="{E7690CE2-D7A2-4F98-B179-579BBF8D5A59}" type="presParOf" srcId="{FF881B13-5CAD-4AEA-982D-940FA17DA8C4}" destId="{7AEB6710-3AF6-4A2F-978C-F91A3A3EAB6B}" srcOrd="11" destOrd="0" presId="urn:microsoft.com/office/officeart/2011/layout/HexagonRadial"/>
    <dgm:cxn modelId="{E7353D9B-592C-435A-994E-A71765C39B97}" type="presParOf" srcId="{7AEB6710-3AF6-4A2F-978C-F91A3A3EAB6B}" destId="{4C505537-74FD-40BC-B23C-A20CE0FECD4A}" srcOrd="0" destOrd="0" presId="urn:microsoft.com/office/officeart/2011/layout/HexagonRadial"/>
    <dgm:cxn modelId="{12D1CE03-014C-435C-8946-F9E89EFC66BA}" type="presParOf" srcId="{FF881B13-5CAD-4AEA-982D-940FA17DA8C4}" destId="{F5F9298A-7FC0-41AB-8337-36F1570BFC7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Variables &amp; Functions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let / </a:t>
          </a:r>
          <a:r>
            <a:rPr lang="en-US" sz="1200" dirty="0" err="1"/>
            <a:t>const</a:t>
          </a:r>
          <a:endParaRPr lang="en-US" sz="12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288FD93E-A5B7-4D50-B1B9-87CB615AFD6E}">
      <dgm:prSet phldrT="[Text]" custT="1"/>
      <dgm:spPr/>
      <dgm:t>
        <a:bodyPr/>
        <a:lstStyle/>
        <a:p>
          <a:r>
            <a:rPr lang="en-US" sz="1200" dirty="0"/>
            <a:t>Rest &amp; Default Parameters</a:t>
          </a:r>
        </a:p>
      </dgm:t>
    </dgm:pt>
    <dgm:pt modelId="{86C317C4-6CE9-4131-A472-ED850021BDED}" type="parTrans" cxnId="{C8542C62-4F72-43E2-B0E9-0D4B4183893A}">
      <dgm:prSet/>
      <dgm:spPr/>
      <dgm:t>
        <a:bodyPr/>
        <a:lstStyle/>
        <a:p>
          <a:endParaRPr lang="en-US"/>
        </a:p>
      </dgm:t>
    </dgm:pt>
    <dgm:pt modelId="{6B6D2BD6-A58C-4757-BEAC-C117A7942052}" type="sibTrans" cxnId="{C8542C62-4F72-43E2-B0E9-0D4B4183893A}">
      <dgm:prSet/>
      <dgm:spPr/>
      <dgm:t>
        <a:bodyPr/>
        <a:lstStyle/>
        <a:p>
          <a:endParaRPr lang="en-US"/>
        </a:p>
      </dgm:t>
    </dgm:pt>
    <dgm:pt modelId="{8B2BB07F-2487-4E3C-A203-F169182015A5}">
      <dgm:prSet phldrT="[Text]" custT="1"/>
      <dgm:spPr/>
      <dgm:t>
        <a:bodyPr/>
        <a:lstStyle/>
        <a:p>
          <a:r>
            <a:rPr lang="en-US" sz="1200" dirty="0"/>
            <a:t>Arrow Functions</a:t>
          </a:r>
        </a:p>
      </dgm:t>
    </dgm:pt>
    <dgm:pt modelId="{3C6508EB-7D83-48FE-937C-F57C4D958915}" type="parTrans" cxnId="{4B53AD79-8509-4A63-9E2D-9DE25DCAD4D6}">
      <dgm:prSet/>
      <dgm:spPr/>
      <dgm:t>
        <a:bodyPr/>
        <a:lstStyle/>
        <a:p>
          <a:endParaRPr lang="en-US"/>
        </a:p>
      </dgm:t>
    </dgm:pt>
    <dgm:pt modelId="{4BFD3338-B502-4DF1-9A7F-02500FFC1139}" type="sibTrans" cxnId="{4B53AD79-8509-4A63-9E2D-9DE25DCAD4D6}">
      <dgm:prSet/>
      <dgm:spPr/>
      <dgm:t>
        <a:bodyPr/>
        <a:lstStyle/>
        <a:p>
          <a:endParaRPr lang="en-US"/>
        </a:p>
      </dgm:t>
    </dgm:pt>
    <dgm:pt modelId="{B72F18E5-AC5C-4326-AEF0-A2FDE3EBC405}">
      <dgm:prSet phldrT="[Text]" custT="1"/>
      <dgm:spPr/>
      <dgm:t>
        <a:bodyPr/>
        <a:lstStyle/>
        <a:p>
          <a:r>
            <a:rPr lang="en-US" sz="1200" dirty="0"/>
            <a:t>Spread Operator</a:t>
          </a:r>
        </a:p>
      </dgm:t>
    </dgm:pt>
    <dgm:pt modelId="{E109E246-4263-4484-8297-225140BD05E5}" type="parTrans" cxnId="{855AA3D2-C3DB-464D-B3F0-BC43AE7C0236}">
      <dgm:prSet/>
      <dgm:spPr/>
      <dgm:t>
        <a:bodyPr/>
        <a:lstStyle/>
        <a:p>
          <a:endParaRPr lang="en-US"/>
        </a:p>
      </dgm:t>
    </dgm:pt>
    <dgm:pt modelId="{9E273C68-939F-411F-BE54-952E637220D6}" type="sibTrans" cxnId="{855AA3D2-C3DB-464D-B3F0-BC43AE7C0236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4"/>
      <dgm:spPr/>
    </dgm:pt>
    <dgm:pt modelId="{CF28E938-F928-495F-AF60-CC548D5F94DC}" type="pres">
      <dgm:prSet presAssocID="{9D760F49-9202-4625-AD33-6996E9FCC278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EC64E6-BBB8-4987-A849-1FDD96842A8F}" type="pres">
      <dgm:prSet presAssocID="{288FD93E-A5B7-4D50-B1B9-87CB615AFD6E}" presName="Accent2" presStyleCnt="0"/>
      <dgm:spPr/>
    </dgm:pt>
    <dgm:pt modelId="{724E592E-22CC-4FFA-8FDA-03D5ACF73875}" type="pres">
      <dgm:prSet presAssocID="{288FD93E-A5B7-4D50-B1B9-87CB615AFD6E}" presName="Accent" presStyleLbl="bgShp" presStyleIdx="1" presStyleCnt="4"/>
      <dgm:spPr/>
    </dgm:pt>
    <dgm:pt modelId="{CE565C31-676D-41CA-85F5-8FCDB84AEF52}" type="pres">
      <dgm:prSet presAssocID="{288FD93E-A5B7-4D50-B1B9-87CB615AFD6E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146FBC-333A-4041-BF85-4EBFA772FE26}" type="pres">
      <dgm:prSet presAssocID="{8B2BB07F-2487-4E3C-A203-F169182015A5}" presName="Accent3" presStyleCnt="0"/>
      <dgm:spPr/>
    </dgm:pt>
    <dgm:pt modelId="{05B7B1B6-82C4-45B3-A641-4EB8C42D5E34}" type="pres">
      <dgm:prSet presAssocID="{8B2BB07F-2487-4E3C-A203-F169182015A5}" presName="Accent" presStyleLbl="bgShp" presStyleIdx="2" presStyleCnt="4"/>
      <dgm:spPr/>
    </dgm:pt>
    <dgm:pt modelId="{052B9894-F7F9-463D-8573-3B903EE08294}" type="pres">
      <dgm:prSet presAssocID="{8B2BB07F-2487-4E3C-A203-F169182015A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5AAB40-0F22-4029-B985-FB84875E4FE8}" type="pres">
      <dgm:prSet presAssocID="{B72F18E5-AC5C-4326-AEF0-A2FDE3EBC405}" presName="Accent4" presStyleCnt="0"/>
      <dgm:spPr/>
    </dgm:pt>
    <dgm:pt modelId="{7C9A934B-4649-4266-8643-7E35DCFFE5E0}" type="pres">
      <dgm:prSet presAssocID="{B72F18E5-AC5C-4326-AEF0-A2FDE3EBC405}" presName="Accent" presStyleLbl="bgShp" presStyleIdx="3" presStyleCnt="4"/>
      <dgm:spPr/>
    </dgm:pt>
    <dgm:pt modelId="{5C4B5348-22DF-4C8D-B21D-AF0F9BFBBC19}" type="pres">
      <dgm:prSet presAssocID="{B72F18E5-AC5C-4326-AEF0-A2FDE3EBC405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542C62-4F72-43E2-B0E9-0D4B4183893A}" srcId="{A671AF08-537B-4BD8-B686-66799645590A}" destId="{288FD93E-A5B7-4D50-B1B9-87CB615AFD6E}" srcOrd="1" destOrd="0" parTransId="{86C317C4-6CE9-4131-A472-ED850021BDED}" sibTransId="{6B6D2BD6-A58C-4757-BEAC-C117A7942052}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4B53AD79-8509-4A63-9E2D-9DE25DCAD4D6}" srcId="{A671AF08-537B-4BD8-B686-66799645590A}" destId="{8B2BB07F-2487-4E3C-A203-F169182015A5}" srcOrd="2" destOrd="0" parTransId="{3C6508EB-7D83-48FE-937C-F57C4D958915}" sibTransId="{4BFD3338-B502-4DF1-9A7F-02500FFC1139}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8FA0F1A4-84C1-4959-A50B-269E592CAF02}" type="presOf" srcId="{8B2BB07F-2487-4E3C-A203-F169182015A5}" destId="{052B9894-F7F9-463D-8573-3B903EE08294}" srcOrd="0" destOrd="0" presId="urn:microsoft.com/office/officeart/2011/layout/HexagonRadial"/>
    <dgm:cxn modelId="{FC43CCA6-83E9-47D0-959D-CB296B685ED3}" type="presOf" srcId="{B72F18E5-AC5C-4326-AEF0-A2FDE3EBC405}" destId="{5C4B5348-22DF-4C8D-B21D-AF0F9BFBBC19}" srcOrd="0" destOrd="0" presId="urn:microsoft.com/office/officeart/2011/layout/HexagonRadial"/>
    <dgm:cxn modelId="{855AA3D2-C3DB-464D-B3F0-BC43AE7C0236}" srcId="{A671AF08-537B-4BD8-B686-66799645590A}" destId="{B72F18E5-AC5C-4326-AEF0-A2FDE3EBC405}" srcOrd="3" destOrd="0" parTransId="{E109E246-4263-4484-8297-225140BD05E5}" sibTransId="{9E273C68-939F-411F-BE54-952E637220D6}"/>
    <dgm:cxn modelId="{7ACDEDE1-C6EE-4187-BA3F-B467F6F93B6C}" type="presOf" srcId="{288FD93E-A5B7-4D50-B1B9-87CB615AFD6E}" destId="{CE565C31-676D-41CA-85F5-8FCDB84AEF52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A07862D-1620-474E-AA3F-1D914185FEBE}" type="presParOf" srcId="{FF881B13-5CAD-4AEA-982D-940FA17DA8C4}" destId="{84EC64E6-BBB8-4987-A849-1FDD96842A8F}" srcOrd="3" destOrd="0" presId="urn:microsoft.com/office/officeart/2011/layout/HexagonRadial"/>
    <dgm:cxn modelId="{AA1A14A2-BA51-4FC4-A4FE-4579FF544DB1}" type="presParOf" srcId="{84EC64E6-BBB8-4987-A849-1FDD96842A8F}" destId="{724E592E-22CC-4FFA-8FDA-03D5ACF73875}" srcOrd="0" destOrd="0" presId="urn:microsoft.com/office/officeart/2011/layout/HexagonRadial"/>
    <dgm:cxn modelId="{1D005F7E-13F0-42F3-8A8D-479BF85B8819}" type="presParOf" srcId="{FF881B13-5CAD-4AEA-982D-940FA17DA8C4}" destId="{CE565C31-676D-41CA-85F5-8FCDB84AEF52}" srcOrd="4" destOrd="0" presId="urn:microsoft.com/office/officeart/2011/layout/HexagonRadial"/>
    <dgm:cxn modelId="{2B01806A-C73B-4683-8743-68F3E260D07B}" type="presParOf" srcId="{FF881B13-5CAD-4AEA-982D-940FA17DA8C4}" destId="{FA146FBC-333A-4041-BF85-4EBFA772FE26}" srcOrd="5" destOrd="0" presId="urn:microsoft.com/office/officeart/2011/layout/HexagonRadial"/>
    <dgm:cxn modelId="{EEEA3882-0B69-4A42-AB2B-F4043B79CE5C}" type="presParOf" srcId="{FA146FBC-333A-4041-BF85-4EBFA772FE26}" destId="{05B7B1B6-82C4-45B3-A641-4EB8C42D5E34}" srcOrd="0" destOrd="0" presId="urn:microsoft.com/office/officeart/2011/layout/HexagonRadial"/>
    <dgm:cxn modelId="{6AF4D10A-EBC7-46F7-B57A-54D6A4DC3068}" type="presParOf" srcId="{FF881B13-5CAD-4AEA-982D-940FA17DA8C4}" destId="{052B9894-F7F9-463D-8573-3B903EE08294}" srcOrd="6" destOrd="0" presId="urn:microsoft.com/office/officeart/2011/layout/HexagonRadial"/>
    <dgm:cxn modelId="{FC460C95-64D9-4979-949B-9C14B7528EC8}" type="presParOf" srcId="{FF881B13-5CAD-4AEA-982D-940FA17DA8C4}" destId="{CE5AAB40-0F22-4029-B985-FB84875E4FE8}" srcOrd="7" destOrd="0" presId="urn:microsoft.com/office/officeart/2011/layout/HexagonRadial"/>
    <dgm:cxn modelId="{679637FB-E972-4657-AF00-EF060A812007}" type="presParOf" srcId="{CE5AAB40-0F22-4029-B985-FB84875E4FE8}" destId="{7C9A934B-4649-4266-8643-7E35DCFFE5E0}" srcOrd="0" destOrd="0" presId="urn:microsoft.com/office/officeart/2011/layout/HexagonRadial"/>
    <dgm:cxn modelId="{1A2D11A5-C02C-40E9-A48F-19DD6F6C6A62}" type="presParOf" srcId="{FF881B13-5CAD-4AEA-982D-940FA17DA8C4}" destId="{5C4B5348-22DF-4C8D-B21D-AF0F9BFBBC1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Objects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Classes</a:t>
          </a:r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288FD93E-A5B7-4D50-B1B9-87CB615AFD6E}">
      <dgm:prSet phldrT="[Text]" custT="1"/>
      <dgm:spPr/>
      <dgm:t>
        <a:bodyPr/>
        <a:lstStyle/>
        <a:p>
          <a:r>
            <a:rPr lang="en-US" sz="1200" dirty="0"/>
            <a:t>Modules</a:t>
          </a:r>
        </a:p>
      </dgm:t>
    </dgm:pt>
    <dgm:pt modelId="{86C317C4-6CE9-4131-A472-ED850021BDED}" type="parTrans" cxnId="{C8542C62-4F72-43E2-B0E9-0D4B4183893A}">
      <dgm:prSet/>
      <dgm:spPr/>
      <dgm:t>
        <a:bodyPr/>
        <a:lstStyle/>
        <a:p>
          <a:endParaRPr lang="en-US"/>
        </a:p>
      </dgm:t>
    </dgm:pt>
    <dgm:pt modelId="{6B6D2BD6-A58C-4757-BEAC-C117A7942052}" type="sibTrans" cxnId="{C8542C62-4F72-43E2-B0E9-0D4B4183893A}">
      <dgm:prSet/>
      <dgm:spPr/>
      <dgm:t>
        <a:bodyPr/>
        <a:lstStyle/>
        <a:p>
          <a:endParaRPr lang="en-US"/>
        </a:p>
      </dgm:t>
    </dgm:pt>
    <dgm:pt modelId="{8B2BB07F-2487-4E3C-A203-F169182015A5}">
      <dgm:prSet phldrT="[Text]" custT="1"/>
      <dgm:spPr/>
      <dgm:t>
        <a:bodyPr/>
        <a:lstStyle/>
        <a:p>
          <a:r>
            <a:rPr lang="en-US" sz="1200" dirty="0"/>
            <a:t>Maps &amp; Sets</a:t>
          </a:r>
        </a:p>
      </dgm:t>
    </dgm:pt>
    <dgm:pt modelId="{3C6508EB-7D83-48FE-937C-F57C4D958915}" type="parTrans" cxnId="{4B53AD79-8509-4A63-9E2D-9DE25DCAD4D6}">
      <dgm:prSet/>
      <dgm:spPr/>
      <dgm:t>
        <a:bodyPr/>
        <a:lstStyle/>
        <a:p>
          <a:endParaRPr lang="en-US"/>
        </a:p>
      </dgm:t>
    </dgm:pt>
    <dgm:pt modelId="{4BFD3338-B502-4DF1-9A7F-02500FFC1139}" type="sibTrans" cxnId="{4B53AD79-8509-4A63-9E2D-9DE25DCAD4D6}">
      <dgm:prSet/>
      <dgm:spPr/>
      <dgm:t>
        <a:bodyPr/>
        <a:lstStyle/>
        <a:p>
          <a:endParaRPr lang="en-US"/>
        </a:p>
      </dgm:t>
    </dgm:pt>
    <dgm:pt modelId="{B72F18E5-AC5C-4326-AEF0-A2FDE3EBC405}">
      <dgm:prSet phldrT="[Text]" custT="1"/>
      <dgm:spPr/>
      <dgm:t>
        <a:bodyPr/>
        <a:lstStyle/>
        <a:p>
          <a:r>
            <a:rPr lang="en-US" sz="1200" dirty="0"/>
            <a:t>Array Methods</a:t>
          </a:r>
        </a:p>
      </dgm:t>
    </dgm:pt>
    <dgm:pt modelId="{E109E246-4263-4484-8297-225140BD05E5}" type="parTrans" cxnId="{855AA3D2-C3DB-464D-B3F0-BC43AE7C0236}">
      <dgm:prSet/>
      <dgm:spPr/>
      <dgm:t>
        <a:bodyPr/>
        <a:lstStyle/>
        <a:p>
          <a:endParaRPr lang="en-US"/>
        </a:p>
      </dgm:t>
    </dgm:pt>
    <dgm:pt modelId="{9E273C68-939F-411F-BE54-952E637220D6}" type="sibTrans" cxnId="{855AA3D2-C3DB-464D-B3F0-BC43AE7C0236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4"/>
      <dgm:spPr/>
    </dgm:pt>
    <dgm:pt modelId="{CF28E938-F928-495F-AF60-CC548D5F94DC}" type="pres">
      <dgm:prSet presAssocID="{9D760F49-9202-4625-AD33-6996E9FCC278}" presName="Child1" presStyleLbl="node1" presStyleIdx="0" presStyleCnt="4" custLinFactNeighborY="-505">
        <dgm:presLayoutVars>
          <dgm:chMax val="0"/>
          <dgm:chPref val="0"/>
          <dgm:bulletEnabled val="1"/>
        </dgm:presLayoutVars>
      </dgm:prSet>
      <dgm:spPr/>
    </dgm:pt>
    <dgm:pt modelId="{84EC64E6-BBB8-4987-A849-1FDD96842A8F}" type="pres">
      <dgm:prSet presAssocID="{288FD93E-A5B7-4D50-B1B9-87CB615AFD6E}" presName="Accent2" presStyleCnt="0"/>
      <dgm:spPr/>
    </dgm:pt>
    <dgm:pt modelId="{724E592E-22CC-4FFA-8FDA-03D5ACF73875}" type="pres">
      <dgm:prSet presAssocID="{288FD93E-A5B7-4D50-B1B9-87CB615AFD6E}" presName="Accent" presStyleLbl="bgShp" presStyleIdx="1" presStyleCnt="4"/>
      <dgm:spPr/>
    </dgm:pt>
    <dgm:pt modelId="{CE565C31-676D-41CA-85F5-8FCDB84AEF52}" type="pres">
      <dgm:prSet presAssocID="{288FD93E-A5B7-4D50-B1B9-87CB615AFD6E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146FBC-333A-4041-BF85-4EBFA772FE26}" type="pres">
      <dgm:prSet presAssocID="{8B2BB07F-2487-4E3C-A203-F169182015A5}" presName="Accent3" presStyleCnt="0"/>
      <dgm:spPr/>
    </dgm:pt>
    <dgm:pt modelId="{05B7B1B6-82C4-45B3-A641-4EB8C42D5E34}" type="pres">
      <dgm:prSet presAssocID="{8B2BB07F-2487-4E3C-A203-F169182015A5}" presName="Accent" presStyleLbl="bgShp" presStyleIdx="2" presStyleCnt="4"/>
      <dgm:spPr/>
    </dgm:pt>
    <dgm:pt modelId="{052B9894-F7F9-463D-8573-3B903EE08294}" type="pres">
      <dgm:prSet presAssocID="{8B2BB07F-2487-4E3C-A203-F169182015A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5AAB40-0F22-4029-B985-FB84875E4FE8}" type="pres">
      <dgm:prSet presAssocID="{B72F18E5-AC5C-4326-AEF0-A2FDE3EBC405}" presName="Accent4" presStyleCnt="0"/>
      <dgm:spPr/>
    </dgm:pt>
    <dgm:pt modelId="{7C9A934B-4649-4266-8643-7E35DCFFE5E0}" type="pres">
      <dgm:prSet presAssocID="{B72F18E5-AC5C-4326-AEF0-A2FDE3EBC405}" presName="Accent" presStyleLbl="bgShp" presStyleIdx="3" presStyleCnt="4"/>
      <dgm:spPr/>
    </dgm:pt>
    <dgm:pt modelId="{5C4B5348-22DF-4C8D-B21D-AF0F9BFBBC19}" type="pres">
      <dgm:prSet presAssocID="{B72F18E5-AC5C-4326-AEF0-A2FDE3EBC405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542C62-4F72-43E2-B0E9-0D4B4183893A}" srcId="{A671AF08-537B-4BD8-B686-66799645590A}" destId="{288FD93E-A5B7-4D50-B1B9-87CB615AFD6E}" srcOrd="1" destOrd="0" parTransId="{86C317C4-6CE9-4131-A472-ED850021BDED}" sibTransId="{6B6D2BD6-A58C-4757-BEAC-C117A7942052}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4B53AD79-8509-4A63-9E2D-9DE25DCAD4D6}" srcId="{A671AF08-537B-4BD8-B686-66799645590A}" destId="{8B2BB07F-2487-4E3C-A203-F169182015A5}" srcOrd="2" destOrd="0" parTransId="{3C6508EB-7D83-48FE-937C-F57C4D958915}" sibTransId="{4BFD3338-B502-4DF1-9A7F-02500FFC1139}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8FA0F1A4-84C1-4959-A50B-269E592CAF02}" type="presOf" srcId="{8B2BB07F-2487-4E3C-A203-F169182015A5}" destId="{052B9894-F7F9-463D-8573-3B903EE08294}" srcOrd="0" destOrd="0" presId="urn:microsoft.com/office/officeart/2011/layout/HexagonRadial"/>
    <dgm:cxn modelId="{FC43CCA6-83E9-47D0-959D-CB296B685ED3}" type="presOf" srcId="{B72F18E5-AC5C-4326-AEF0-A2FDE3EBC405}" destId="{5C4B5348-22DF-4C8D-B21D-AF0F9BFBBC19}" srcOrd="0" destOrd="0" presId="urn:microsoft.com/office/officeart/2011/layout/HexagonRadial"/>
    <dgm:cxn modelId="{855AA3D2-C3DB-464D-B3F0-BC43AE7C0236}" srcId="{A671AF08-537B-4BD8-B686-66799645590A}" destId="{B72F18E5-AC5C-4326-AEF0-A2FDE3EBC405}" srcOrd="3" destOrd="0" parTransId="{E109E246-4263-4484-8297-225140BD05E5}" sibTransId="{9E273C68-939F-411F-BE54-952E637220D6}"/>
    <dgm:cxn modelId="{7ACDEDE1-C6EE-4187-BA3F-B467F6F93B6C}" type="presOf" srcId="{288FD93E-A5B7-4D50-B1B9-87CB615AFD6E}" destId="{CE565C31-676D-41CA-85F5-8FCDB84AEF52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A07862D-1620-474E-AA3F-1D914185FEBE}" type="presParOf" srcId="{FF881B13-5CAD-4AEA-982D-940FA17DA8C4}" destId="{84EC64E6-BBB8-4987-A849-1FDD96842A8F}" srcOrd="3" destOrd="0" presId="urn:microsoft.com/office/officeart/2011/layout/HexagonRadial"/>
    <dgm:cxn modelId="{AA1A14A2-BA51-4FC4-A4FE-4579FF544DB1}" type="presParOf" srcId="{84EC64E6-BBB8-4987-A849-1FDD96842A8F}" destId="{724E592E-22CC-4FFA-8FDA-03D5ACF73875}" srcOrd="0" destOrd="0" presId="urn:microsoft.com/office/officeart/2011/layout/HexagonRadial"/>
    <dgm:cxn modelId="{1D005F7E-13F0-42F3-8A8D-479BF85B8819}" type="presParOf" srcId="{FF881B13-5CAD-4AEA-982D-940FA17DA8C4}" destId="{CE565C31-676D-41CA-85F5-8FCDB84AEF52}" srcOrd="4" destOrd="0" presId="urn:microsoft.com/office/officeart/2011/layout/HexagonRadial"/>
    <dgm:cxn modelId="{2B01806A-C73B-4683-8743-68F3E260D07B}" type="presParOf" srcId="{FF881B13-5CAD-4AEA-982D-940FA17DA8C4}" destId="{FA146FBC-333A-4041-BF85-4EBFA772FE26}" srcOrd="5" destOrd="0" presId="urn:microsoft.com/office/officeart/2011/layout/HexagonRadial"/>
    <dgm:cxn modelId="{EEEA3882-0B69-4A42-AB2B-F4043B79CE5C}" type="presParOf" srcId="{FA146FBC-333A-4041-BF85-4EBFA772FE26}" destId="{05B7B1B6-82C4-45B3-A641-4EB8C42D5E34}" srcOrd="0" destOrd="0" presId="urn:microsoft.com/office/officeart/2011/layout/HexagonRadial"/>
    <dgm:cxn modelId="{6AF4D10A-EBC7-46F7-B57A-54D6A4DC3068}" type="presParOf" srcId="{FF881B13-5CAD-4AEA-982D-940FA17DA8C4}" destId="{052B9894-F7F9-463D-8573-3B903EE08294}" srcOrd="6" destOrd="0" presId="urn:microsoft.com/office/officeart/2011/layout/HexagonRadial"/>
    <dgm:cxn modelId="{FC460C95-64D9-4979-949B-9C14B7528EC8}" type="presParOf" srcId="{FF881B13-5CAD-4AEA-982D-940FA17DA8C4}" destId="{CE5AAB40-0F22-4029-B985-FB84875E4FE8}" srcOrd="7" destOrd="0" presId="urn:microsoft.com/office/officeart/2011/layout/HexagonRadial"/>
    <dgm:cxn modelId="{679637FB-E972-4657-AF00-EF060A812007}" type="presParOf" srcId="{CE5AAB40-0F22-4029-B985-FB84875E4FE8}" destId="{7C9A934B-4649-4266-8643-7E35DCFFE5E0}" srcOrd="0" destOrd="0" presId="urn:microsoft.com/office/officeart/2011/layout/HexagonRadial"/>
    <dgm:cxn modelId="{1A2D11A5-C02C-40E9-A48F-19DD6F6C6A62}" type="presParOf" srcId="{FF881B13-5CAD-4AEA-982D-940FA17DA8C4}" destId="{5C4B5348-22DF-4C8D-B21D-AF0F9BFBBC1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Promises</a:t>
          </a:r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288FD93E-A5B7-4D50-B1B9-87CB615AFD6E}">
      <dgm:prSet phldrT="[Text]" custT="1"/>
      <dgm:spPr/>
      <dgm:t>
        <a:bodyPr/>
        <a:lstStyle/>
        <a:p>
          <a:r>
            <a:rPr lang="en-US" sz="1200" dirty="0"/>
            <a:t>Generators</a:t>
          </a:r>
        </a:p>
      </dgm:t>
    </dgm:pt>
    <dgm:pt modelId="{86C317C4-6CE9-4131-A472-ED850021BDED}" type="parTrans" cxnId="{C8542C62-4F72-43E2-B0E9-0D4B4183893A}">
      <dgm:prSet/>
      <dgm:spPr/>
      <dgm:t>
        <a:bodyPr/>
        <a:lstStyle/>
        <a:p>
          <a:endParaRPr lang="en-US"/>
        </a:p>
      </dgm:t>
    </dgm:pt>
    <dgm:pt modelId="{6B6D2BD6-A58C-4757-BEAC-C117A7942052}" type="sibTrans" cxnId="{C8542C62-4F72-43E2-B0E9-0D4B4183893A}">
      <dgm:prSet/>
      <dgm:spPr/>
      <dgm:t>
        <a:bodyPr/>
        <a:lstStyle/>
        <a:p>
          <a:endParaRPr lang="en-US"/>
        </a:p>
      </dgm:t>
    </dgm:pt>
    <dgm:pt modelId="{8B2BB07F-2487-4E3C-A203-F169182015A5}">
      <dgm:prSet phldrT="[Text]" custT="1"/>
      <dgm:spPr/>
      <dgm:t>
        <a:bodyPr/>
        <a:lstStyle/>
        <a:p>
          <a:r>
            <a:rPr lang="en-US" sz="1200" dirty="0"/>
            <a:t>for…of</a:t>
          </a:r>
        </a:p>
      </dgm:t>
    </dgm:pt>
    <dgm:pt modelId="{3C6508EB-7D83-48FE-937C-F57C4D958915}" type="parTrans" cxnId="{4B53AD79-8509-4A63-9E2D-9DE25DCAD4D6}">
      <dgm:prSet/>
      <dgm:spPr/>
      <dgm:t>
        <a:bodyPr/>
        <a:lstStyle/>
        <a:p>
          <a:endParaRPr lang="en-US"/>
        </a:p>
      </dgm:t>
    </dgm:pt>
    <dgm:pt modelId="{4BFD3338-B502-4DF1-9A7F-02500FFC1139}" type="sibTrans" cxnId="{4B53AD79-8509-4A63-9E2D-9DE25DCAD4D6}">
      <dgm:prSet/>
      <dgm:spPr/>
      <dgm:t>
        <a:bodyPr/>
        <a:lstStyle/>
        <a:p>
          <a:endParaRPr lang="en-US"/>
        </a:p>
      </dgm:t>
    </dgm:pt>
    <dgm:pt modelId="{B72F18E5-AC5C-4326-AEF0-A2FDE3EBC405}">
      <dgm:prSet phldrT="[Text]" custT="1"/>
      <dgm:spPr/>
      <dgm:t>
        <a:bodyPr/>
        <a:lstStyle/>
        <a:p>
          <a:r>
            <a:rPr lang="en-US" sz="1200" dirty="0"/>
            <a:t>Proxies</a:t>
          </a:r>
        </a:p>
      </dgm:t>
    </dgm:pt>
    <dgm:pt modelId="{E109E246-4263-4484-8297-225140BD05E5}" type="parTrans" cxnId="{855AA3D2-C3DB-464D-B3F0-BC43AE7C0236}">
      <dgm:prSet/>
      <dgm:spPr/>
      <dgm:t>
        <a:bodyPr/>
        <a:lstStyle/>
        <a:p>
          <a:endParaRPr lang="en-US"/>
        </a:p>
      </dgm:t>
    </dgm:pt>
    <dgm:pt modelId="{9E273C68-939F-411F-BE54-952E637220D6}" type="sibTrans" cxnId="{855AA3D2-C3DB-464D-B3F0-BC43AE7C0236}">
      <dgm:prSet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Tools</a:t>
          </a:r>
          <a:endParaRPr lang="en-US" sz="1100" dirty="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4"/>
      <dgm:spPr/>
    </dgm:pt>
    <dgm:pt modelId="{CF28E938-F928-495F-AF60-CC548D5F94DC}" type="pres">
      <dgm:prSet presAssocID="{9D760F49-9202-4625-AD33-6996E9FCC278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EC64E6-BBB8-4987-A849-1FDD96842A8F}" type="pres">
      <dgm:prSet presAssocID="{288FD93E-A5B7-4D50-B1B9-87CB615AFD6E}" presName="Accent2" presStyleCnt="0"/>
      <dgm:spPr/>
    </dgm:pt>
    <dgm:pt modelId="{724E592E-22CC-4FFA-8FDA-03D5ACF73875}" type="pres">
      <dgm:prSet presAssocID="{288FD93E-A5B7-4D50-B1B9-87CB615AFD6E}" presName="Accent" presStyleLbl="bgShp" presStyleIdx="1" presStyleCnt="4"/>
      <dgm:spPr/>
    </dgm:pt>
    <dgm:pt modelId="{CE565C31-676D-41CA-85F5-8FCDB84AEF52}" type="pres">
      <dgm:prSet presAssocID="{288FD93E-A5B7-4D50-B1B9-87CB615AFD6E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146FBC-333A-4041-BF85-4EBFA772FE26}" type="pres">
      <dgm:prSet presAssocID="{8B2BB07F-2487-4E3C-A203-F169182015A5}" presName="Accent3" presStyleCnt="0"/>
      <dgm:spPr/>
    </dgm:pt>
    <dgm:pt modelId="{05B7B1B6-82C4-45B3-A641-4EB8C42D5E34}" type="pres">
      <dgm:prSet presAssocID="{8B2BB07F-2487-4E3C-A203-F169182015A5}" presName="Accent" presStyleLbl="bgShp" presStyleIdx="2" presStyleCnt="4"/>
      <dgm:spPr/>
    </dgm:pt>
    <dgm:pt modelId="{052B9894-F7F9-463D-8573-3B903EE08294}" type="pres">
      <dgm:prSet presAssocID="{8B2BB07F-2487-4E3C-A203-F169182015A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5AAB40-0F22-4029-B985-FB84875E4FE8}" type="pres">
      <dgm:prSet presAssocID="{B72F18E5-AC5C-4326-AEF0-A2FDE3EBC405}" presName="Accent4" presStyleCnt="0"/>
      <dgm:spPr/>
    </dgm:pt>
    <dgm:pt modelId="{7C9A934B-4649-4266-8643-7E35DCFFE5E0}" type="pres">
      <dgm:prSet presAssocID="{B72F18E5-AC5C-4326-AEF0-A2FDE3EBC405}" presName="Accent" presStyleLbl="bgShp" presStyleIdx="3" presStyleCnt="4"/>
      <dgm:spPr/>
    </dgm:pt>
    <dgm:pt modelId="{5C4B5348-22DF-4C8D-B21D-AF0F9BFBBC19}" type="pres">
      <dgm:prSet presAssocID="{B72F18E5-AC5C-4326-AEF0-A2FDE3EBC405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542C62-4F72-43E2-B0E9-0D4B4183893A}" srcId="{A671AF08-537B-4BD8-B686-66799645590A}" destId="{288FD93E-A5B7-4D50-B1B9-87CB615AFD6E}" srcOrd="1" destOrd="0" parTransId="{86C317C4-6CE9-4131-A472-ED850021BDED}" sibTransId="{6B6D2BD6-A58C-4757-BEAC-C117A7942052}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4B53AD79-8509-4A63-9E2D-9DE25DCAD4D6}" srcId="{A671AF08-537B-4BD8-B686-66799645590A}" destId="{8B2BB07F-2487-4E3C-A203-F169182015A5}" srcOrd="2" destOrd="0" parTransId="{3C6508EB-7D83-48FE-937C-F57C4D958915}" sibTransId="{4BFD3338-B502-4DF1-9A7F-02500FFC1139}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8FA0F1A4-84C1-4959-A50B-269E592CAF02}" type="presOf" srcId="{8B2BB07F-2487-4E3C-A203-F169182015A5}" destId="{052B9894-F7F9-463D-8573-3B903EE08294}" srcOrd="0" destOrd="0" presId="urn:microsoft.com/office/officeart/2011/layout/HexagonRadial"/>
    <dgm:cxn modelId="{FC43CCA6-83E9-47D0-959D-CB296B685ED3}" type="presOf" srcId="{B72F18E5-AC5C-4326-AEF0-A2FDE3EBC405}" destId="{5C4B5348-22DF-4C8D-B21D-AF0F9BFBBC19}" srcOrd="0" destOrd="0" presId="urn:microsoft.com/office/officeart/2011/layout/HexagonRadial"/>
    <dgm:cxn modelId="{855AA3D2-C3DB-464D-B3F0-BC43AE7C0236}" srcId="{A671AF08-537B-4BD8-B686-66799645590A}" destId="{B72F18E5-AC5C-4326-AEF0-A2FDE3EBC405}" srcOrd="3" destOrd="0" parTransId="{E109E246-4263-4484-8297-225140BD05E5}" sibTransId="{9E273C68-939F-411F-BE54-952E637220D6}"/>
    <dgm:cxn modelId="{7ACDEDE1-C6EE-4187-BA3F-B467F6F93B6C}" type="presOf" srcId="{288FD93E-A5B7-4D50-B1B9-87CB615AFD6E}" destId="{CE565C31-676D-41CA-85F5-8FCDB84AEF52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A07862D-1620-474E-AA3F-1D914185FEBE}" type="presParOf" srcId="{FF881B13-5CAD-4AEA-982D-940FA17DA8C4}" destId="{84EC64E6-BBB8-4987-A849-1FDD96842A8F}" srcOrd="3" destOrd="0" presId="urn:microsoft.com/office/officeart/2011/layout/HexagonRadial"/>
    <dgm:cxn modelId="{AA1A14A2-BA51-4FC4-A4FE-4579FF544DB1}" type="presParOf" srcId="{84EC64E6-BBB8-4987-A849-1FDD96842A8F}" destId="{724E592E-22CC-4FFA-8FDA-03D5ACF73875}" srcOrd="0" destOrd="0" presId="urn:microsoft.com/office/officeart/2011/layout/HexagonRadial"/>
    <dgm:cxn modelId="{1D005F7E-13F0-42F3-8A8D-479BF85B8819}" type="presParOf" srcId="{FF881B13-5CAD-4AEA-982D-940FA17DA8C4}" destId="{CE565C31-676D-41CA-85F5-8FCDB84AEF52}" srcOrd="4" destOrd="0" presId="urn:microsoft.com/office/officeart/2011/layout/HexagonRadial"/>
    <dgm:cxn modelId="{2B01806A-C73B-4683-8743-68F3E260D07B}" type="presParOf" srcId="{FF881B13-5CAD-4AEA-982D-940FA17DA8C4}" destId="{FA146FBC-333A-4041-BF85-4EBFA772FE26}" srcOrd="5" destOrd="0" presId="urn:microsoft.com/office/officeart/2011/layout/HexagonRadial"/>
    <dgm:cxn modelId="{EEEA3882-0B69-4A42-AB2B-F4043B79CE5C}" type="presParOf" srcId="{FA146FBC-333A-4041-BF85-4EBFA772FE26}" destId="{05B7B1B6-82C4-45B3-A641-4EB8C42D5E34}" srcOrd="0" destOrd="0" presId="urn:microsoft.com/office/officeart/2011/layout/HexagonRadial"/>
    <dgm:cxn modelId="{6AF4D10A-EBC7-46F7-B57A-54D6A4DC3068}" type="presParOf" srcId="{FF881B13-5CAD-4AEA-982D-940FA17DA8C4}" destId="{052B9894-F7F9-463D-8573-3B903EE08294}" srcOrd="6" destOrd="0" presId="urn:microsoft.com/office/officeart/2011/layout/HexagonRadial"/>
    <dgm:cxn modelId="{FC460C95-64D9-4979-949B-9C14B7528EC8}" type="presParOf" srcId="{FF881B13-5CAD-4AEA-982D-940FA17DA8C4}" destId="{CE5AAB40-0F22-4029-B985-FB84875E4FE8}" srcOrd="7" destOrd="0" presId="urn:microsoft.com/office/officeart/2011/layout/HexagonRadial"/>
    <dgm:cxn modelId="{679637FB-E972-4657-AF00-EF060A812007}" type="presParOf" srcId="{CE5AAB40-0F22-4029-B985-FB84875E4FE8}" destId="{7C9A934B-4649-4266-8643-7E35DCFFE5E0}" srcOrd="0" destOrd="0" presId="urn:microsoft.com/office/officeart/2011/layout/HexagonRadial"/>
    <dgm:cxn modelId="{1A2D11A5-C02C-40E9-A48F-19DD6F6C6A62}" type="presParOf" srcId="{FF881B13-5CAD-4AEA-982D-940FA17DA8C4}" destId="{5C4B5348-22DF-4C8D-B21D-AF0F9BFBBC1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1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Variables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Function Declarations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Object</a:t>
          </a:r>
          <a:r>
            <a:rPr lang="en-US" sz="1200" baseline="0" dirty="0"/>
            <a:t> Notation</a:t>
          </a:r>
          <a:endParaRPr lang="en-US" sz="1200" dirty="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DOM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Events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Function Scopes</a:t>
          </a:r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CA5D5D3-CA1F-47DE-9990-A593695824AA}" type="pres">
      <dgm:prSet presAssocID="{4EFB01E0-7B2C-4A35-8C15-145F2FDE38F5}" presName="Accent2" presStyleCnt="0"/>
      <dgm:spPr/>
    </dgm:pt>
    <dgm:pt modelId="{0EF9E77E-F32C-4E14-96D8-BF895007E9F0}" type="pres">
      <dgm:prSet presAssocID="{4EFB01E0-7B2C-4A35-8C15-145F2FDE38F5}" presName="Accent" presStyleLbl="bgShp" presStyleIdx="1" presStyleCnt="6"/>
      <dgm:spPr/>
    </dgm:pt>
    <dgm:pt modelId="{32C513C9-7234-4507-8040-45E8BAC3982E}" type="pres">
      <dgm:prSet presAssocID="{4EFB01E0-7B2C-4A35-8C15-145F2FDE38F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5DF4D60-512F-4B1F-A5FD-86745D33BE8B}" type="pres">
      <dgm:prSet presAssocID="{9DF617E6-12BC-48E3-BB20-0FC9BD474B6F}" presName="Accent3" presStyleCnt="0"/>
      <dgm:spPr/>
    </dgm:pt>
    <dgm:pt modelId="{CF7811D4-2178-48DF-B0E3-AD7ACCAEB44E}" type="pres">
      <dgm:prSet presAssocID="{9DF617E6-12BC-48E3-BB20-0FC9BD474B6F}" presName="Accent" presStyleLbl="bgShp" presStyleIdx="2" presStyleCnt="6"/>
      <dgm:spPr/>
    </dgm:pt>
    <dgm:pt modelId="{EC9634C5-58D8-4B48-AB48-DCB82E6F7DAE}" type="pres">
      <dgm:prSet presAssocID="{9DF617E6-12BC-48E3-BB20-0FC9BD474B6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DE41E8-AF79-4A49-9BF5-0343F9A1F772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A4638572-6F58-4835-A211-84777574DAC9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F720A0-A04E-4E9A-83EC-6EA9C78070B0}" type="pres">
      <dgm:prSet presAssocID="{588D3BBC-567D-402D-BE29-0818FA122FB9}" presName="Accent5" presStyleCnt="0"/>
      <dgm:spPr/>
    </dgm:pt>
    <dgm:pt modelId="{7223C15D-8B50-4A1A-9B51-AEFA3366080D}" type="pres">
      <dgm:prSet presAssocID="{588D3BBC-567D-402D-BE29-0818FA122FB9}" presName="Accent" presStyleLbl="bgShp" presStyleIdx="4" presStyleCnt="6"/>
      <dgm:spPr/>
    </dgm:pt>
    <dgm:pt modelId="{DC19E5E6-FD2F-4565-8872-919C992AB6EC}" type="pres">
      <dgm:prSet presAssocID="{588D3BBC-567D-402D-BE29-0818FA122FB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6EA0B0-9122-4E85-B5A6-3F27DBDCB33E}" type="pres">
      <dgm:prSet presAssocID="{251E2C1A-616F-4B20-8D5E-E61246D29802}" presName="Accent6" presStyleCnt="0"/>
      <dgm:spPr/>
    </dgm:pt>
    <dgm:pt modelId="{76E46833-851C-4CCE-91A8-88954D56ABC3}" type="pres">
      <dgm:prSet presAssocID="{251E2C1A-616F-4B20-8D5E-E61246D29802}" presName="Accent" presStyleLbl="bgShp" presStyleIdx="5" presStyleCnt="6"/>
      <dgm:spPr/>
    </dgm:pt>
    <dgm:pt modelId="{65919E94-ACF3-4952-91E7-CC3BD3824544}" type="pres">
      <dgm:prSet presAssocID="{251E2C1A-616F-4B20-8D5E-E61246D2980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FB87734-57BC-4CB1-A896-20E66BEC0159}" type="presOf" srcId="{251E2C1A-616F-4B20-8D5E-E61246D29802}" destId="{65919E94-ACF3-4952-91E7-CC3BD3824544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F371FF3E-D426-4D66-8EF2-C5C8724580F7}" type="presOf" srcId="{4EFB01E0-7B2C-4A35-8C15-145F2FDE38F5}" destId="{32C513C9-7234-4507-8040-45E8BAC3982E}" srcOrd="0" destOrd="0" presId="urn:microsoft.com/office/officeart/2011/layout/HexagonRadial"/>
    <dgm:cxn modelId="{57054D40-9A1B-4264-AC2C-A63F40BC25A3}" srcId="{A671AF08-537B-4BD8-B686-66799645590A}" destId="{9DF617E6-12BC-48E3-BB20-0FC9BD474B6F}" srcOrd="2" destOrd="0" parTransId="{9F37BCDD-69BC-4C72-AF56-81689BA841DF}" sibTransId="{DA209C44-1FFA-4901-85EF-610A72B82FF6}"/>
    <dgm:cxn modelId="{7C21B05C-C358-4531-A60A-9E659E417190}" type="presOf" srcId="{9DF617E6-12BC-48E3-BB20-0FC9BD474B6F}" destId="{EC9634C5-58D8-4B48-AB48-DCB82E6F7DAE}" srcOrd="0" destOrd="0" presId="urn:microsoft.com/office/officeart/2011/layout/HexagonRadial"/>
    <dgm:cxn modelId="{85223247-D7CC-4C2D-AC4B-102E712A5572}" type="presOf" srcId="{588D3BBC-567D-402D-BE29-0818FA122FB9}" destId="{DC19E5E6-FD2F-4565-8872-919C992AB6EC}" srcOrd="0" destOrd="0" presId="urn:microsoft.com/office/officeart/2011/layout/HexagonRadial"/>
    <dgm:cxn modelId="{8D38786A-127F-4244-A9D3-80B51F3DE959}" srcId="{A671AF08-537B-4BD8-B686-66799645590A}" destId="{588D3BBC-567D-402D-BE29-0818FA122FB9}" srcOrd="4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5" destOrd="0" parTransId="{DB235B8B-BBE1-42CE-82E5-23E3881C0077}" sibTransId="{DF2E16C5-5C46-4D12-8C9A-23AA9A870693}"/>
    <dgm:cxn modelId="{CC4C93B1-6856-4F79-A836-E8171D0C7B0C}" type="presOf" srcId="{9D760F49-9202-4625-AD33-6996E9FCC278}" destId="{CF28E938-F928-495F-AF60-CC548D5F94DC}" srcOrd="0" destOrd="0" presId="urn:microsoft.com/office/officeart/2011/layout/HexagonRadial"/>
    <dgm:cxn modelId="{D525AAC7-068B-45C5-A773-4BB315C6C5DE}" srcId="{A671AF08-537B-4BD8-B686-66799645590A}" destId="{4EFB01E0-7B2C-4A35-8C15-145F2FDE38F5}" srcOrd="1" destOrd="0" parTransId="{5A7395BD-D2A6-4A09-98E3-658E2C4F193C}" sibTransId="{9A103BD7-495B-4291-AF1B-55ECD365FD6A}"/>
    <dgm:cxn modelId="{F42B6ED2-22DB-4EE3-B5A0-0B051E723CE4}" type="presOf" srcId="{A671AF08-537B-4BD8-B686-66799645590A}" destId="{1CE28958-BD86-437A-95E5-5A20EF9669B5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DCAAD1EF-B7C8-4F2D-BA1C-C87AB9CB87B6}" type="presOf" srcId="{06BDC0A0-5E3E-428C-82F9-AD111713DA81}" destId="{A4638572-6F58-4835-A211-84777574DAC9}" srcOrd="0" destOrd="0" presId="urn:microsoft.com/office/officeart/2011/layout/HexagonRadial"/>
    <dgm:cxn modelId="{B281E523-7964-4CA7-85D4-E415BFE1672C}" type="presParOf" srcId="{FF881B13-5CAD-4AEA-982D-940FA17DA8C4}" destId="{1CE28958-BD86-437A-95E5-5A20EF9669B5}" srcOrd="0" destOrd="0" presId="urn:microsoft.com/office/officeart/2011/layout/HexagonRadial"/>
    <dgm:cxn modelId="{3AAE778B-7BC1-4DB6-B6B2-637892139E36}" type="presParOf" srcId="{FF881B13-5CAD-4AEA-982D-940FA17DA8C4}" destId="{B9437CE8-89C1-4B47-B83B-188D0C7E56C2}" srcOrd="1" destOrd="0" presId="urn:microsoft.com/office/officeart/2011/layout/HexagonRadial"/>
    <dgm:cxn modelId="{66A4A357-AA6F-4161-A026-5399951D2E17}" type="presParOf" srcId="{B9437CE8-89C1-4B47-B83B-188D0C7E56C2}" destId="{CAA39351-BE5D-40EF-B7F7-0A6912F45586}" srcOrd="0" destOrd="0" presId="urn:microsoft.com/office/officeart/2011/layout/HexagonRadial"/>
    <dgm:cxn modelId="{C2DA4237-F903-4D57-8123-7033A8BCF4C2}" type="presParOf" srcId="{FF881B13-5CAD-4AEA-982D-940FA17DA8C4}" destId="{CF28E938-F928-495F-AF60-CC548D5F94DC}" srcOrd="2" destOrd="0" presId="urn:microsoft.com/office/officeart/2011/layout/HexagonRadial"/>
    <dgm:cxn modelId="{9BEF1D4B-FFA2-4E03-BB25-BA5ADAFE9738}" type="presParOf" srcId="{FF881B13-5CAD-4AEA-982D-940FA17DA8C4}" destId="{CCA5D5D3-CA1F-47DE-9990-A593695824AA}" srcOrd="3" destOrd="0" presId="urn:microsoft.com/office/officeart/2011/layout/HexagonRadial"/>
    <dgm:cxn modelId="{D0AA1766-4332-490C-B509-B3EADDA5408C}" type="presParOf" srcId="{CCA5D5D3-CA1F-47DE-9990-A593695824AA}" destId="{0EF9E77E-F32C-4E14-96D8-BF895007E9F0}" srcOrd="0" destOrd="0" presId="urn:microsoft.com/office/officeart/2011/layout/HexagonRadial"/>
    <dgm:cxn modelId="{F0E409E6-6720-442B-A632-E2F59879B318}" type="presParOf" srcId="{FF881B13-5CAD-4AEA-982D-940FA17DA8C4}" destId="{32C513C9-7234-4507-8040-45E8BAC3982E}" srcOrd="4" destOrd="0" presId="urn:microsoft.com/office/officeart/2011/layout/HexagonRadial"/>
    <dgm:cxn modelId="{1EC7493E-6CC0-4878-8B27-7A5875E7280E}" type="presParOf" srcId="{FF881B13-5CAD-4AEA-982D-940FA17DA8C4}" destId="{35DF4D60-512F-4B1F-A5FD-86745D33BE8B}" srcOrd="5" destOrd="0" presId="urn:microsoft.com/office/officeart/2011/layout/HexagonRadial"/>
    <dgm:cxn modelId="{EF829291-BCEA-462C-AF13-9A27AEB3D367}" type="presParOf" srcId="{35DF4D60-512F-4B1F-A5FD-86745D33BE8B}" destId="{CF7811D4-2178-48DF-B0E3-AD7ACCAEB44E}" srcOrd="0" destOrd="0" presId="urn:microsoft.com/office/officeart/2011/layout/HexagonRadial"/>
    <dgm:cxn modelId="{27D0A6C3-D8EB-4C09-9FAC-BA88DB99C86E}" type="presParOf" srcId="{FF881B13-5CAD-4AEA-982D-940FA17DA8C4}" destId="{EC9634C5-58D8-4B48-AB48-DCB82E6F7DAE}" srcOrd="6" destOrd="0" presId="urn:microsoft.com/office/officeart/2011/layout/HexagonRadial"/>
    <dgm:cxn modelId="{938CA9BE-121D-4B99-8761-E5B98E776A5B}" type="presParOf" srcId="{FF881B13-5CAD-4AEA-982D-940FA17DA8C4}" destId="{7EDE41E8-AF79-4A49-9BF5-0343F9A1F772}" srcOrd="7" destOrd="0" presId="urn:microsoft.com/office/officeart/2011/layout/HexagonRadial"/>
    <dgm:cxn modelId="{E7C0D91A-D826-43C6-8F13-AC4CBF55A6BB}" type="presParOf" srcId="{7EDE41E8-AF79-4A49-9BF5-0343F9A1F772}" destId="{4754159D-56E3-4F2C-B89C-54ACA00F561E}" srcOrd="0" destOrd="0" presId="urn:microsoft.com/office/officeart/2011/layout/HexagonRadial"/>
    <dgm:cxn modelId="{54DC12E1-C0B4-4728-9799-C3A4DD2B80E3}" type="presParOf" srcId="{FF881B13-5CAD-4AEA-982D-940FA17DA8C4}" destId="{A4638572-6F58-4835-A211-84777574DAC9}" srcOrd="8" destOrd="0" presId="urn:microsoft.com/office/officeart/2011/layout/HexagonRadial"/>
    <dgm:cxn modelId="{80F7EC0D-3295-4481-9E76-D2C6E6454DE0}" type="presParOf" srcId="{FF881B13-5CAD-4AEA-982D-940FA17DA8C4}" destId="{76F720A0-A04E-4E9A-83EC-6EA9C78070B0}" srcOrd="9" destOrd="0" presId="urn:microsoft.com/office/officeart/2011/layout/HexagonRadial"/>
    <dgm:cxn modelId="{E2487965-A4EE-430F-A1E5-41C54D29CB57}" type="presParOf" srcId="{76F720A0-A04E-4E9A-83EC-6EA9C78070B0}" destId="{7223C15D-8B50-4A1A-9B51-AEFA3366080D}" srcOrd="0" destOrd="0" presId="urn:microsoft.com/office/officeart/2011/layout/HexagonRadial"/>
    <dgm:cxn modelId="{BB2B5516-2946-4901-BB6F-EE25F20FFB53}" type="presParOf" srcId="{FF881B13-5CAD-4AEA-982D-940FA17DA8C4}" destId="{DC19E5E6-FD2F-4565-8872-919C992AB6EC}" srcOrd="10" destOrd="0" presId="urn:microsoft.com/office/officeart/2011/layout/HexagonRadial"/>
    <dgm:cxn modelId="{65EEB985-1E6F-4AD1-A0FB-F0DF05923BB2}" type="presParOf" srcId="{FF881B13-5CAD-4AEA-982D-940FA17DA8C4}" destId="{406EA0B0-9122-4E85-B5A6-3F27DBDCB33E}" srcOrd="11" destOrd="0" presId="urn:microsoft.com/office/officeart/2011/layout/HexagonRadial"/>
    <dgm:cxn modelId="{D5346AC3-CC01-4F23-85E3-FC0CB42EA141}" type="presParOf" srcId="{406EA0B0-9122-4E85-B5A6-3F27DBDCB33E}" destId="{76E46833-851C-4CCE-91A8-88954D56ABC3}" srcOrd="0" destOrd="0" presId="urn:microsoft.com/office/officeart/2011/layout/HexagonRadial"/>
    <dgm:cxn modelId="{5A22B1C7-CD43-43AB-A3D9-1D10136A273E}" type="presParOf" srcId="{FF881B13-5CAD-4AEA-982D-940FA17DA8C4}" destId="{65919E94-ACF3-4952-91E7-CC3BD382454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2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760F49-9202-4625-AD33-6996E9FCC278}">
      <dgm:prSet phldrT="[Text]" custT="1"/>
      <dgm:spPr/>
      <dgm:t>
        <a:bodyPr/>
        <a:lstStyle/>
        <a:p>
          <a:r>
            <a:rPr lang="en-US" sz="1200" dirty="0"/>
            <a:t>Dynamic Properties</a:t>
          </a:r>
          <a:endParaRPr lang="en-US" sz="1100" dirty="0"/>
        </a:p>
      </dgm:t>
    </dgm:pt>
    <dgm:pt modelId="{EA2BA8E4-A05E-4975-BF77-C4BDABBD1C0C}" type="parTrans" cxnId="{5698949D-F193-4AA6-BD3C-5B571A0F3517}">
      <dgm:prSet/>
      <dgm:spPr/>
      <dgm:t>
        <a:bodyPr/>
        <a:lstStyle/>
        <a:p>
          <a:endParaRPr lang="en-US" sz="1800"/>
        </a:p>
      </dgm:t>
    </dgm:pt>
    <dgm:pt modelId="{5EE37B0A-4507-4C1D-9EE5-D26F46CDA988}" type="sibTrans" cxnId="{5698949D-F193-4AA6-BD3C-5B571A0F3517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Constructors</a:t>
          </a:r>
          <a:endParaRPr lang="en-US" sz="1100" dirty="0"/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Function Contexts</a:t>
          </a:r>
          <a:endParaRPr lang="en-US" sz="1100" dirty="0"/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Execution Contexts</a:t>
          </a:r>
          <a:endParaRPr lang="en-US" sz="1100" dirty="0"/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4EFB01E0-7B2C-4A35-8C15-145F2FDE38F5}">
      <dgm:prSet phldrT="[Text]" custT="1"/>
      <dgm:spPr/>
      <dgm:t>
        <a:bodyPr/>
        <a:lstStyle/>
        <a:p>
          <a:r>
            <a:rPr lang="en-US" sz="1200" dirty="0"/>
            <a:t>Function Expressions</a:t>
          </a:r>
          <a:endParaRPr lang="en-US" sz="1100" dirty="0"/>
        </a:p>
      </dgm:t>
    </dgm:pt>
    <dgm:pt modelId="{9A103BD7-495B-4291-AF1B-55ECD365FD6A}" type="sibTrans" cxnId="{D525AAC7-068B-45C5-A773-4BB315C6C5DE}">
      <dgm:prSet/>
      <dgm:spPr/>
      <dgm:t>
        <a:bodyPr/>
        <a:lstStyle/>
        <a:p>
          <a:endParaRPr lang="en-US" sz="1800"/>
        </a:p>
      </dgm:t>
    </dgm:pt>
    <dgm:pt modelId="{5A7395BD-D2A6-4A09-98E3-658E2C4F193C}" type="parTrans" cxnId="{D525AAC7-068B-45C5-A773-4BB315C6C5D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/>
            <a:t>Private Variables</a:t>
          </a:r>
          <a:endParaRPr lang="en-US" sz="11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B9437CE8-89C1-4B47-B83B-188D0C7E56C2}" type="pres">
      <dgm:prSet presAssocID="{9D760F49-9202-4625-AD33-6996E9FCC278}" presName="Accent1" presStyleCnt="0"/>
      <dgm:spPr/>
    </dgm:pt>
    <dgm:pt modelId="{CAA39351-BE5D-40EF-B7F7-0A6912F45586}" type="pres">
      <dgm:prSet presAssocID="{9D760F49-9202-4625-AD33-6996E9FCC278}" presName="Accent" presStyleLbl="bgShp" presStyleIdx="0" presStyleCnt="6"/>
      <dgm:spPr/>
    </dgm:pt>
    <dgm:pt modelId="{CF28E938-F928-495F-AF60-CC548D5F94DC}" type="pres">
      <dgm:prSet presAssocID="{9D760F49-9202-4625-AD33-6996E9FCC2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9798EB-7131-4B5F-916B-30A57FB22EAB}" type="pres">
      <dgm:prSet presAssocID="{9DF617E6-12BC-48E3-BB20-0FC9BD474B6F}" presName="Accent2" presStyleCnt="0"/>
      <dgm:spPr/>
    </dgm:pt>
    <dgm:pt modelId="{CF7811D4-2178-48DF-B0E3-AD7ACCAEB44E}" type="pres">
      <dgm:prSet presAssocID="{9DF617E6-12BC-48E3-BB20-0FC9BD474B6F}" presName="Accent" presStyleLbl="bgShp" presStyleIdx="1" presStyleCnt="6"/>
      <dgm:spPr/>
    </dgm:pt>
    <dgm:pt modelId="{14DB2759-D36B-43BF-92AB-939FF73828AC}" type="pres">
      <dgm:prSet presAssocID="{9DF617E6-12BC-48E3-BB20-0FC9BD474B6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E5C1F-972B-48CC-AA87-FA223DDB9CF5}" type="pres">
      <dgm:prSet presAssocID="{4EFB01E0-7B2C-4A35-8C15-145F2FDE38F5}" presName="Accent3" presStyleCnt="0"/>
      <dgm:spPr/>
    </dgm:pt>
    <dgm:pt modelId="{0EF9E77E-F32C-4E14-96D8-BF895007E9F0}" type="pres">
      <dgm:prSet presAssocID="{4EFB01E0-7B2C-4A35-8C15-145F2FDE38F5}" presName="Accent" presStyleLbl="bgShp" presStyleIdx="2" presStyleCnt="6"/>
      <dgm:spPr/>
    </dgm:pt>
    <dgm:pt modelId="{AC85AF62-9CC3-48C8-BF12-B0BD2D68FA61}" type="pres">
      <dgm:prSet presAssocID="{4EFB01E0-7B2C-4A35-8C15-145F2FDE38F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75BEB4F-18CC-4E12-96FC-E95708EAE456}" type="pres">
      <dgm:prSet presAssocID="{588D3BBC-567D-402D-BE29-0818FA122FB9}" presName="Accent4" presStyleCnt="0"/>
      <dgm:spPr/>
    </dgm:pt>
    <dgm:pt modelId="{7223C15D-8B50-4A1A-9B51-AEFA3366080D}" type="pres">
      <dgm:prSet presAssocID="{588D3BBC-567D-402D-BE29-0818FA122FB9}" presName="Accent" presStyleLbl="bgShp" presStyleIdx="3" presStyleCnt="6"/>
      <dgm:spPr/>
    </dgm:pt>
    <dgm:pt modelId="{C39E935B-7D22-4280-8D7E-74996FE90783}" type="pres">
      <dgm:prSet presAssocID="{588D3BBC-567D-402D-BE29-0818FA122FB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D16CEE5-232F-4BCE-8A5A-A3DA7D05A77F}" type="pres">
      <dgm:prSet presAssocID="{251E2C1A-616F-4B20-8D5E-E61246D29802}" presName="Accent5" presStyleCnt="0"/>
      <dgm:spPr/>
    </dgm:pt>
    <dgm:pt modelId="{76E46833-851C-4CCE-91A8-88954D56ABC3}" type="pres">
      <dgm:prSet presAssocID="{251E2C1A-616F-4B20-8D5E-E61246D29802}" presName="Accent" presStyleLbl="bgShp" presStyleIdx="4" presStyleCnt="6"/>
      <dgm:spPr/>
    </dgm:pt>
    <dgm:pt modelId="{8C75A943-F644-40D6-9553-5486274783BB}" type="pres">
      <dgm:prSet presAssocID="{251E2C1A-616F-4B20-8D5E-E61246D2980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7269E68-7F32-48C7-AB55-2233A5514CB4}" type="pres">
      <dgm:prSet presAssocID="{06BDC0A0-5E3E-428C-82F9-AD111713DA81}" presName="Accent6" presStyleCnt="0"/>
      <dgm:spPr/>
    </dgm:pt>
    <dgm:pt modelId="{4754159D-56E3-4F2C-B89C-54ACA00F561E}" type="pres">
      <dgm:prSet presAssocID="{06BDC0A0-5E3E-428C-82F9-AD111713DA81}" presName="Accent" presStyleLbl="bgShp" presStyleIdx="5" presStyleCnt="6"/>
      <dgm:spPr/>
    </dgm:pt>
    <dgm:pt modelId="{A47C0CD5-9274-4BF4-BD30-4ADC519D837A}" type="pres">
      <dgm:prSet presAssocID="{06BDC0A0-5E3E-428C-82F9-AD111713DA8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BD4CC33-E8B1-46F5-80EC-31A0F9D13455}" type="presOf" srcId="{9DF617E6-12BC-48E3-BB20-0FC9BD474B6F}" destId="{14DB2759-D36B-43BF-92AB-939FF73828AC}" srcOrd="0" destOrd="0" presId="urn:microsoft.com/office/officeart/2011/layout/HexagonRadial"/>
    <dgm:cxn modelId="{0E2E343E-A0AA-44B9-ABCB-3F3A4CE8BEE0}" srcId="{A671AF08-537B-4BD8-B686-66799645590A}" destId="{06BDC0A0-5E3E-428C-82F9-AD111713DA81}" srcOrd="5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1" destOrd="0" parTransId="{9F37BCDD-69BC-4C72-AF56-81689BA841DF}" sibTransId="{DA209C44-1FFA-4901-85EF-610A72B82FF6}"/>
    <dgm:cxn modelId="{97A72641-71BA-4458-AC27-0E5FAE91F5EF}" type="presOf" srcId="{4EFB01E0-7B2C-4A35-8C15-145F2FDE38F5}" destId="{AC85AF62-9CC3-48C8-BF12-B0BD2D68FA61}" srcOrd="0" destOrd="0" presId="urn:microsoft.com/office/officeart/2011/layout/HexagonRadial"/>
    <dgm:cxn modelId="{039B8648-4FFC-41B5-B8C2-7C32E7E3EC2B}" type="presOf" srcId="{A671AF08-537B-4BD8-B686-66799645590A}" destId="{1CE28958-BD86-437A-95E5-5A20EF9669B5}" srcOrd="0" destOrd="0" presId="urn:microsoft.com/office/officeart/2011/layout/HexagonRadial"/>
    <dgm:cxn modelId="{8D38786A-127F-4244-A9D3-80B51F3DE959}" srcId="{A671AF08-537B-4BD8-B686-66799645590A}" destId="{588D3BBC-567D-402D-BE29-0818FA122FB9}" srcOrd="3" destOrd="0" parTransId="{84E41642-4F0D-4FC4-A23C-AAEBC9A69592}" sibTransId="{97104489-6E66-4063-B2C8-3E260DA8A0BA}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C114C98C-25AB-45E8-8202-44B3C8F1B0F4}" type="presOf" srcId="{251E2C1A-616F-4B20-8D5E-E61246D29802}" destId="{8C75A943-F644-40D6-9553-5486274783BB}" srcOrd="0" destOrd="0" presId="urn:microsoft.com/office/officeart/2011/layout/HexagonRadial"/>
    <dgm:cxn modelId="{FB802295-C359-4C37-B743-69D00685A13A}" type="presOf" srcId="{9D760F49-9202-4625-AD33-6996E9FCC278}" destId="{CF28E938-F928-495F-AF60-CC548D5F94DC}" srcOrd="0" destOrd="0" presId="urn:microsoft.com/office/officeart/2011/layout/HexagonRadial"/>
    <dgm:cxn modelId="{A83C5997-D219-4E59-A436-F813ED5D827A}" type="presOf" srcId="{588D3BBC-567D-402D-BE29-0818FA122FB9}" destId="{C39E935B-7D22-4280-8D7E-74996FE90783}" srcOrd="0" destOrd="0" presId="urn:microsoft.com/office/officeart/2011/layout/HexagonRadial"/>
    <dgm:cxn modelId="{5698949D-F193-4AA6-BD3C-5B571A0F3517}" srcId="{A671AF08-537B-4BD8-B686-66799645590A}" destId="{9D760F49-9202-4625-AD33-6996E9FCC278}" srcOrd="0" destOrd="0" parTransId="{EA2BA8E4-A05E-4975-BF77-C4BDABBD1C0C}" sibTransId="{5EE37B0A-4507-4C1D-9EE5-D26F46CDA988}"/>
    <dgm:cxn modelId="{0624F0AF-76D9-4038-AE7F-44A478E6FE3E}" srcId="{A671AF08-537B-4BD8-B686-66799645590A}" destId="{251E2C1A-616F-4B20-8D5E-E61246D29802}" srcOrd="4" destOrd="0" parTransId="{DB235B8B-BBE1-42CE-82E5-23E3881C0077}" sibTransId="{DF2E16C5-5C46-4D12-8C9A-23AA9A870693}"/>
    <dgm:cxn modelId="{D525AAC7-068B-45C5-A773-4BB315C6C5DE}" srcId="{A671AF08-537B-4BD8-B686-66799645590A}" destId="{4EFB01E0-7B2C-4A35-8C15-145F2FDE38F5}" srcOrd="2" destOrd="0" parTransId="{5A7395BD-D2A6-4A09-98E3-658E2C4F193C}" sibTransId="{9A103BD7-495B-4291-AF1B-55ECD365FD6A}"/>
    <dgm:cxn modelId="{BC3B0BE4-A0F2-42D9-B3F4-8279C13F7304}" type="presOf" srcId="{06BDC0A0-5E3E-428C-82F9-AD111713DA81}" destId="{A47C0CD5-9274-4BF4-BD30-4ADC519D837A}" srcOrd="0" destOrd="0" presId="urn:microsoft.com/office/officeart/2011/layout/HexagonRadial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C4A5D599-1408-43A6-89E0-0F711E93F079}" type="presParOf" srcId="{FF881B13-5CAD-4AEA-982D-940FA17DA8C4}" destId="{1CE28958-BD86-437A-95E5-5A20EF9669B5}" srcOrd="0" destOrd="0" presId="urn:microsoft.com/office/officeart/2011/layout/HexagonRadial"/>
    <dgm:cxn modelId="{1807ACD4-9E15-4D0D-9640-D7410FDE1A66}" type="presParOf" srcId="{FF881B13-5CAD-4AEA-982D-940FA17DA8C4}" destId="{B9437CE8-89C1-4B47-B83B-188D0C7E56C2}" srcOrd="1" destOrd="0" presId="urn:microsoft.com/office/officeart/2011/layout/HexagonRadial"/>
    <dgm:cxn modelId="{8769602A-3422-4877-8690-5C91D446BC82}" type="presParOf" srcId="{B9437CE8-89C1-4B47-B83B-188D0C7E56C2}" destId="{CAA39351-BE5D-40EF-B7F7-0A6912F45586}" srcOrd="0" destOrd="0" presId="urn:microsoft.com/office/officeart/2011/layout/HexagonRadial"/>
    <dgm:cxn modelId="{C9D59063-7F5B-4F14-85E8-7EA66DC74E78}" type="presParOf" srcId="{FF881B13-5CAD-4AEA-982D-940FA17DA8C4}" destId="{CF28E938-F928-495F-AF60-CC548D5F94DC}" srcOrd="2" destOrd="0" presId="urn:microsoft.com/office/officeart/2011/layout/HexagonRadial"/>
    <dgm:cxn modelId="{4CFA2462-DCDB-47CD-8F3D-BA2A8B3C4C21}" type="presParOf" srcId="{FF881B13-5CAD-4AEA-982D-940FA17DA8C4}" destId="{1B9798EB-7131-4B5F-916B-30A57FB22EAB}" srcOrd="3" destOrd="0" presId="urn:microsoft.com/office/officeart/2011/layout/HexagonRadial"/>
    <dgm:cxn modelId="{50EC2DE2-51EB-4E96-ACBE-A4557E90ADCD}" type="presParOf" srcId="{1B9798EB-7131-4B5F-916B-30A57FB22EAB}" destId="{CF7811D4-2178-48DF-B0E3-AD7ACCAEB44E}" srcOrd="0" destOrd="0" presId="urn:microsoft.com/office/officeart/2011/layout/HexagonRadial"/>
    <dgm:cxn modelId="{83A6F369-E3CD-4D63-880A-D2422310CC49}" type="presParOf" srcId="{FF881B13-5CAD-4AEA-982D-940FA17DA8C4}" destId="{14DB2759-D36B-43BF-92AB-939FF73828AC}" srcOrd="4" destOrd="0" presId="urn:microsoft.com/office/officeart/2011/layout/HexagonRadial"/>
    <dgm:cxn modelId="{209DA89A-BCA3-45CF-9E11-46046B48A5CD}" type="presParOf" srcId="{FF881B13-5CAD-4AEA-982D-940FA17DA8C4}" destId="{B3EE5C1F-972B-48CC-AA87-FA223DDB9CF5}" srcOrd="5" destOrd="0" presId="urn:microsoft.com/office/officeart/2011/layout/HexagonRadial"/>
    <dgm:cxn modelId="{5C7916BF-C5FE-424E-98F8-A801C99F8FA8}" type="presParOf" srcId="{B3EE5C1F-972B-48CC-AA87-FA223DDB9CF5}" destId="{0EF9E77E-F32C-4E14-96D8-BF895007E9F0}" srcOrd="0" destOrd="0" presId="urn:microsoft.com/office/officeart/2011/layout/HexagonRadial"/>
    <dgm:cxn modelId="{DA27A409-7B29-4BB8-90FD-508CF3634811}" type="presParOf" srcId="{FF881B13-5CAD-4AEA-982D-940FA17DA8C4}" destId="{AC85AF62-9CC3-48C8-BF12-B0BD2D68FA61}" srcOrd="6" destOrd="0" presId="urn:microsoft.com/office/officeart/2011/layout/HexagonRadial"/>
    <dgm:cxn modelId="{4A0D2AA6-F63A-42BB-A26E-237DFEA1B995}" type="presParOf" srcId="{FF881B13-5CAD-4AEA-982D-940FA17DA8C4}" destId="{A75BEB4F-18CC-4E12-96FC-E95708EAE456}" srcOrd="7" destOrd="0" presId="urn:microsoft.com/office/officeart/2011/layout/HexagonRadial"/>
    <dgm:cxn modelId="{4D760C43-C1D1-4107-802A-3D709059FEBE}" type="presParOf" srcId="{A75BEB4F-18CC-4E12-96FC-E95708EAE456}" destId="{7223C15D-8B50-4A1A-9B51-AEFA3366080D}" srcOrd="0" destOrd="0" presId="urn:microsoft.com/office/officeart/2011/layout/HexagonRadial"/>
    <dgm:cxn modelId="{79A02271-5F6F-4660-BEE2-E45C98A0C6D6}" type="presParOf" srcId="{FF881B13-5CAD-4AEA-982D-940FA17DA8C4}" destId="{C39E935B-7D22-4280-8D7E-74996FE90783}" srcOrd="8" destOrd="0" presId="urn:microsoft.com/office/officeart/2011/layout/HexagonRadial"/>
    <dgm:cxn modelId="{F9F39AE2-897E-41AF-9144-E8ECF6CEA6BF}" type="presParOf" srcId="{FF881B13-5CAD-4AEA-982D-940FA17DA8C4}" destId="{9D16CEE5-232F-4BCE-8A5A-A3DA7D05A77F}" srcOrd="9" destOrd="0" presId="urn:microsoft.com/office/officeart/2011/layout/HexagonRadial"/>
    <dgm:cxn modelId="{379BC41A-1EEB-45DE-A75D-226127870271}" type="presParOf" srcId="{9D16CEE5-232F-4BCE-8A5A-A3DA7D05A77F}" destId="{76E46833-851C-4CCE-91A8-88954D56ABC3}" srcOrd="0" destOrd="0" presId="urn:microsoft.com/office/officeart/2011/layout/HexagonRadial"/>
    <dgm:cxn modelId="{378DA2F0-5BFC-48DA-9A90-0F5BC70F6F64}" type="presParOf" srcId="{FF881B13-5CAD-4AEA-982D-940FA17DA8C4}" destId="{8C75A943-F644-40D6-9553-5486274783BB}" srcOrd="10" destOrd="0" presId="urn:microsoft.com/office/officeart/2011/layout/HexagonRadial"/>
    <dgm:cxn modelId="{D9D770BB-0C44-462C-9BB1-5A6F8763BCD8}" type="presParOf" srcId="{FF881B13-5CAD-4AEA-982D-940FA17DA8C4}" destId="{57269E68-7F32-48C7-AB55-2233A5514CB4}" srcOrd="11" destOrd="0" presId="urn:microsoft.com/office/officeart/2011/layout/HexagonRadial"/>
    <dgm:cxn modelId="{F1C2DBC1-5F21-490D-9C32-62233AF1890B}" type="presParOf" srcId="{57269E68-7F32-48C7-AB55-2233A5514CB4}" destId="{4754159D-56E3-4F2C-B89C-54ACA00F561E}" srcOrd="0" destOrd="0" presId="urn:microsoft.com/office/officeart/2011/layout/HexagonRadial"/>
    <dgm:cxn modelId="{F7961E26-FE14-4CD0-B21D-273044A957FB}" type="presParOf" srcId="{FF881B13-5CAD-4AEA-982D-940FA17DA8C4}" destId="{A47C0CD5-9274-4BF4-BD30-4ADC519D837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2A3793-0BD4-4495-8912-3C1A50AF71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671AF08-537B-4BD8-B686-66799645590A}">
      <dgm:prSet phldrT="[Text]" custT="1"/>
      <dgm:spPr/>
      <dgm:t>
        <a:bodyPr/>
        <a:lstStyle/>
        <a:p>
          <a:r>
            <a:rPr lang="en-US" sz="1600" dirty="0"/>
            <a:t>Level 3</a:t>
          </a:r>
          <a:endParaRPr lang="en-US" sz="1100" dirty="0"/>
        </a:p>
      </dgm:t>
    </dgm:pt>
    <dgm:pt modelId="{F6A7ECC5-527C-4EF5-A120-29CA3A429A5E}" type="parTrans" cxnId="{AFC13156-BDC9-4AE5-BA96-CBFF4D527EEE}">
      <dgm:prSet/>
      <dgm:spPr/>
      <dgm:t>
        <a:bodyPr/>
        <a:lstStyle/>
        <a:p>
          <a:endParaRPr lang="en-US" sz="1800"/>
        </a:p>
      </dgm:t>
    </dgm:pt>
    <dgm:pt modelId="{68458C64-CA30-4CA5-B572-729816B6EAE8}" type="sibTrans" cxnId="{AFC13156-BDC9-4AE5-BA96-CBFF4D527EEE}">
      <dgm:prSet/>
      <dgm:spPr/>
      <dgm:t>
        <a:bodyPr/>
        <a:lstStyle/>
        <a:p>
          <a:endParaRPr lang="en-US" sz="1800"/>
        </a:p>
      </dgm:t>
    </dgm:pt>
    <dgm:pt modelId="{9DF617E6-12BC-48E3-BB20-0FC9BD474B6F}">
      <dgm:prSet phldrT="[Text]" custT="1"/>
      <dgm:spPr/>
      <dgm:t>
        <a:bodyPr/>
        <a:lstStyle/>
        <a:p>
          <a:r>
            <a:rPr lang="en-US" sz="1200" dirty="0"/>
            <a:t>Prototypes</a:t>
          </a:r>
        </a:p>
      </dgm:t>
    </dgm:pt>
    <dgm:pt modelId="{9F37BCDD-69BC-4C72-AF56-81689BA841DF}" type="parTrans" cxnId="{57054D40-9A1B-4264-AC2C-A63F40BC25A3}">
      <dgm:prSet/>
      <dgm:spPr/>
      <dgm:t>
        <a:bodyPr/>
        <a:lstStyle/>
        <a:p>
          <a:endParaRPr lang="en-US" sz="1800"/>
        </a:p>
      </dgm:t>
    </dgm:pt>
    <dgm:pt modelId="{DA209C44-1FFA-4901-85EF-610A72B82FF6}" type="sibTrans" cxnId="{57054D40-9A1B-4264-AC2C-A63F40BC25A3}">
      <dgm:prSet/>
      <dgm:spPr/>
      <dgm:t>
        <a:bodyPr/>
        <a:lstStyle/>
        <a:p>
          <a:endParaRPr lang="en-US" sz="1800"/>
        </a:p>
      </dgm:t>
    </dgm:pt>
    <dgm:pt modelId="{588D3BBC-567D-402D-BE29-0818FA122FB9}">
      <dgm:prSet phldrT="[Text]" custT="1"/>
      <dgm:spPr/>
      <dgm:t>
        <a:bodyPr/>
        <a:lstStyle/>
        <a:p>
          <a:r>
            <a:rPr lang="en-US" sz="1200" dirty="0"/>
            <a:t>Inheritance</a:t>
          </a:r>
        </a:p>
      </dgm:t>
    </dgm:pt>
    <dgm:pt modelId="{84E41642-4F0D-4FC4-A23C-AAEBC9A69592}" type="parTrans" cxnId="{8D38786A-127F-4244-A9D3-80B51F3DE959}">
      <dgm:prSet/>
      <dgm:spPr/>
      <dgm:t>
        <a:bodyPr/>
        <a:lstStyle/>
        <a:p>
          <a:endParaRPr lang="en-US" sz="1800"/>
        </a:p>
      </dgm:t>
    </dgm:pt>
    <dgm:pt modelId="{97104489-6E66-4063-B2C8-3E260DA8A0BA}" type="sibTrans" cxnId="{8D38786A-127F-4244-A9D3-80B51F3DE959}">
      <dgm:prSet/>
      <dgm:spPr/>
      <dgm:t>
        <a:bodyPr/>
        <a:lstStyle/>
        <a:p>
          <a:endParaRPr lang="en-US" sz="1800"/>
        </a:p>
      </dgm:t>
    </dgm:pt>
    <dgm:pt modelId="{251E2C1A-616F-4B20-8D5E-E61246D29802}">
      <dgm:prSet phldrT="[Text]" custT="1"/>
      <dgm:spPr/>
      <dgm:t>
        <a:bodyPr/>
        <a:lstStyle/>
        <a:p>
          <a:r>
            <a:rPr lang="en-US" sz="1200" dirty="0"/>
            <a:t>Closures</a:t>
          </a:r>
        </a:p>
      </dgm:t>
    </dgm:pt>
    <dgm:pt modelId="{DB235B8B-BBE1-42CE-82E5-23E3881C0077}" type="parTrans" cxnId="{0624F0AF-76D9-4038-AE7F-44A478E6FE3E}">
      <dgm:prSet/>
      <dgm:spPr/>
      <dgm:t>
        <a:bodyPr/>
        <a:lstStyle/>
        <a:p>
          <a:endParaRPr lang="en-US" sz="1800"/>
        </a:p>
      </dgm:t>
    </dgm:pt>
    <dgm:pt modelId="{DF2E16C5-5C46-4D12-8C9A-23AA9A870693}" type="sibTrans" cxnId="{0624F0AF-76D9-4038-AE7F-44A478E6FE3E}">
      <dgm:prSet/>
      <dgm:spPr/>
      <dgm:t>
        <a:bodyPr/>
        <a:lstStyle/>
        <a:p>
          <a:endParaRPr lang="en-US" sz="1800"/>
        </a:p>
      </dgm:t>
    </dgm:pt>
    <dgm:pt modelId="{06BDC0A0-5E3E-428C-82F9-AD111713DA81}">
      <dgm:prSet phldrT="[Text]" custT="1"/>
      <dgm:spPr/>
      <dgm:t>
        <a:bodyPr/>
        <a:lstStyle/>
        <a:p>
          <a:r>
            <a:rPr lang="en-US" sz="1200" dirty="0" err="1"/>
            <a:t>Memoization</a:t>
          </a:r>
          <a:endParaRPr lang="en-US" sz="1200" dirty="0"/>
        </a:p>
      </dgm:t>
    </dgm:pt>
    <dgm:pt modelId="{0829F33C-703C-467E-BB8D-4B03B50441F1}" type="sibTrans" cxnId="{0E2E343E-A0AA-44B9-ABCB-3F3A4CE8BEE0}">
      <dgm:prSet/>
      <dgm:spPr/>
      <dgm:t>
        <a:bodyPr/>
        <a:lstStyle/>
        <a:p>
          <a:endParaRPr lang="en-US" sz="1800"/>
        </a:p>
      </dgm:t>
    </dgm:pt>
    <dgm:pt modelId="{4206FB0E-0F69-4F44-AA01-2347CEEDC114}" type="parTrans" cxnId="{0E2E343E-A0AA-44B9-ABCB-3F3A4CE8BEE0}">
      <dgm:prSet/>
      <dgm:spPr/>
      <dgm:t>
        <a:bodyPr/>
        <a:lstStyle/>
        <a:p>
          <a:endParaRPr lang="en-US" sz="1800"/>
        </a:p>
      </dgm:t>
    </dgm:pt>
    <dgm:pt modelId="{131F2F26-FD34-4CD4-AC54-EEF6A2352B1A}">
      <dgm:prSet phldrT="[Text]" custT="1"/>
      <dgm:spPr/>
      <dgm:t>
        <a:bodyPr/>
        <a:lstStyle/>
        <a:p>
          <a:r>
            <a:rPr lang="en-US" sz="1200" dirty="0"/>
            <a:t>Revealing Module Pattern</a:t>
          </a:r>
        </a:p>
      </dgm:t>
    </dgm:pt>
    <dgm:pt modelId="{554590CD-70E3-4CFF-A0C5-7FB7CF5D02FE}" type="parTrans" cxnId="{FA685241-71C1-4A56-9277-229A032C576A}">
      <dgm:prSet/>
      <dgm:spPr/>
      <dgm:t>
        <a:bodyPr/>
        <a:lstStyle/>
        <a:p>
          <a:endParaRPr lang="en-US"/>
        </a:p>
      </dgm:t>
    </dgm:pt>
    <dgm:pt modelId="{A5B4AA26-1F27-4BEE-9686-2D8FFAB07694}" type="sibTrans" cxnId="{FA685241-71C1-4A56-9277-229A032C576A}">
      <dgm:prSet/>
      <dgm:spPr/>
      <dgm:t>
        <a:bodyPr/>
        <a:lstStyle/>
        <a:p>
          <a:endParaRPr lang="en-US"/>
        </a:p>
      </dgm:t>
    </dgm:pt>
    <dgm:pt modelId="{59113424-B3E0-43A0-A469-EEF84CFE72DE}">
      <dgm:prSet phldrT="[Text]" custT="1"/>
      <dgm:spPr/>
      <dgm:t>
        <a:bodyPr/>
        <a:lstStyle/>
        <a:p>
          <a:r>
            <a:rPr lang="en-US" sz="1100" dirty="0"/>
            <a:t>Lexical Environments</a:t>
          </a:r>
        </a:p>
      </dgm:t>
    </dgm:pt>
    <dgm:pt modelId="{3DFEC7A0-1076-41EC-8CEB-6B73A735B6E3}" type="parTrans" cxnId="{F4E834B9-B72A-449E-96C3-C49AA4AD30AB}">
      <dgm:prSet/>
      <dgm:spPr/>
      <dgm:t>
        <a:bodyPr/>
        <a:lstStyle/>
        <a:p>
          <a:endParaRPr lang="en-US"/>
        </a:p>
      </dgm:t>
    </dgm:pt>
    <dgm:pt modelId="{104C6355-57A1-4367-ACE0-F51367C1C34C}" type="sibTrans" cxnId="{F4E834B9-B72A-449E-96C3-C49AA4AD30AB}">
      <dgm:prSet/>
      <dgm:spPr/>
      <dgm:t>
        <a:bodyPr/>
        <a:lstStyle/>
        <a:p>
          <a:endParaRPr lang="en-US"/>
        </a:p>
      </dgm:t>
    </dgm:pt>
    <dgm:pt modelId="{FF881B13-5CAD-4AEA-982D-940FA17DA8C4}" type="pres">
      <dgm:prSet presAssocID="{6F2A3793-0BD4-4495-8912-3C1A50AF71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E28958-BD86-437A-95E5-5A20EF9669B5}" type="pres">
      <dgm:prSet presAssocID="{A671AF08-537B-4BD8-B686-66799645590A}" presName="Parent" presStyleLbl="node0" presStyleIdx="0" presStyleCnt="1">
        <dgm:presLayoutVars>
          <dgm:chMax val="6"/>
          <dgm:chPref val="6"/>
        </dgm:presLayoutVars>
      </dgm:prSet>
      <dgm:spPr/>
    </dgm:pt>
    <dgm:pt modelId="{4CB82F94-8CE0-4CAD-88E0-F7969730E581}" type="pres">
      <dgm:prSet presAssocID="{9DF617E6-12BC-48E3-BB20-0FC9BD474B6F}" presName="Accent1" presStyleCnt="0"/>
      <dgm:spPr/>
    </dgm:pt>
    <dgm:pt modelId="{CF7811D4-2178-48DF-B0E3-AD7ACCAEB44E}" type="pres">
      <dgm:prSet presAssocID="{9DF617E6-12BC-48E3-BB20-0FC9BD474B6F}" presName="Accent" presStyleLbl="bgShp" presStyleIdx="0" presStyleCnt="6"/>
      <dgm:spPr/>
    </dgm:pt>
    <dgm:pt modelId="{AF035F09-3F76-4AF8-838A-A287838FBA1B}" type="pres">
      <dgm:prSet presAssocID="{9DF617E6-12BC-48E3-BB20-0FC9BD474B6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D9C604D-B6E8-441B-B96E-A7E6B997E454}" type="pres">
      <dgm:prSet presAssocID="{588D3BBC-567D-402D-BE29-0818FA122FB9}" presName="Accent2" presStyleCnt="0"/>
      <dgm:spPr/>
    </dgm:pt>
    <dgm:pt modelId="{7223C15D-8B50-4A1A-9B51-AEFA3366080D}" type="pres">
      <dgm:prSet presAssocID="{588D3BBC-567D-402D-BE29-0818FA122FB9}" presName="Accent" presStyleLbl="bgShp" presStyleIdx="1" presStyleCnt="6"/>
      <dgm:spPr/>
    </dgm:pt>
    <dgm:pt modelId="{78243907-88CE-4BA5-B765-B8BB69CF33ED}" type="pres">
      <dgm:prSet presAssocID="{588D3BBC-567D-402D-BE29-0818FA122FB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F2A7FAD-E47B-49AB-AFC7-2063D92E8E39}" type="pres">
      <dgm:prSet presAssocID="{251E2C1A-616F-4B20-8D5E-E61246D29802}" presName="Accent3" presStyleCnt="0"/>
      <dgm:spPr/>
    </dgm:pt>
    <dgm:pt modelId="{76E46833-851C-4CCE-91A8-88954D56ABC3}" type="pres">
      <dgm:prSet presAssocID="{251E2C1A-616F-4B20-8D5E-E61246D29802}" presName="Accent" presStyleLbl="bgShp" presStyleIdx="2" presStyleCnt="6"/>
      <dgm:spPr/>
    </dgm:pt>
    <dgm:pt modelId="{43514A2D-0B75-4A4F-B6B1-7D089870BDFB}" type="pres">
      <dgm:prSet presAssocID="{251E2C1A-616F-4B20-8D5E-E61246D2980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33608-8583-4C2F-9F04-EA753D3DDFF1}" type="pres">
      <dgm:prSet presAssocID="{06BDC0A0-5E3E-428C-82F9-AD111713DA81}" presName="Accent4" presStyleCnt="0"/>
      <dgm:spPr/>
    </dgm:pt>
    <dgm:pt modelId="{4754159D-56E3-4F2C-B89C-54ACA00F561E}" type="pres">
      <dgm:prSet presAssocID="{06BDC0A0-5E3E-428C-82F9-AD111713DA81}" presName="Accent" presStyleLbl="bgShp" presStyleIdx="3" presStyleCnt="6"/>
      <dgm:spPr/>
    </dgm:pt>
    <dgm:pt modelId="{D811A41D-F800-456D-8C47-A24D8E431874}" type="pres">
      <dgm:prSet presAssocID="{06BDC0A0-5E3E-428C-82F9-AD111713DA8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832350C-001E-461A-98AD-DF40101CB1CE}" type="pres">
      <dgm:prSet presAssocID="{59113424-B3E0-43A0-A469-EEF84CFE72DE}" presName="Accent5" presStyleCnt="0"/>
      <dgm:spPr/>
    </dgm:pt>
    <dgm:pt modelId="{BBA85102-5ADA-448F-BA56-B5B1F8D67E1A}" type="pres">
      <dgm:prSet presAssocID="{59113424-B3E0-43A0-A469-EEF84CFE72DE}" presName="Accent" presStyleLbl="bgShp" presStyleIdx="4" presStyleCnt="6"/>
      <dgm:spPr/>
    </dgm:pt>
    <dgm:pt modelId="{084FC1E4-F707-491A-A099-DAB641C76746}" type="pres">
      <dgm:prSet presAssocID="{59113424-B3E0-43A0-A469-EEF84CFE72D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AEB6710-3AF6-4A2F-978C-F91A3A3EAB6B}" type="pres">
      <dgm:prSet presAssocID="{131F2F26-FD34-4CD4-AC54-EEF6A2352B1A}" presName="Accent6" presStyleCnt="0"/>
      <dgm:spPr/>
    </dgm:pt>
    <dgm:pt modelId="{4C505537-74FD-40BC-B23C-A20CE0FECD4A}" type="pres">
      <dgm:prSet presAssocID="{131F2F26-FD34-4CD4-AC54-EEF6A2352B1A}" presName="Accent" presStyleLbl="bgShp" presStyleIdx="5" presStyleCnt="6"/>
      <dgm:spPr/>
    </dgm:pt>
    <dgm:pt modelId="{F5F9298A-7FC0-41AB-8337-36F1570BFC7B}" type="pres">
      <dgm:prSet presAssocID="{131F2F26-FD34-4CD4-AC54-EEF6A2352B1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93CDA3D-79FB-4078-8CBC-01637D4973E8}" type="presOf" srcId="{251E2C1A-616F-4B20-8D5E-E61246D29802}" destId="{43514A2D-0B75-4A4F-B6B1-7D089870BDFB}" srcOrd="0" destOrd="0" presId="urn:microsoft.com/office/officeart/2011/layout/HexagonRadial"/>
    <dgm:cxn modelId="{0E2E343E-A0AA-44B9-ABCB-3F3A4CE8BEE0}" srcId="{A671AF08-537B-4BD8-B686-66799645590A}" destId="{06BDC0A0-5E3E-428C-82F9-AD111713DA81}" srcOrd="3" destOrd="0" parTransId="{4206FB0E-0F69-4F44-AA01-2347CEEDC114}" sibTransId="{0829F33C-703C-467E-BB8D-4B03B50441F1}"/>
    <dgm:cxn modelId="{57054D40-9A1B-4264-AC2C-A63F40BC25A3}" srcId="{A671AF08-537B-4BD8-B686-66799645590A}" destId="{9DF617E6-12BC-48E3-BB20-0FC9BD474B6F}" srcOrd="0" destOrd="0" parTransId="{9F37BCDD-69BC-4C72-AF56-81689BA841DF}" sibTransId="{DA209C44-1FFA-4901-85EF-610A72B82FF6}"/>
    <dgm:cxn modelId="{FA685241-71C1-4A56-9277-229A032C576A}" srcId="{A671AF08-537B-4BD8-B686-66799645590A}" destId="{131F2F26-FD34-4CD4-AC54-EEF6A2352B1A}" srcOrd="5" destOrd="0" parTransId="{554590CD-70E3-4CFF-A0C5-7FB7CF5D02FE}" sibTransId="{A5B4AA26-1F27-4BEE-9686-2D8FFAB07694}"/>
    <dgm:cxn modelId="{8D38786A-127F-4244-A9D3-80B51F3DE959}" srcId="{A671AF08-537B-4BD8-B686-66799645590A}" destId="{588D3BBC-567D-402D-BE29-0818FA122FB9}" srcOrd="1" destOrd="0" parTransId="{84E41642-4F0D-4FC4-A23C-AAEBC9A69592}" sibTransId="{97104489-6E66-4063-B2C8-3E260DA8A0BA}"/>
    <dgm:cxn modelId="{4EC70B4E-6082-4775-9AE2-8237BA0802EB}" type="presOf" srcId="{9DF617E6-12BC-48E3-BB20-0FC9BD474B6F}" destId="{AF035F09-3F76-4AF8-838A-A287838FBA1B}" srcOrd="0" destOrd="0" presId="urn:microsoft.com/office/officeart/2011/layout/HexagonRadial"/>
    <dgm:cxn modelId="{AFC13156-BDC9-4AE5-BA96-CBFF4D527EEE}" srcId="{6F2A3793-0BD4-4495-8912-3C1A50AF716B}" destId="{A671AF08-537B-4BD8-B686-66799645590A}" srcOrd="0" destOrd="0" parTransId="{F6A7ECC5-527C-4EF5-A120-29CA3A429A5E}" sibTransId="{68458C64-CA30-4CA5-B572-729816B6EAE8}"/>
    <dgm:cxn modelId="{2F617580-D667-4A9E-99D8-DDEE8F332011}" type="presOf" srcId="{131F2F26-FD34-4CD4-AC54-EEF6A2352B1A}" destId="{F5F9298A-7FC0-41AB-8337-36F1570BFC7B}" srcOrd="0" destOrd="0" presId="urn:microsoft.com/office/officeart/2011/layout/HexagonRadial"/>
    <dgm:cxn modelId="{CDCABD96-5058-4A1E-B76A-BE1C210012E7}" type="presOf" srcId="{588D3BBC-567D-402D-BE29-0818FA122FB9}" destId="{78243907-88CE-4BA5-B765-B8BB69CF33ED}" srcOrd="0" destOrd="0" presId="urn:microsoft.com/office/officeart/2011/layout/HexagonRadial"/>
    <dgm:cxn modelId="{18EA4CA4-8351-46BE-8A46-98AD5B95BBE3}" type="presOf" srcId="{A671AF08-537B-4BD8-B686-66799645590A}" destId="{1CE28958-BD86-437A-95E5-5A20EF9669B5}" srcOrd="0" destOrd="0" presId="urn:microsoft.com/office/officeart/2011/layout/HexagonRadial"/>
    <dgm:cxn modelId="{0624F0AF-76D9-4038-AE7F-44A478E6FE3E}" srcId="{A671AF08-537B-4BD8-B686-66799645590A}" destId="{251E2C1A-616F-4B20-8D5E-E61246D29802}" srcOrd="2" destOrd="0" parTransId="{DB235B8B-BBE1-42CE-82E5-23E3881C0077}" sibTransId="{DF2E16C5-5C46-4D12-8C9A-23AA9A870693}"/>
    <dgm:cxn modelId="{3F4AA6B1-AE04-4647-8D2E-EA5B6ED5C57A}" type="presOf" srcId="{59113424-B3E0-43A0-A469-EEF84CFE72DE}" destId="{084FC1E4-F707-491A-A099-DAB641C76746}" srcOrd="0" destOrd="0" presId="urn:microsoft.com/office/officeart/2011/layout/HexagonRadial"/>
    <dgm:cxn modelId="{F4E834B9-B72A-449E-96C3-C49AA4AD30AB}" srcId="{A671AF08-537B-4BD8-B686-66799645590A}" destId="{59113424-B3E0-43A0-A469-EEF84CFE72DE}" srcOrd="4" destOrd="0" parTransId="{3DFEC7A0-1076-41EC-8CEB-6B73A735B6E3}" sibTransId="{104C6355-57A1-4367-ACE0-F51367C1C34C}"/>
    <dgm:cxn modelId="{9AAF0BEB-D4D2-4EFB-B5AE-565EDAD91A36}" type="presOf" srcId="{6F2A3793-0BD4-4495-8912-3C1A50AF716B}" destId="{FF881B13-5CAD-4AEA-982D-940FA17DA8C4}" srcOrd="0" destOrd="0" presId="urn:microsoft.com/office/officeart/2011/layout/HexagonRadial"/>
    <dgm:cxn modelId="{A7AA00FD-81BF-4158-A1AD-1E92ECAA69EC}" type="presOf" srcId="{06BDC0A0-5E3E-428C-82F9-AD111713DA81}" destId="{D811A41D-F800-456D-8C47-A24D8E431874}" srcOrd="0" destOrd="0" presId="urn:microsoft.com/office/officeart/2011/layout/HexagonRadial"/>
    <dgm:cxn modelId="{6D208655-32E6-484D-B504-0683EB651934}" type="presParOf" srcId="{FF881B13-5CAD-4AEA-982D-940FA17DA8C4}" destId="{1CE28958-BD86-437A-95E5-5A20EF9669B5}" srcOrd="0" destOrd="0" presId="urn:microsoft.com/office/officeart/2011/layout/HexagonRadial"/>
    <dgm:cxn modelId="{CA26C910-54EA-4D54-BBA2-4582CD305DB6}" type="presParOf" srcId="{FF881B13-5CAD-4AEA-982D-940FA17DA8C4}" destId="{4CB82F94-8CE0-4CAD-88E0-F7969730E581}" srcOrd="1" destOrd="0" presId="urn:microsoft.com/office/officeart/2011/layout/HexagonRadial"/>
    <dgm:cxn modelId="{BB33DD1B-18C6-40FF-A948-9D0B62C9CF59}" type="presParOf" srcId="{4CB82F94-8CE0-4CAD-88E0-F7969730E581}" destId="{CF7811D4-2178-48DF-B0E3-AD7ACCAEB44E}" srcOrd="0" destOrd="0" presId="urn:microsoft.com/office/officeart/2011/layout/HexagonRadial"/>
    <dgm:cxn modelId="{AED0B1EE-A42C-4A30-B53D-C622E41C44C6}" type="presParOf" srcId="{FF881B13-5CAD-4AEA-982D-940FA17DA8C4}" destId="{AF035F09-3F76-4AF8-838A-A287838FBA1B}" srcOrd="2" destOrd="0" presId="urn:microsoft.com/office/officeart/2011/layout/HexagonRadial"/>
    <dgm:cxn modelId="{BD68D0DA-6D74-425E-B58E-A1AB78FAEB42}" type="presParOf" srcId="{FF881B13-5CAD-4AEA-982D-940FA17DA8C4}" destId="{BD9C604D-B6E8-441B-B96E-A7E6B997E454}" srcOrd="3" destOrd="0" presId="urn:microsoft.com/office/officeart/2011/layout/HexagonRadial"/>
    <dgm:cxn modelId="{8077CC26-B185-45AE-A5D3-ECE556E8D938}" type="presParOf" srcId="{BD9C604D-B6E8-441B-B96E-A7E6B997E454}" destId="{7223C15D-8B50-4A1A-9B51-AEFA3366080D}" srcOrd="0" destOrd="0" presId="urn:microsoft.com/office/officeart/2011/layout/HexagonRadial"/>
    <dgm:cxn modelId="{91C53F5C-BFB0-4B0C-91BA-92D9596F73E3}" type="presParOf" srcId="{FF881B13-5CAD-4AEA-982D-940FA17DA8C4}" destId="{78243907-88CE-4BA5-B765-B8BB69CF33ED}" srcOrd="4" destOrd="0" presId="urn:microsoft.com/office/officeart/2011/layout/HexagonRadial"/>
    <dgm:cxn modelId="{6A686CF9-1144-4DF3-BE06-A4B349E5A159}" type="presParOf" srcId="{FF881B13-5CAD-4AEA-982D-940FA17DA8C4}" destId="{7F2A7FAD-E47B-49AB-AFC7-2063D92E8E39}" srcOrd="5" destOrd="0" presId="urn:microsoft.com/office/officeart/2011/layout/HexagonRadial"/>
    <dgm:cxn modelId="{6D9A8C4B-743A-4E8E-9281-06E531A49AE1}" type="presParOf" srcId="{7F2A7FAD-E47B-49AB-AFC7-2063D92E8E39}" destId="{76E46833-851C-4CCE-91A8-88954D56ABC3}" srcOrd="0" destOrd="0" presId="urn:microsoft.com/office/officeart/2011/layout/HexagonRadial"/>
    <dgm:cxn modelId="{FC97EC2E-A3A5-45B1-870D-6FA1274B4E70}" type="presParOf" srcId="{FF881B13-5CAD-4AEA-982D-940FA17DA8C4}" destId="{43514A2D-0B75-4A4F-B6B1-7D089870BDFB}" srcOrd="6" destOrd="0" presId="urn:microsoft.com/office/officeart/2011/layout/HexagonRadial"/>
    <dgm:cxn modelId="{1EF9B4E1-6386-43B6-AD45-61C9E3F6AE0D}" type="presParOf" srcId="{FF881B13-5CAD-4AEA-982D-940FA17DA8C4}" destId="{BC633608-8583-4C2F-9F04-EA753D3DDFF1}" srcOrd="7" destOrd="0" presId="urn:microsoft.com/office/officeart/2011/layout/HexagonRadial"/>
    <dgm:cxn modelId="{FDF4406F-1B3A-46F2-B804-1749861F1724}" type="presParOf" srcId="{BC633608-8583-4C2F-9F04-EA753D3DDFF1}" destId="{4754159D-56E3-4F2C-B89C-54ACA00F561E}" srcOrd="0" destOrd="0" presId="urn:microsoft.com/office/officeart/2011/layout/HexagonRadial"/>
    <dgm:cxn modelId="{2B1B5FDC-1D14-45DD-AD3F-C0F2C94DBAD0}" type="presParOf" srcId="{FF881B13-5CAD-4AEA-982D-940FA17DA8C4}" destId="{D811A41D-F800-456D-8C47-A24D8E431874}" srcOrd="8" destOrd="0" presId="urn:microsoft.com/office/officeart/2011/layout/HexagonRadial"/>
    <dgm:cxn modelId="{4C5690A3-6ADE-49FE-8782-645069A308F9}" type="presParOf" srcId="{FF881B13-5CAD-4AEA-982D-940FA17DA8C4}" destId="{C832350C-001E-461A-98AD-DF40101CB1CE}" srcOrd="9" destOrd="0" presId="urn:microsoft.com/office/officeart/2011/layout/HexagonRadial"/>
    <dgm:cxn modelId="{019F97FD-D944-47FB-8584-3623CCA94430}" type="presParOf" srcId="{C832350C-001E-461A-98AD-DF40101CB1CE}" destId="{BBA85102-5ADA-448F-BA56-B5B1F8D67E1A}" srcOrd="0" destOrd="0" presId="urn:microsoft.com/office/officeart/2011/layout/HexagonRadial"/>
    <dgm:cxn modelId="{687E314A-CF36-447B-8C03-36C1B1EE1A4C}" type="presParOf" srcId="{FF881B13-5CAD-4AEA-982D-940FA17DA8C4}" destId="{084FC1E4-F707-491A-A099-DAB641C76746}" srcOrd="10" destOrd="0" presId="urn:microsoft.com/office/officeart/2011/layout/HexagonRadial"/>
    <dgm:cxn modelId="{E7690CE2-D7A2-4F98-B179-579BBF8D5A59}" type="presParOf" srcId="{FF881B13-5CAD-4AEA-982D-940FA17DA8C4}" destId="{7AEB6710-3AF6-4A2F-978C-F91A3A3EAB6B}" srcOrd="11" destOrd="0" presId="urn:microsoft.com/office/officeart/2011/layout/HexagonRadial"/>
    <dgm:cxn modelId="{E7353D9B-592C-435A-994E-A71765C39B97}" type="presParOf" srcId="{7AEB6710-3AF6-4A2F-978C-F91A3A3EAB6B}" destId="{4C505537-74FD-40BC-B23C-A20CE0FECD4A}" srcOrd="0" destOrd="0" presId="urn:microsoft.com/office/officeart/2011/layout/HexagonRadial"/>
    <dgm:cxn modelId="{12D1CE03-014C-435C-8946-F9E89EFC66BA}" type="presParOf" srcId="{FF881B13-5CAD-4AEA-982D-940FA17DA8C4}" destId="{F5F9298A-7FC0-41AB-8337-36F1570BFC7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71689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1</a:t>
          </a:r>
          <a:endParaRPr lang="en-US" sz="1100" kern="1200" dirty="0"/>
        </a:p>
      </dsp:txBody>
      <dsp:txXfrm>
        <a:off x="2664789" y="1645084"/>
        <a:ext cx="1182509" cy="1022919"/>
      </dsp:txXfrm>
    </dsp:sp>
    <dsp:sp modelId="{0EF9E77E-F32C-4E14-96D8-BF895007E9F0}">
      <dsp:nvSpPr>
        <dsp:cNvPr id="0" name=""/>
        <dsp:cNvSpPr/>
      </dsp:nvSpPr>
      <dsp:spPr>
        <a:xfrm>
          <a:off x="3479241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534612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Variables</a:t>
          </a:r>
          <a:endParaRPr lang="en-US" sz="1100" kern="1200" dirty="0"/>
        </a:p>
      </dsp:txBody>
      <dsp:txXfrm>
        <a:off x="2774816" y="207804"/>
        <a:ext cx="969036" cy="838331"/>
      </dsp:txXfrm>
    </dsp:sp>
    <dsp:sp modelId="{CF7811D4-2178-48DF-B0E3-AD7ACCAEB44E}">
      <dsp:nvSpPr>
        <dsp:cNvPr id="0" name=""/>
        <dsp:cNvSpPr/>
      </dsp:nvSpPr>
      <dsp:spPr>
        <a:xfrm>
          <a:off x="4258065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513C9-7234-4507-8040-45E8BAC3982E}">
      <dsp:nvSpPr>
        <dsp:cNvPr id="0" name=""/>
        <dsp:cNvSpPr/>
      </dsp:nvSpPr>
      <dsp:spPr>
        <a:xfrm>
          <a:off x="3863921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</a:t>
          </a:r>
          <a:r>
            <a:rPr lang="en-US" sz="1200" kern="1200" baseline="0" dirty="0"/>
            <a:t> Notation</a:t>
          </a:r>
          <a:endParaRPr lang="en-US" sz="1200" kern="1200" dirty="0"/>
        </a:p>
      </dsp:txBody>
      <dsp:txXfrm>
        <a:off x="4104125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717043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634C5-58D8-4B48-AB48-DCB82E6F7DAE}">
      <dsp:nvSpPr>
        <dsp:cNvPr id="0" name=""/>
        <dsp:cNvSpPr/>
      </dsp:nvSpPr>
      <dsp:spPr>
        <a:xfrm>
          <a:off x="3863921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Declarations</a:t>
          </a:r>
        </a:p>
      </dsp:txBody>
      <dsp:txXfrm>
        <a:off x="4104125" y="2495263"/>
        <a:ext cx="969036" cy="838331"/>
      </dsp:txXfrm>
    </dsp:sp>
    <dsp:sp modelId="{7223C15D-8B50-4A1A-9B51-AEFA3366080D}">
      <dsp:nvSpPr>
        <dsp:cNvPr id="0" name=""/>
        <dsp:cNvSpPr/>
      </dsp:nvSpPr>
      <dsp:spPr>
        <a:xfrm>
          <a:off x="2374980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38572-6F58-4835-A211-84777574DAC9}">
      <dsp:nvSpPr>
        <dsp:cNvPr id="0" name=""/>
        <dsp:cNvSpPr/>
      </dsp:nvSpPr>
      <dsp:spPr>
        <a:xfrm>
          <a:off x="2534612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Scopes</a:t>
          </a:r>
        </a:p>
      </dsp:txBody>
      <dsp:txXfrm>
        <a:off x="2774816" y="3267383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1583401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E5E6-FD2F-4565-8872-919C992AB6EC}">
      <dsp:nvSpPr>
        <dsp:cNvPr id="0" name=""/>
        <dsp:cNvSpPr/>
      </dsp:nvSpPr>
      <dsp:spPr>
        <a:xfrm>
          <a:off x="1199132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DOM</a:t>
          </a:r>
        </a:p>
      </dsp:txBody>
      <dsp:txXfrm>
        <a:off x="1439336" y="2496125"/>
        <a:ext cx="969036" cy="838331"/>
      </dsp:txXfrm>
    </dsp:sp>
    <dsp:sp modelId="{65919E94-ACF3-4952-91E7-CC3BD3824544}">
      <dsp:nvSpPr>
        <dsp:cNvPr id="0" name=""/>
        <dsp:cNvSpPr/>
      </dsp:nvSpPr>
      <dsp:spPr>
        <a:xfrm>
          <a:off x="1199132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Events</a:t>
          </a:r>
        </a:p>
      </dsp:txBody>
      <dsp:txXfrm>
        <a:off x="1439336" y="977335"/>
        <a:ext cx="969036" cy="838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206943" y="1377614"/>
          <a:ext cx="1751008" cy="151469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2</a:t>
          </a:r>
          <a:endParaRPr lang="en-US" sz="1100" kern="1200" dirty="0"/>
        </a:p>
      </dsp:txBody>
      <dsp:txXfrm>
        <a:off x="2497110" y="1628620"/>
        <a:ext cx="1170674" cy="1012680"/>
      </dsp:txXfrm>
    </dsp:sp>
    <dsp:sp modelId="{CF7811D4-2178-48DF-B0E3-AD7ACCAEB44E}">
      <dsp:nvSpPr>
        <dsp:cNvPr id="0" name=""/>
        <dsp:cNvSpPr/>
      </dsp:nvSpPr>
      <dsp:spPr>
        <a:xfrm>
          <a:off x="3303411" y="65293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368236" y="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Dynamic Properties</a:t>
          </a:r>
          <a:endParaRPr lang="en-US" sz="1100" kern="1200" dirty="0"/>
        </a:p>
      </dsp:txBody>
      <dsp:txXfrm>
        <a:off x="2606036" y="205725"/>
        <a:ext cx="959338" cy="829940"/>
      </dsp:txXfrm>
    </dsp:sp>
    <dsp:sp modelId="{0EF9E77E-F32C-4E14-96D8-BF895007E9F0}">
      <dsp:nvSpPr>
        <dsp:cNvPr id="0" name=""/>
        <dsp:cNvSpPr/>
      </dsp:nvSpPr>
      <dsp:spPr>
        <a:xfrm>
          <a:off x="4074441" y="1717107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2759-D36B-43BF-92AB-939FF73828AC}">
      <dsp:nvSpPr>
        <dsp:cNvPr id="0" name=""/>
        <dsp:cNvSpPr/>
      </dsp:nvSpPr>
      <dsp:spPr>
        <a:xfrm>
          <a:off x="3684242" y="76353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Constructors</a:t>
          </a:r>
          <a:endParaRPr lang="en-US" sz="1100" kern="1200" dirty="0"/>
        </a:p>
      </dsp:txBody>
      <dsp:txXfrm>
        <a:off x="3922042" y="969263"/>
        <a:ext cx="959338" cy="829940"/>
      </dsp:txXfrm>
    </dsp:sp>
    <dsp:sp modelId="{7223C15D-8B50-4A1A-9B51-AEFA3366080D}">
      <dsp:nvSpPr>
        <dsp:cNvPr id="0" name=""/>
        <dsp:cNvSpPr/>
      </dsp:nvSpPr>
      <dsp:spPr>
        <a:xfrm>
          <a:off x="3538834" y="291835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5AF62-9CC3-48C8-BF12-B0BD2D68FA61}">
      <dsp:nvSpPr>
        <dsp:cNvPr id="0" name=""/>
        <dsp:cNvSpPr/>
      </dsp:nvSpPr>
      <dsp:spPr>
        <a:xfrm>
          <a:off x="3684242" y="2264566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Expressions</a:t>
          </a:r>
          <a:endParaRPr lang="en-US" sz="1100" kern="1200" dirty="0"/>
        </a:p>
      </dsp:txBody>
      <dsp:txXfrm>
        <a:off x="3922042" y="2470291"/>
        <a:ext cx="959338" cy="829940"/>
      </dsp:txXfrm>
    </dsp:sp>
    <dsp:sp modelId="{76E46833-851C-4CCE-91A8-88954D56ABC3}">
      <dsp:nvSpPr>
        <dsp:cNvPr id="0" name=""/>
        <dsp:cNvSpPr/>
      </dsp:nvSpPr>
      <dsp:spPr>
        <a:xfrm>
          <a:off x="2210202" y="3043050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E935B-7D22-4280-8D7E-74996FE90783}">
      <dsp:nvSpPr>
        <dsp:cNvPr id="0" name=""/>
        <dsp:cNvSpPr/>
      </dsp:nvSpPr>
      <dsp:spPr>
        <a:xfrm>
          <a:off x="2368236" y="302895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Contexts</a:t>
          </a:r>
          <a:endParaRPr lang="en-US" sz="1100" kern="1200" dirty="0"/>
        </a:p>
      </dsp:txBody>
      <dsp:txXfrm>
        <a:off x="2606036" y="3234683"/>
        <a:ext cx="959338" cy="829940"/>
      </dsp:txXfrm>
    </dsp:sp>
    <dsp:sp modelId="{4754159D-56E3-4F2C-B89C-54ACA00F561E}">
      <dsp:nvSpPr>
        <dsp:cNvPr id="0" name=""/>
        <dsp:cNvSpPr/>
      </dsp:nvSpPr>
      <dsp:spPr>
        <a:xfrm>
          <a:off x="1426545" y="197930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5A943-F644-40D6-9553-5486274783BB}">
      <dsp:nvSpPr>
        <dsp:cNvPr id="0" name=""/>
        <dsp:cNvSpPr/>
      </dsp:nvSpPr>
      <dsp:spPr>
        <a:xfrm>
          <a:off x="1046122" y="226542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Execution Contexts</a:t>
          </a:r>
          <a:endParaRPr lang="en-US" sz="1100" kern="1200" dirty="0"/>
        </a:p>
      </dsp:txBody>
      <dsp:txXfrm>
        <a:off x="1283922" y="2471145"/>
        <a:ext cx="959338" cy="829940"/>
      </dsp:txXfrm>
    </dsp:sp>
    <dsp:sp modelId="{A47C0CD5-9274-4BF4-BD30-4ADC519D837A}">
      <dsp:nvSpPr>
        <dsp:cNvPr id="0" name=""/>
        <dsp:cNvSpPr/>
      </dsp:nvSpPr>
      <dsp:spPr>
        <a:xfrm>
          <a:off x="1046122" y="76183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Private Variables</a:t>
          </a:r>
          <a:endParaRPr lang="en-US" sz="1100" kern="1200" dirty="0"/>
        </a:p>
      </dsp:txBody>
      <dsp:txXfrm>
        <a:off x="1283922" y="967555"/>
        <a:ext cx="959338" cy="829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52171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3</a:t>
          </a:r>
          <a:endParaRPr lang="en-US" sz="1100" kern="1200" dirty="0"/>
        </a:p>
      </dsp:txBody>
      <dsp:txXfrm>
        <a:off x="2645271" y="1645084"/>
        <a:ext cx="1182509" cy="1022919"/>
      </dsp:txXfrm>
    </dsp:sp>
    <dsp:sp modelId="{7223C15D-8B50-4A1A-9B51-AEFA3366080D}">
      <dsp:nvSpPr>
        <dsp:cNvPr id="0" name=""/>
        <dsp:cNvSpPr/>
      </dsp:nvSpPr>
      <dsp:spPr>
        <a:xfrm>
          <a:off x="3459723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35F09-3F76-4AF8-838A-A287838FBA1B}">
      <dsp:nvSpPr>
        <dsp:cNvPr id="0" name=""/>
        <dsp:cNvSpPr/>
      </dsp:nvSpPr>
      <dsp:spPr>
        <a:xfrm>
          <a:off x="2515094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Prototypes</a:t>
          </a:r>
        </a:p>
      </dsp:txBody>
      <dsp:txXfrm>
        <a:off x="2755298" y="207804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4238547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3907-88CE-4BA5-B765-B8BB69CF33ED}">
      <dsp:nvSpPr>
        <dsp:cNvPr id="0" name=""/>
        <dsp:cNvSpPr/>
      </dsp:nvSpPr>
      <dsp:spPr>
        <a:xfrm>
          <a:off x="3844403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084607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697525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4A2D-0B75-4A4F-B6B1-7D089870BDFB}">
      <dsp:nvSpPr>
        <dsp:cNvPr id="0" name=""/>
        <dsp:cNvSpPr/>
      </dsp:nvSpPr>
      <dsp:spPr>
        <a:xfrm>
          <a:off x="3844403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Closures</a:t>
          </a:r>
        </a:p>
      </dsp:txBody>
      <dsp:txXfrm>
        <a:off x="4084607" y="2495263"/>
        <a:ext cx="969036" cy="838331"/>
      </dsp:txXfrm>
    </dsp:sp>
    <dsp:sp modelId="{BBA85102-5ADA-448F-BA56-B5B1F8D67E1A}">
      <dsp:nvSpPr>
        <dsp:cNvPr id="0" name=""/>
        <dsp:cNvSpPr/>
      </dsp:nvSpPr>
      <dsp:spPr>
        <a:xfrm>
          <a:off x="2355462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A41D-F800-456D-8C47-A24D8E431874}">
      <dsp:nvSpPr>
        <dsp:cNvPr id="0" name=""/>
        <dsp:cNvSpPr/>
      </dsp:nvSpPr>
      <dsp:spPr>
        <a:xfrm>
          <a:off x="2515094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Memoization</a:t>
          </a:r>
          <a:endParaRPr lang="en-US" sz="1200" kern="1200" dirty="0"/>
        </a:p>
      </dsp:txBody>
      <dsp:txXfrm>
        <a:off x="2755298" y="3267383"/>
        <a:ext cx="969036" cy="838331"/>
      </dsp:txXfrm>
    </dsp:sp>
    <dsp:sp modelId="{4C505537-74FD-40BC-B23C-A20CE0FECD4A}">
      <dsp:nvSpPr>
        <dsp:cNvPr id="0" name=""/>
        <dsp:cNvSpPr/>
      </dsp:nvSpPr>
      <dsp:spPr>
        <a:xfrm>
          <a:off x="1563883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C1E4-F707-491A-A099-DAB641C76746}">
      <dsp:nvSpPr>
        <dsp:cNvPr id="0" name=""/>
        <dsp:cNvSpPr/>
      </dsp:nvSpPr>
      <dsp:spPr>
        <a:xfrm>
          <a:off x="1179614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Lexical Environments</a:t>
          </a:r>
        </a:p>
      </dsp:txBody>
      <dsp:txXfrm>
        <a:off x="1419818" y="2496125"/>
        <a:ext cx="969036" cy="838331"/>
      </dsp:txXfrm>
    </dsp:sp>
    <dsp:sp modelId="{F5F9298A-7FC0-41AB-8337-36F1570BFC7B}">
      <dsp:nvSpPr>
        <dsp:cNvPr id="0" name=""/>
        <dsp:cNvSpPr/>
      </dsp:nvSpPr>
      <dsp:spPr>
        <a:xfrm>
          <a:off x="1179614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Revealing Module Pattern</a:t>
          </a:r>
        </a:p>
      </dsp:txBody>
      <dsp:txXfrm>
        <a:off x="1419818" y="977335"/>
        <a:ext cx="969036" cy="838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1677171" y="1329642"/>
          <a:ext cx="1690230" cy="146194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Variables &amp; Functions</a:t>
          </a:r>
          <a:endParaRPr lang="en-US" sz="1100" kern="1200" dirty="0"/>
        </a:p>
      </dsp:txBody>
      <dsp:txXfrm>
        <a:off x="1957249" y="1571893"/>
        <a:ext cx="1130074" cy="977444"/>
      </dsp:txXfrm>
    </dsp:sp>
    <dsp:sp modelId="{724E592E-22CC-4FFA-8FDA-03D5ACF73875}">
      <dsp:nvSpPr>
        <dsp:cNvPr id="0" name=""/>
        <dsp:cNvSpPr/>
      </dsp:nvSpPr>
      <dsp:spPr>
        <a:xfrm>
          <a:off x="2735497" y="630199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1832898" y="0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let / </a:t>
          </a:r>
          <a:r>
            <a:rPr lang="en-US" sz="1200" kern="1200" dirty="0" err="1"/>
            <a:t>const</a:t>
          </a:r>
          <a:endParaRPr lang="en-US" sz="1200" kern="1200" dirty="0"/>
        </a:p>
      </dsp:txBody>
      <dsp:txXfrm>
        <a:off x="2062416" y="198562"/>
        <a:ext cx="925924" cy="801037"/>
      </dsp:txXfrm>
    </dsp:sp>
    <dsp:sp modelId="{05B7B1B6-82C4-45B3-A641-4EB8C42D5E34}">
      <dsp:nvSpPr>
        <dsp:cNvPr id="0" name=""/>
        <dsp:cNvSpPr/>
      </dsp:nvSpPr>
      <dsp:spPr>
        <a:xfrm>
          <a:off x="3479840" y="1657312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5C31-676D-41CA-85F5-8FCDB84AEF52}">
      <dsp:nvSpPr>
        <dsp:cNvPr id="0" name=""/>
        <dsp:cNvSpPr/>
      </dsp:nvSpPr>
      <dsp:spPr>
        <a:xfrm>
          <a:off x="3103171" y="736949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 &amp; Default Parameters</a:t>
          </a:r>
        </a:p>
      </dsp:txBody>
      <dsp:txXfrm>
        <a:off x="3332689" y="935511"/>
        <a:ext cx="925924" cy="801037"/>
      </dsp:txXfrm>
    </dsp:sp>
    <dsp:sp modelId="{7C9A934B-4649-4266-8643-7E35DCFFE5E0}">
      <dsp:nvSpPr>
        <dsp:cNvPr id="0" name=""/>
        <dsp:cNvSpPr/>
      </dsp:nvSpPr>
      <dsp:spPr>
        <a:xfrm>
          <a:off x="2962623" y="2816730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9894-F7F9-463D-8573-3B903EE08294}">
      <dsp:nvSpPr>
        <dsp:cNvPr id="0" name=""/>
        <dsp:cNvSpPr/>
      </dsp:nvSpPr>
      <dsp:spPr>
        <a:xfrm>
          <a:off x="3103171" y="2185707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Arrow Functions</a:t>
          </a:r>
        </a:p>
      </dsp:txBody>
      <dsp:txXfrm>
        <a:off x="3332689" y="2384269"/>
        <a:ext cx="925924" cy="801037"/>
      </dsp:txXfrm>
    </dsp:sp>
    <dsp:sp modelId="{5C4B5348-22DF-4C8D-B21D-AF0F9BFBBC19}">
      <dsp:nvSpPr>
        <dsp:cNvPr id="0" name=""/>
        <dsp:cNvSpPr/>
      </dsp:nvSpPr>
      <dsp:spPr>
        <a:xfrm>
          <a:off x="1832898" y="2923481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Spread Operator</a:t>
          </a:r>
        </a:p>
      </dsp:txBody>
      <dsp:txXfrm>
        <a:off x="2062416" y="3122043"/>
        <a:ext cx="925924" cy="801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1677171" y="1329642"/>
          <a:ext cx="1690230" cy="146194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</a:t>
          </a:r>
          <a:endParaRPr lang="en-US" sz="1100" kern="1200" dirty="0"/>
        </a:p>
      </dsp:txBody>
      <dsp:txXfrm>
        <a:off x="1957249" y="1571893"/>
        <a:ext cx="1130074" cy="977444"/>
      </dsp:txXfrm>
    </dsp:sp>
    <dsp:sp modelId="{724E592E-22CC-4FFA-8FDA-03D5ACF73875}">
      <dsp:nvSpPr>
        <dsp:cNvPr id="0" name=""/>
        <dsp:cNvSpPr/>
      </dsp:nvSpPr>
      <dsp:spPr>
        <a:xfrm>
          <a:off x="2735497" y="630199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1832898" y="0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Classes</a:t>
          </a:r>
        </a:p>
      </dsp:txBody>
      <dsp:txXfrm>
        <a:off x="2062416" y="198562"/>
        <a:ext cx="925924" cy="801037"/>
      </dsp:txXfrm>
    </dsp:sp>
    <dsp:sp modelId="{05B7B1B6-82C4-45B3-A641-4EB8C42D5E34}">
      <dsp:nvSpPr>
        <dsp:cNvPr id="0" name=""/>
        <dsp:cNvSpPr/>
      </dsp:nvSpPr>
      <dsp:spPr>
        <a:xfrm>
          <a:off x="3479840" y="1657312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5C31-676D-41CA-85F5-8FCDB84AEF52}">
      <dsp:nvSpPr>
        <dsp:cNvPr id="0" name=""/>
        <dsp:cNvSpPr/>
      </dsp:nvSpPr>
      <dsp:spPr>
        <a:xfrm>
          <a:off x="3103171" y="736949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Modules</a:t>
          </a:r>
        </a:p>
      </dsp:txBody>
      <dsp:txXfrm>
        <a:off x="3332689" y="935511"/>
        <a:ext cx="925924" cy="801037"/>
      </dsp:txXfrm>
    </dsp:sp>
    <dsp:sp modelId="{7C9A934B-4649-4266-8643-7E35DCFFE5E0}">
      <dsp:nvSpPr>
        <dsp:cNvPr id="0" name=""/>
        <dsp:cNvSpPr/>
      </dsp:nvSpPr>
      <dsp:spPr>
        <a:xfrm>
          <a:off x="2962623" y="2816730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9894-F7F9-463D-8573-3B903EE08294}">
      <dsp:nvSpPr>
        <dsp:cNvPr id="0" name=""/>
        <dsp:cNvSpPr/>
      </dsp:nvSpPr>
      <dsp:spPr>
        <a:xfrm>
          <a:off x="3103171" y="2185707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Maps &amp; Sets</a:t>
          </a:r>
        </a:p>
      </dsp:txBody>
      <dsp:txXfrm>
        <a:off x="3332689" y="2384269"/>
        <a:ext cx="925924" cy="801037"/>
      </dsp:txXfrm>
    </dsp:sp>
    <dsp:sp modelId="{5C4B5348-22DF-4C8D-B21D-AF0F9BFBBC19}">
      <dsp:nvSpPr>
        <dsp:cNvPr id="0" name=""/>
        <dsp:cNvSpPr/>
      </dsp:nvSpPr>
      <dsp:spPr>
        <a:xfrm>
          <a:off x="1832898" y="2923481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Array Methods</a:t>
          </a:r>
        </a:p>
      </dsp:txBody>
      <dsp:txXfrm>
        <a:off x="2062416" y="3122043"/>
        <a:ext cx="925924" cy="8010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1677171" y="1329642"/>
          <a:ext cx="1690230" cy="146194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  <a:endParaRPr lang="en-US" sz="1100" kern="1200" dirty="0"/>
        </a:p>
      </dsp:txBody>
      <dsp:txXfrm>
        <a:off x="1957249" y="1571893"/>
        <a:ext cx="1130074" cy="977444"/>
      </dsp:txXfrm>
    </dsp:sp>
    <dsp:sp modelId="{724E592E-22CC-4FFA-8FDA-03D5ACF73875}">
      <dsp:nvSpPr>
        <dsp:cNvPr id="0" name=""/>
        <dsp:cNvSpPr/>
      </dsp:nvSpPr>
      <dsp:spPr>
        <a:xfrm>
          <a:off x="2735497" y="630199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1832898" y="0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Promises</a:t>
          </a:r>
        </a:p>
      </dsp:txBody>
      <dsp:txXfrm>
        <a:off x="2062416" y="198562"/>
        <a:ext cx="925924" cy="801037"/>
      </dsp:txXfrm>
    </dsp:sp>
    <dsp:sp modelId="{05B7B1B6-82C4-45B3-A641-4EB8C42D5E34}">
      <dsp:nvSpPr>
        <dsp:cNvPr id="0" name=""/>
        <dsp:cNvSpPr/>
      </dsp:nvSpPr>
      <dsp:spPr>
        <a:xfrm>
          <a:off x="3479840" y="1657312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5C31-676D-41CA-85F5-8FCDB84AEF52}">
      <dsp:nvSpPr>
        <dsp:cNvPr id="0" name=""/>
        <dsp:cNvSpPr/>
      </dsp:nvSpPr>
      <dsp:spPr>
        <a:xfrm>
          <a:off x="3103171" y="736949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Generators</a:t>
          </a:r>
        </a:p>
      </dsp:txBody>
      <dsp:txXfrm>
        <a:off x="3332689" y="935511"/>
        <a:ext cx="925924" cy="801037"/>
      </dsp:txXfrm>
    </dsp:sp>
    <dsp:sp modelId="{7C9A934B-4649-4266-8643-7E35DCFFE5E0}">
      <dsp:nvSpPr>
        <dsp:cNvPr id="0" name=""/>
        <dsp:cNvSpPr/>
      </dsp:nvSpPr>
      <dsp:spPr>
        <a:xfrm>
          <a:off x="2962623" y="2816730"/>
          <a:ext cx="637806" cy="54941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9894-F7F9-463D-8573-3B903EE08294}">
      <dsp:nvSpPr>
        <dsp:cNvPr id="0" name=""/>
        <dsp:cNvSpPr/>
      </dsp:nvSpPr>
      <dsp:spPr>
        <a:xfrm>
          <a:off x="3103171" y="2185707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for…of</a:t>
          </a:r>
        </a:p>
      </dsp:txBody>
      <dsp:txXfrm>
        <a:off x="3332689" y="2384269"/>
        <a:ext cx="925924" cy="801037"/>
      </dsp:txXfrm>
    </dsp:sp>
    <dsp:sp modelId="{5C4B5348-22DF-4C8D-B21D-AF0F9BFBBC19}">
      <dsp:nvSpPr>
        <dsp:cNvPr id="0" name=""/>
        <dsp:cNvSpPr/>
      </dsp:nvSpPr>
      <dsp:spPr>
        <a:xfrm>
          <a:off x="1832898" y="2923481"/>
          <a:ext cx="1384960" cy="119816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Proxies</a:t>
          </a:r>
        </a:p>
      </dsp:txBody>
      <dsp:txXfrm>
        <a:off x="2062416" y="3122043"/>
        <a:ext cx="925924" cy="8010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71689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1</a:t>
          </a:r>
          <a:endParaRPr lang="en-US" sz="1100" kern="1200" dirty="0"/>
        </a:p>
      </dsp:txBody>
      <dsp:txXfrm>
        <a:off x="2664789" y="1645084"/>
        <a:ext cx="1182509" cy="1022919"/>
      </dsp:txXfrm>
    </dsp:sp>
    <dsp:sp modelId="{0EF9E77E-F32C-4E14-96D8-BF895007E9F0}">
      <dsp:nvSpPr>
        <dsp:cNvPr id="0" name=""/>
        <dsp:cNvSpPr/>
      </dsp:nvSpPr>
      <dsp:spPr>
        <a:xfrm>
          <a:off x="3479241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534612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Variables</a:t>
          </a:r>
          <a:endParaRPr lang="en-US" sz="1100" kern="1200" dirty="0"/>
        </a:p>
      </dsp:txBody>
      <dsp:txXfrm>
        <a:off x="2774816" y="207804"/>
        <a:ext cx="969036" cy="838331"/>
      </dsp:txXfrm>
    </dsp:sp>
    <dsp:sp modelId="{CF7811D4-2178-48DF-B0E3-AD7ACCAEB44E}">
      <dsp:nvSpPr>
        <dsp:cNvPr id="0" name=""/>
        <dsp:cNvSpPr/>
      </dsp:nvSpPr>
      <dsp:spPr>
        <a:xfrm>
          <a:off x="4258065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513C9-7234-4507-8040-45E8BAC3982E}">
      <dsp:nvSpPr>
        <dsp:cNvPr id="0" name=""/>
        <dsp:cNvSpPr/>
      </dsp:nvSpPr>
      <dsp:spPr>
        <a:xfrm>
          <a:off x="3863921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</a:t>
          </a:r>
          <a:r>
            <a:rPr lang="en-US" sz="1200" kern="1200" baseline="0" dirty="0"/>
            <a:t> Notation</a:t>
          </a:r>
          <a:endParaRPr lang="en-US" sz="1200" kern="1200" dirty="0"/>
        </a:p>
      </dsp:txBody>
      <dsp:txXfrm>
        <a:off x="4104125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717043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634C5-58D8-4B48-AB48-DCB82E6F7DAE}">
      <dsp:nvSpPr>
        <dsp:cNvPr id="0" name=""/>
        <dsp:cNvSpPr/>
      </dsp:nvSpPr>
      <dsp:spPr>
        <a:xfrm>
          <a:off x="3863921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Declarations</a:t>
          </a:r>
        </a:p>
      </dsp:txBody>
      <dsp:txXfrm>
        <a:off x="4104125" y="2495263"/>
        <a:ext cx="969036" cy="838331"/>
      </dsp:txXfrm>
    </dsp:sp>
    <dsp:sp modelId="{7223C15D-8B50-4A1A-9B51-AEFA3366080D}">
      <dsp:nvSpPr>
        <dsp:cNvPr id="0" name=""/>
        <dsp:cNvSpPr/>
      </dsp:nvSpPr>
      <dsp:spPr>
        <a:xfrm>
          <a:off x="2374980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38572-6F58-4835-A211-84777574DAC9}">
      <dsp:nvSpPr>
        <dsp:cNvPr id="0" name=""/>
        <dsp:cNvSpPr/>
      </dsp:nvSpPr>
      <dsp:spPr>
        <a:xfrm>
          <a:off x="2534612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Scopes</a:t>
          </a:r>
        </a:p>
      </dsp:txBody>
      <dsp:txXfrm>
        <a:off x="2774816" y="3267383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1583401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E5E6-FD2F-4565-8872-919C992AB6EC}">
      <dsp:nvSpPr>
        <dsp:cNvPr id="0" name=""/>
        <dsp:cNvSpPr/>
      </dsp:nvSpPr>
      <dsp:spPr>
        <a:xfrm>
          <a:off x="1199132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DOM</a:t>
          </a:r>
        </a:p>
      </dsp:txBody>
      <dsp:txXfrm>
        <a:off x="1439336" y="2496125"/>
        <a:ext cx="969036" cy="838331"/>
      </dsp:txXfrm>
    </dsp:sp>
    <dsp:sp modelId="{65919E94-ACF3-4952-91E7-CC3BD3824544}">
      <dsp:nvSpPr>
        <dsp:cNvPr id="0" name=""/>
        <dsp:cNvSpPr/>
      </dsp:nvSpPr>
      <dsp:spPr>
        <a:xfrm>
          <a:off x="1199132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Events</a:t>
          </a:r>
        </a:p>
      </dsp:txBody>
      <dsp:txXfrm>
        <a:off x="1439336" y="977335"/>
        <a:ext cx="969036" cy="838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206943" y="1377614"/>
          <a:ext cx="1751008" cy="151469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2</a:t>
          </a:r>
          <a:endParaRPr lang="en-US" sz="1100" kern="1200" dirty="0"/>
        </a:p>
      </dsp:txBody>
      <dsp:txXfrm>
        <a:off x="2497110" y="1628620"/>
        <a:ext cx="1170674" cy="1012680"/>
      </dsp:txXfrm>
    </dsp:sp>
    <dsp:sp modelId="{CF7811D4-2178-48DF-B0E3-AD7ACCAEB44E}">
      <dsp:nvSpPr>
        <dsp:cNvPr id="0" name=""/>
        <dsp:cNvSpPr/>
      </dsp:nvSpPr>
      <dsp:spPr>
        <a:xfrm>
          <a:off x="3303411" y="65293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8E938-F928-495F-AF60-CC548D5F94DC}">
      <dsp:nvSpPr>
        <dsp:cNvPr id="0" name=""/>
        <dsp:cNvSpPr/>
      </dsp:nvSpPr>
      <dsp:spPr>
        <a:xfrm>
          <a:off x="2368236" y="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Dynamic Properties</a:t>
          </a:r>
          <a:endParaRPr lang="en-US" sz="1100" kern="1200" dirty="0"/>
        </a:p>
      </dsp:txBody>
      <dsp:txXfrm>
        <a:off x="2606036" y="205725"/>
        <a:ext cx="959338" cy="829940"/>
      </dsp:txXfrm>
    </dsp:sp>
    <dsp:sp modelId="{0EF9E77E-F32C-4E14-96D8-BF895007E9F0}">
      <dsp:nvSpPr>
        <dsp:cNvPr id="0" name=""/>
        <dsp:cNvSpPr/>
      </dsp:nvSpPr>
      <dsp:spPr>
        <a:xfrm>
          <a:off x="4074441" y="1717107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2759-D36B-43BF-92AB-939FF73828AC}">
      <dsp:nvSpPr>
        <dsp:cNvPr id="0" name=""/>
        <dsp:cNvSpPr/>
      </dsp:nvSpPr>
      <dsp:spPr>
        <a:xfrm>
          <a:off x="3684242" y="76353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Constructors</a:t>
          </a:r>
          <a:endParaRPr lang="en-US" sz="1100" kern="1200" dirty="0"/>
        </a:p>
      </dsp:txBody>
      <dsp:txXfrm>
        <a:off x="3922042" y="969263"/>
        <a:ext cx="959338" cy="829940"/>
      </dsp:txXfrm>
    </dsp:sp>
    <dsp:sp modelId="{7223C15D-8B50-4A1A-9B51-AEFA3366080D}">
      <dsp:nvSpPr>
        <dsp:cNvPr id="0" name=""/>
        <dsp:cNvSpPr/>
      </dsp:nvSpPr>
      <dsp:spPr>
        <a:xfrm>
          <a:off x="3538834" y="291835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5AF62-9CC3-48C8-BF12-B0BD2D68FA61}">
      <dsp:nvSpPr>
        <dsp:cNvPr id="0" name=""/>
        <dsp:cNvSpPr/>
      </dsp:nvSpPr>
      <dsp:spPr>
        <a:xfrm>
          <a:off x="3684242" y="2264566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Expressions</a:t>
          </a:r>
          <a:endParaRPr lang="en-US" sz="1100" kern="1200" dirty="0"/>
        </a:p>
      </dsp:txBody>
      <dsp:txXfrm>
        <a:off x="3922042" y="2470291"/>
        <a:ext cx="959338" cy="829940"/>
      </dsp:txXfrm>
    </dsp:sp>
    <dsp:sp modelId="{76E46833-851C-4CCE-91A8-88954D56ABC3}">
      <dsp:nvSpPr>
        <dsp:cNvPr id="0" name=""/>
        <dsp:cNvSpPr/>
      </dsp:nvSpPr>
      <dsp:spPr>
        <a:xfrm>
          <a:off x="2210202" y="3043050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E935B-7D22-4280-8D7E-74996FE90783}">
      <dsp:nvSpPr>
        <dsp:cNvPr id="0" name=""/>
        <dsp:cNvSpPr/>
      </dsp:nvSpPr>
      <dsp:spPr>
        <a:xfrm>
          <a:off x="2368236" y="3028958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Contexts</a:t>
          </a:r>
          <a:endParaRPr lang="en-US" sz="1100" kern="1200" dirty="0"/>
        </a:p>
      </dsp:txBody>
      <dsp:txXfrm>
        <a:off x="2606036" y="3234683"/>
        <a:ext cx="959338" cy="829940"/>
      </dsp:txXfrm>
    </dsp:sp>
    <dsp:sp modelId="{4754159D-56E3-4F2C-B89C-54ACA00F561E}">
      <dsp:nvSpPr>
        <dsp:cNvPr id="0" name=""/>
        <dsp:cNvSpPr/>
      </dsp:nvSpPr>
      <dsp:spPr>
        <a:xfrm>
          <a:off x="1426545" y="1979306"/>
          <a:ext cx="660650" cy="5692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5A943-F644-40D6-9553-5486274783BB}">
      <dsp:nvSpPr>
        <dsp:cNvPr id="0" name=""/>
        <dsp:cNvSpPr/>
      </dsp:nvSpPr>
      <dsp:spPr>
        <a:xfrm>
          <a:off x="1046122" y="226542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Execution Contexts</a:t>
          </a:r>
          <a:endParaRPr lang="en-US" sz="1100" kern="1200" dirty="0"/>
        </a:p>
      </dsp:txBody>
      <dsp:txXfrm>
        <a:off x="1283922" y="2471145"/>
        <a:ext cx="959338" cy="829940"/>
      </dsp:txXfrm>
    </dsp:sp>
    <dsp:sp modelId="{A47C0CD5-9274-4BF4-BD30-4ADC519D837A}">
      <dsp:nvSpPr>
        <dsp:cNvPr id="0" name=""/>
        <dsp:cNvSpPr/>
      </dsp:nvSpPr>
      <dsp:spPr>
        <a:xfrm>
          <a:off x="1046122" y="761830"/>
          <a:ext cx="1434938" cy="12413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Private Variables</a:t>
          </a:r>
          <a:endParaRPr lang="en-US" sz="1100" kern="1200" dirty="0"/>
        </a:p>
      </dsp:txBody>
      <dsp:txXfrm>
        <a:off x="1283922" y="967555"/>
        <a:ext cx="959338" cy="829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28958-BD86-437A-95E5-5A20EF9669B5}">
      <dsp:nvSpPr>
        <dsp:cNvPr id="0" name=""/>
        <dsp:cNvSpPr/>
      </dsp:nvSpPr>
      <dsp:spPr>
        <a:xfrm>
          <a:off x="2352171" y="1391541"/>
          <a:ext cx="1768709" cy="153000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Level 3</a:t>
          </a:r>
          <a:endParaRPr lang="en-US" sz="1100" kern="1200" dirty="0"/>
        </a:p>
      </dsp:txBody>
      <dsp:txXfrm>
        <a:off x="2645271" y="1645084"/>
        <a:ext cx="1182509" cy="1022919"/>
      </dsp:txXfrm>
    </dsp:sp>
    <dsp:sp modelId="{7223C15D-8B50-4A1A-9B51-AEFA3366080D}">
      <dsp:nvSpPr>
        <dsp:cNvPr id="0" name=""/>
        <dsp:cNvSpPr/>
      </dsp:nvSpPr>
      <dsp:spPr>
        <a:xfrm>
          <a:off x="3459723" y="659537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35F09-3F76-4AF8-838A-A287838FBA1B}">
      <dsp:nvSpPr>
        <dsp:cNvPr id="0" name=""/>
        <dsp:cNvSpPr/>
      </dsp:nvSpPr>
      <dsp:spPr>
        <a:xfrm>
          <a:off x="2515094" y="0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Prototypes</a:t>
          </a:r>
        </a:p>
      </dsp:txBody>
      <dsp:txXfrm>
        <a:off x="2755298" y="207804"/>
        <a:ext cx="969036" cy="838331"/>
      </dsp:txXfrm>
    </dsp:sp>
    <dsp:sp modelId="{76E46833-851C-4CCE-91A8-88954D56ABC3}">
      <dsp:nvSpPr>
        <dsp:cNvPr id="0" name=""/>
        <dsp:cNvSpPr/>
      </dsp:nvSpPr>
      <dsp:spPr>
        <a:xfrm>
          <a:off x="4238547" y="1734465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3907-88CE-4BA5-B765-B8BB69CF33ED}">
      <dsp:nvSpPr>
        <dsp:cNvPr id="0" name=""/>
        <dsp:cNvSpPr/>
      </dsp:nvSpPr>
      <dsp:spPr>
        <a:xfrm>
          <a:off x="3844403" y="771257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084607" y="979061"/>
        <a:ext cx="969036" cy="838331"/>
      </dsp:txXfrm>
    </dsp:sp>
    <dsp:sp modelId="{4754159D-56E3-4F2C-B89C-54ACA00F561E}">
      <dsp:nvSpPr>
        <dsp:cNvPr id="0" name=""/>
        <dsp:cNvSpPr/>
      </dsp:nvSpPr>
      <dsp:spPr>
        <a:xfrm>
          <a:off x="3697525" y="2947858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4A2D-0B75-4A4F-B6B1-7D089870BDFB}">
      <dsp:nvSpPr>
        <dsp:cNvPr id="0" name=""/>
        <dsp:cNvSpPr/>
      </dsp:nvSpPr>
      <dsp:spPr>
        <a:xfrm>
          <a:off x="3844403" y="228745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Closures</a:t>
          </a:r>
        </a:p>
      </dsp:txBody>
      <dsp:txXfrm>
        <a:off x="4084607" y="2495263"/>
        <a:ext cx="969036" cy="838331"/>
      </dsp:txXfrm>
    </dsp:sp>
    <dsp:sp modelId="{BBA85102-5ADA-448F-BA56-B5B1F8D67E1A}">
      <dsp:nvSpPr>
        <dsp:cNvPr id="0" name=""/>
        <dsp:cNvSpPr/>
      </dsp:nvSpPr>
      <dsp:spPr>
        <a:xfrm>
          <a:off x="2355462" y="3073813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A41D-F800-456D-8C47-A24D8E431874}">
      <dsp:nvSpPr>
        <dsp:cNvPr id="0" name=""/>
        <dsp:cNvSpPr/>
      </dsp:nvSpPr>
      <dsp:spPr>
        <a:xfrm>
          <a:off x="2515094" y="3059579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Memoization</a:t>
          </a:r>
          <a:endParaRPr lang="en-US" sz="1200" kern="1200" dirty="0"/>
        </a:p>
      </dsp:txBody>
      <dsp:txXfrm>
        <a:off x="2755298" y="3267383"/>
        <a:ext cx="969036" cy="838331"/>
      </dsp:txXfrm>
    </dsp:sp>
    <dsp:sp modelId="{4C505537-74FD-40BC-B23C-A20CE0FECD4A}">
      <dsp:nvSpPr>
        <dsp:cNvPr id="0" name=""/>
        <dsp:cNvSpPr/>
      </dsp:nvSpPr>
      <dsp:spPr>
        <a:xfrm>
          <a:off x="1563883" y="1999316"/>
          <a:ext cx="667328" cy="574992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C1E4-F707-491A-A099-DAB641C76746}">
      <dsp:nvSpPr>
        <dsp:cNvPr id="0" name=""/>
        <dsp:cNvSpPr/>
      </dsp:nvSpPr>
      <dsp:spPr>
        <a:xfrm>
          <a:off x="1179614" y="228832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Lexical Environments</a:t>
          </a:r>
        </a:p>
      </dsp:txBody>
      <dsp:txXfrm>
        <a:off x="1419818" y="2496125"/>
        <a:ext cx="969036" cy="838331"/>
      </dsp:txXfrm>
    </dsp:sp>
    <dsp:sp modelId="{F5F9298A-7FC0-41AB-8337-36F1570BFC7B}">
      <dsp:nvSpPr>
        <dsp:cNvPr id="0" name=""/>
        <dsp:cNvSpPr/>
      </dsp:nvSpPr>
      <dsp:spPr>
        <a:xfrm>
          <a:off x="1179614" y="769531"/>
          <a:ext cx="1449444" cy="125393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Revealing Module Pattern</a:t>
          </a:r>
        </a:p>
      </dsp:txBody>
      <dsp:txXfrm>
        <a:off x="1419818" y="977335"/>
        <a:ext cx="969036" cy="838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BA4445-3F72-4489-B41F-8DDDFD018AF6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9B410F-79A5-465F-AD06-EF30610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1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D29E84-2ABF-4F97-ABF9-F5BEFC03ED6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EC4EE7-9551-4B4F-AC19-A0BA062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6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Began doing Angular development… Soon asked quite a few questions… What are all of these dependencies? Am I even writing JavaScript? What is happening?... So I went out and found the answers.</a:t>
            </a:r>
          </a:p>
        </p:txBody>
      </p:sp>
    </p:spTree>
    <p:extLst>
      <p:ext uri="{BB962C8B-B14F-4D97-AF65-F5344CB8AC3E}">
        <p14:creationId xmlns:p14="http://schemas.microsoft.com/office/powerpoint/2010/main" val="322437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E498-F65E-41B8-A399-3357826F7DE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A78B-B278-4DED-A4E9-62CE271A02C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4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1BEB-2824-41CA-A419-C46B6F31CF1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DE62-2E38-4734-937D-E7FCB7A0F5A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02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8B2-F82B-45FE-A106-FADD605112B1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1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B897-26A0-413C-8C9B-9EBC11D647F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5B83-D6D0-46A2-8458-96895733C2D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4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29D-9970-4669-8A8D-DC6D2941A03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0BE94F-9B7D-4973-8735-EB400FB3890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0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1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8A1-530A-43D7-B5FF-661ACBF2FBE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7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9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5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0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6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9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714-4CD2-423F-8F89-EE800672F7E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23A-229B-41A6-9C2E-17E2A284769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C241-7B29-404D-83E7-07909643D0F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74E3-5964-4958-B782-9856BB12012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4DD-961D-455F-BC04-A9019DCE0E7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C1F4-10A4-407D-A8ED-395706271BF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1187-4689-4A1D-8450-62C8E4E255F8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AFE3-BB7E-47E6-A221-C724B5588ED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3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2B02-7409-40FB-8AE3-73E6A090FF2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267" y="5118820"/>
            <a:ext cx="11265467" cy="133137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ln w="3175">
                <a:solidFill>
                  <a:prstClr val="black"/>
                </a:solidFill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0" y="300549"/>
            <a:ext cx="2975961" cy="14898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91701" y="1021124"/>
            <a:ext cx="7937032" cy="74898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914377"/>
            <a:r>
              <a:rPr lang="en-US" sz="4267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Denver Dev Day - June 23,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63" y="2951797"/>
            <a:ext cx="3379640" cy="1091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16" y="1765565"/>
            <a:ext cx="3686880" cy="1356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71" y="3172967"/>
            <a:ext cx="3285203" cy="66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7" y="5354107"/>
            <a:ext cx="2848243" cy="8942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7" y="4418719"/>
            <a:ext cx="1997060" cy="4792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2930" y="5426061"/>
            <a:ext cx="7625804" cy="7487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 </a:t>
            </a:r>
          </a:p>
          <a:p>
            <a:pPr defTabSz="914377"/>
            <a:r>
              <a:rPr lang="en-US" sz="2133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provided to support </a:t>
            </a:r>
            <a:r>
              <a:rPr lang="en-US" sz="2133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2133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http://kidstek.org - Thank you!"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6861" y="335098"/>
            <a:ext cx="2406713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en-US" sz="3200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 e l c o m e</a:t>
            </a:r>
          </a:p>
        </p:txBody>
      </p:sp>
    </p:spTree>
    <p:extLst>
      <p:ext uri="{BB962C8B-B14F-4D97-AF65-F5344CB8AC3E}">
        <p14:creationId xmlns:p14="http://schemas.microsoft.com/office/powerpoint/2010/main" val="110683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84" y="243689"/>
            <a:ext cx="2590091" cy="125810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Modern JavaScript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71317079"/>
              </p:ext>
            </p:extLst>
          </p:nvPr>
        </p:nvGraphicFramePr>
        <p:xfrm>
          <a:off x="-965543" y="143424"/>
          <a:ext cx="6512499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8815123"/>
              </p:ext>
            </p:extLst>
          </p:nvPr>
        </p:nvGraphicFramePr>
        <p:xfrm>
          <a:off x="3032181" y="2325362"/>
          <a:ext cx="6165303" cy="427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34651037"/>
              </p:ext>
            </p:extLst>
          </p:nvPr>
        </p:nvGraphicFramePr>
        <p:xfrm>
          <a:off x="6673303" y="143424"/>
          <a:ext cx="6473463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Freeform: Shape 5"/>
          <p:cNvSpPr/>
          <p:nvPr/>
        </p:nvSpPr>
        <p:spPr>
          <a:xfrm>
            <a:off x="287023" y="3970577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let / </a:t>
            </a:r>
            <a:r>
              <a:rPr lang="en-US" sz="1200" kern="1200" dirty="0" err="1"/>
              <a:t>const</a:t>
            </a:r>
            <a:endParaRPr lang="en-US" sz="1200" kern="1200" dirty="0"/>
          </a:p>
        </p:txBody>
      </p:sp>
      <p:sp>
        <p:nvSpPr>
          <p:cNvPr id="10" name="Freeform: Shape 9"/>
          <p:cNvSpPr/>
          <p:nvPr/>
        </p:nvSpPr>
        <p:spPr>
          <a:xfrm>
            <a:off x="2897728" y="3970576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Rest &amp; Default Parameters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122604" y="1701102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Classes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592376" y="4728926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Array</a:t>
            </a:r>
            <a:r>
              <a:rPr lang="en-US" sz="1200" kern="1200" baseline="0" dirty="0"/>
              <a:t> Methods</a:t>
            </a:r>
            <a:endParaRPr lang="en-US" sz="1200" kern="1200" dirty="0"/>
          </a:p>
        </p:txBody>
      </p:sp>
      <p:sp>
        <p:nvSpPr>
          <p:cNvPr id="13" name="Freeform: Shape 12"/>
          <p:cNvSpPr/>
          <p:nvPr/>
        </p:nvSpPr>
        <p:spPr>
          <a:xfrm>
            <a:off x="6712695" y="1701101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Promises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7946977" y="3970576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Generators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9217554" y="4728925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for…of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0557682" y="3970575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Proxies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87023" y="5514768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Arrow Functions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10546871" y="5513818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Modules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946977" y="5513819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Maps &amp; Sets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2897728" y="5513819"/>
            <a:ext cx="1384960" cy="1198161"/>
          </a:xfrm>
          <a:custGeom>
            <a:avLst/>
            <a:gdLst>
              <a:gd name="connsiteX0" fmla="*/ 0 w 1384960"/>
              <a:gd name="connsiteY0" fmla="*/ 599081 h 1198161"/>
              <a:gd name="connsiteX1" fmla="*/ 342315 w 1384960"/>
              <a:gd name="connsiteY1" fmla="*/ 0 h 1198161"/>
              <a:gd name="connsiteX2" fmla="*/ 1042645 w 1384960"/>
              <a:gd name="connsiteY2" fmla="*/ 0 h 1198161"/>
              <a:gd name="connsiteX3" fmla="*/ 1384960 w 1384960"/>
              <a:gd name="connsiteY3" fmla="*/ 599081 h 1198161"/>
              <a:gd name="connsiteX4" fmla="*/ 1042645 w 1384960"/>
              <a:gd name="connsiteY4" fmla="*/ 1198161 h 1198161"/>
              <a:gd name="connsiteX5" fmla="*/ 342315 w 1384960"/>
              <a:gd name="connsiteY5" fmla="*/ 1198161 h 1198161"/>
              <a:gd name="connsiteX6" fmla="*/ 0 w 1384960"/>
              <a:gd name="connsiteY6" fmla="*/ 599081 h 119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960" h="1198161">
                <a:moveTo>
                  <a:pt x="0" y="599081"/>
                </a:moveTo>
                <a:lnTo>
                  <a:pt x="342315" y="0"/>
                </a:lnTo>
                <a:lnTo>
                  <a:pt x="1042645" y="0"/>
                </a:lnTo>
                <a:lnTo>
                  <a:pt x="1384960" y="599081"/>
                </a:lnTo>
                <a:lnTo>
                  <a:pt x="1042645" y="1198161"/>
                </a:lnTo>
                <a:lnTo>
                  <a:pt x="342315" y="1198161"/>
                </a:lnTo>
                <a:lnTo>
                  <a:pt x="0" y="59908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58" tIns="213802" rIns="244758" bIns="21380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21001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Modern JavaScript Today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51906" y="2875205"/>
            <a:ext cx="6982393" cy="13475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Only Target Modern Browsers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Use shim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Utilize </a:t>
            </a:r>
            <a:r>
              <a:rPr lang="en-US" sz="2000" dirty="0" err="1"/>
              <a:t>Transpilers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7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9321" y="118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ECMAScript Compatibility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8825" y="458642"/>
            <a:ext cx="5383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https://kangax.github.io/compat-table/es6/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71" y="1289812"/>
            <a:ext cx="2468563" cy="553591"/>
          </a:xfrm>
          <a:prstGeom prst="rect">
            <a:avLst/>
          </a:prstGeom>
        </p:spPr>
      </p:pic>
      <p:sp>
        <p:nvSpPr>
          <p:cNvPr id="9" name="Oval 8"/>
          <p:cNvSpPr>
            <a:spLocks/>
          </p:cNvSpPr>
          <p:nvPr/>
        </p:nvSpPr>
        <p:spPr>
          <a:xfrm>
            <a:off x="425450" y="1338007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4521200" y="2980388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25450" y="5141489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07" y="2303879"/>
            <a:ext cx="6028314" cy="18102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71" y="4454511"/>
            <a:ext cx="10140950" cy="2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07" y="4088055"/>
            <a:ext cx="4637604" cy="1628458"/>
          </a:xfrm>
        </p:spPr>
        <p:txBody>
          <a:bodyPr>
            <a:normAutofit/>
          </a:bodyPr>
          <a:lstStyle/>
          <a:p>
            <a:r>
              <a:rPr lang="en-US" sz="1800" dirty="0"/>
              <a:t>Reduce Language Limitations</a:t>
            </a:r>
          </a:p>
          <a:p>
            <a:r>
              <a:rPr lang="en-US" sz="1800" dirty="0"/>
              <a:t>Add Language Enhancements</a:t>
            </a:r>
          </a:p>
          <a:p>
            <a:r>
              <a:rPr lang="en-US" sz="1800" dirty="0"/>
              <a:t>Provide Future Language Features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2228472"/>
            <a:ext cx="96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type of compiler that translates one language into another language at the same level of abstraction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1" y="3590925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Reasons For Usage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3786" y="3626390"/>
            <a:ext cx="301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Concerns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148927" y="2626522"/>
            <a:ext cx="11869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51906" y="2887921"/>
            <a:ext cx="11869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264620" y="4088055"/>
            <a:ext cx="4637604" cy="1943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Additional Complexity</a:t>
            </a:r>
          </a:p>
          <a:p>
            <a:r>
              <a:rPr lang="en-US" sz="1800" dirty="0" err="1"/>
              <a:t>Transpilation</a:t>
            </a:r>
            <a:r>
              <a:rPr lang="en-US" sz="1800" dirty="0"/>
              <a:t> Process</a:t>
            </a:r>
          </a:p>
          <a:p>
            <a:r>
              <a:rPr lang="en-US" sz="1800" dirty="0"/>
              <a:t>Support Files</a:t>
            </a:r>
          </a:p>
          <a:p>
            <a:r>
              <a:rPr lang="en-US" sz="1800" dirty="0"/>
              <a:t>Resource Training</a:t>
            </a:r>
          </a:p>
        </p:txBody>
      </p:sp>
    </p:spTree>
    <p:extLst>
      <p:ext uri="{BB962C8B-B14F-4D97-AF65-F5344CB8AC3E}">
        <p14:creationId xmlns:p14="http://schemas.microsoft.com/office/powerpoint/2010/main" val="92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07" y="2961707"/>
            <a:ext cx="4637604" cy="204024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Superset of JavaScript</a:t>
            </a:r>
          </a:p>
          <a:p>
            <a:r>
              <a:rPr lang="en-US" sz="1800" dirty="0"/>
              <a:t>Supports ES 2015 features</a:t>
            </a:r>
          </a:p>
          <a:p>
            <a:r>
              <a:rPr lang="en-US" sz="1800" dirty="0" err="1"/>
              <a:t>Transpiler</a:t>
            </a:r>
            <a:r>
              <a:rPr lang="en-US" sz="1800" dirty="0"/>
              <a:t> is a node.js package</a:t>
            </a:r>
          </a:p>
          <a:p>
            <a:r>
              <a:rPr lang="en-US" sz="1800" dirty="0"/>
              <a:t>Uses </a:t>
            </a:r>
            <a:r>
              <a:rPr lang="en-US" sz="1800" dirty="0" err="1"/>
              <a:t>tsconfig.json</a:t>
            </a:r>
            <a:r>
              <a:rPr lang="en-US" sz="1800" dirty="0"/>
              <a:t> for configuration</a:t>
            </a:r>
          </a:p>
          <a:p>
            <a:r>
              <a:rPr lang="en-US" sz="1800" dirty="0"/>
              <a:t>Utilizes type definition files</a:t>
            </a:r>
          </a:p>
          <a:p>
            <a:r>
              <a:rPr lang="en-US" sz="1800" dirty="0"/>
              <a:t>TypeScript is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1" y="2464577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3786" y="2500042"/>
            <a:ext cx="349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Configuration Options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64620" y="2961707"/>
            <a:ext cx="4637604" cy="1943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JavaScript standard specification</a:t>
            </a:r>
          </a:p>
          <a:p>
            <a:r>
              <a:rPr lang="en-US" sz="1800" dirty="0"/>
              <a:t>Source &amp; Target file locations</a:t>
            </a:r>
          </a:p>
          <a:p>
            <a:r>
              <a:rPr lang="en-US" sz="1800" dirty="0"/>
              <a:t>Mapping files</a:t>
            </a:r>
          </a:p>
          <a:p>
            <a:r>
              <a:rPr lang="en-US" sz="1800" dirty="0"/>
              <a:t>Module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130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Code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7" y="2422525"/>
            <a:ext cx="9610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13000"/>
            <a:ext cx="9744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321" y="2685124"/>
            <a:ext cx="4117659" cy="15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Babel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7874" y="3106571"/>
            <a:ext cx="408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Performs syntax transformations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Utilizes Plugins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Can be used as a </a:t>
            </a:r>
            <a:r>
              <a:rPr lang="en-US" dirty="0" err="1"/>
              <a:t>polyfill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80971" y="4841468"/>
            <a:ext cx="4117659" cy="15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Dart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8524" y="5262915"/>
            <a:ext cx="408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Created to replace JavaScript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Uses </a:t>
            </a:r>
            <a:r>
              <a:rPr lang="en-US" dirty="0" err="1"/>
              <a:t>AngularDart</a:t>
            </a:r>
            <a:r>
              <a:rPr lang="en-US" dirty="0"/>
              <a:t> language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321" y="4841468"/>
            <a:ext cx="4117659" cy="15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Closure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7874" y="5262915"/>
            <a:ext cx="408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Performs basic code checks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Reduces file size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Java 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80971" y="2680195"/>
            <a:ext cx="4117659" cy="15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Traceur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98524" y="3101642"/>
            <a:ext cx="408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Focuses on ES6 to ES5 conversions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Legacy browser support</a:t>
            </a:r>
          </a:p>
        </p:txBody>
      </p:sp>
    </p:spTree>
    <p:extLst>
      <p:ext uri="{BB962C8B-B14F-4D97-AF65-F5344CB8AC3E}">
        <p14:creationId xmlns:p14="http://schemas.microsoft.com/office/powerpoint/2010/main" val="18386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3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1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1026" name="Picture 2" descr="https://cdn-images-1.medium.com/max/1600/0*tEHpEuutNvyFAT6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7" y="3041311"/>
            <a:ext cx="1859863" cy="104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0*b9DhQIfCGxIBX0c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30" y="3047020"/>
            <a:ext cx="1981836" cy="10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600/0*GTirD-bZIgi6Bef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39" y="4357124"/>
            <a:ext cx="2123400" cy="104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1600/0*ZqR6mdu6O0Zr5hF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91" y="4357124"/>
            <a:ext cx="2033945" cy="8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1600/0*AYpgvU5hPD73DYW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344" y="5693069"/>
            <a:ext cx="1941466" cy="9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338" y="5693069"/>
            <a:ext cx="2126777" cy="910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8338" y="4423198"/>
            <a:ext cx="2126777" cy="888901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426750" y="2150897"/>
            <a:ext cx="8718248" cy="74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/>
              <a:t>Our JavaScript framework will solve all of your development problems. It has so many features that it is completely future proof.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9443366" y="2845485"/>
            <a:ext cx="170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 one ever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78" y="4357124"/>
            <a:ext cx="1851379" cy="1026461"/>
          </a:xfrm>
          <a:prstGeom prst="rect">
            <a:avLst/>
          </a:prstGeom>
        </p:spPr>
      </p:pic>
      <p:pic>
        <p:nvPicPr>
          <p:cNvPr id="6" name="Picture 2" descr="http://mercurynets.com/wp-content/uploads/2015/05/GlossyMercury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50" y="5739122"/>
            <a:ext cx="1976753" cy="6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riotjs.com/img/logo/riot240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87" y="4371585"/>
            <a:ext cx="2052922" cy="1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8187" y="5648649"/>
            <a:ext cx="2052922" cy="937691"/>
          </a:xfrm>
          <a:prstGeom prst="rect">
            <a:avLst/>
          </a:prstGeom>
        </p:spPr>
      </p:pic>
      <p:pic>
        <p:nvPicPr>
          <p:cNvPr id="11" name="Picture 6" descr="http://knockoutjs.com/img/ko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3" y="5779359"/>
            <a:ext cx="1849972" cy="5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868392"/>
            <a:ext cx="9613861" cy="506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Modern JavaScript Development</a:t>
            </a:r>
          </a:p>
          <a:p>
            <a:pPr marL="0" indent="0">
              <a:buNone/>
            </a:pPr>
            <a:r>
              <a:rPr lang="en-US" dirty="0"/>
              <a:t>Denver Dev Day – June 23, 2017</a:t>
            </a:r>
          </a:p>
          <a:p>
            <a:pPr marL="0" indent="0">
              <a:buNone/>
            </a:pPr>
            <a:r>
              <a:rPr lang="en-US" dirty="0"/>
              <a:t>Nathan Renner - </a:t>
            </a:r>
            <a:r>
              <a:rPr lang="en-US" sz="1800" dirty="0"/>
              <a:t>Senior Architect, RevGen Partners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Contact Information</a:t>
            </a:r>
          </a:p>
          <a:p>
            <a:pPr marL="0" indent="0">
              <a:buNone/>
            </a:pPr>
            <a:r>
              <a:rPr lang="en-US" dirty="0"/>
              <a:t>Email:		rennerizer@gmail.com / nrenner@revgen.com</a:t>
            </a:r>
          </a:p>
          <a:p>
            <a:pPr marL="0" indent="0">
              <a:buNone/>
            </a:pPr>
            <a:r>
              <a:rPr lang="en-US" dirty="0"/>
              <a:t>Twitter:	@</a:t>
            </a:r>
            <a:r>
              <a:rPr lang="en-US" dirty="0" err="1"/>
              <a:t>rennerizer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GitHub:	https://github.com/rennerizer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Framework Questions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0321" y="2491410"/>
            <a:ext cx="9613861" cy="2728290"/>
          </a:xfrm>
        </p:spPr>
        <p:txBody>
          <a:bodyPr>
            <a:normAutofit/>
          </a:bodyPr>
          <a:lstStyle/>
          <a:p>
            <a:r>
              <a:rPr lang="en-US" dirty="0"/>
              <a:t>What problem does the framework solve?</a:t>
            </a:r>
          </a:p>
          <a:p>
            <a:r>
              <a:rPr lang="en-US" dirty="0"/>
              <a:t>Is the framework focused on HTML, JavaScript, or a balance?</a:t>
            </a:r>
          </a:p>
          <a:p>
            <a:r>
              <a:rPr lang="en-US" dirty="0"/>
              <a:t>How flexible, or opinionated, is the framework?</a:t>
            </a:r>
          </a:p>
          <a:p>
            <a:r>
              <a:rPr lang="en-US" dirty="0"/>
              <a:t>How is the code organized (business logic, views, etc.)?</a:t>
            </a:r>
          </a:p>
          <a:p>
            <a:r>
              <a:rPr lang="en-US" dirty="0"/>
              <a:t>What is the learning curve?</a:t>
            </a:r>
          </a:p>
        </p:txBody>
      </p:sp>
    </p:spTree>
    <p:extLst>
      <p:ext uri="{BB962C8B-B14F-4D97-AF65-F5344CB8AC3E}">
        <p14:creationId xmlns:p14="http://schemas.microsoft.com/office/powerpoint/2010/main" val="35526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Framework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491410"/>
            <a:ext cx="9613861" cy="2067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Build a demo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Show it to your team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Discuss the benefits and drawbacks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Provide team members with training direction</a:t>
            </a:r>
          </a:p>
        </p:txBody>
      </p:sp>
    </p:spTree>
    <p:extLst>
      <p:ext uri="{BB962C8B-B14F-4D97-AF65-F5344CB8AC3E}">
        <p14:creationId xmlns:p14="http://schemas.microsoft.com/office/powerpoint/2010/main" val="14905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JavaScript Architecture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82151" y="2688699"/>
            <a:ext cx="0" cy="39129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010" y="2283834"/>
            <a:ext cx="280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Server-side Technology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67339" y="2294319"/>
            <a:ext cx="200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439865" y="3584152"/>
            <a:ext cx="2377440" cy="2377440"/>
            <a:chOff x="4439865" y="3584152"/>
            <a:chExt cx="2377440" cy="2377440"/>
          </a:xfrm>
          <a:solidFill>
            <a:schemeClr val="accent1">
              <a:lumMod val="75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4439865" y="3584152"/>
              <a:ext cx="2377440" cy="237744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Model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Business Logic</a:t>
              </a:r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4641670" y="4772872"/>
              <a:ext cx="2004490" cy="0"/>
            </a:xfrm>
            <a:prstGeom prst="lin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611642" y="3378244"/>
            <a:ext cx="1994392" cy="27894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MVC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Web API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768151" y="4666456"/>
            <a:ext cx="1681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768151" y="5218781"/>
            <a:ext cx="1681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567339" y="3100420"/>
            <a:ext cx="2928038" cy="3373931"/>
            <a:chOff x="6567339" y="3100420"/>
            <a:chExt cx="2928038" cy="3373931"/>
          </a:xfrm>
        </p:grpSpPr>
        <p:sp>
          <p:nvSpPr>
            <p:cNvPr id="40" name="Freeform: Shape 39"/>
            <p:cNvSpPr>
              <a:spLocks noChangeAspect="1"/>
            </p:cNvSpPr>
            <p:nvPr/>
          </p:nvSpPr>
          <p:spPr>
            <a:xfrm>
              <a:off x="6567339" y="3100420"/>
              <a:ext cx="2928038" cy="3373931"/>
            </a:xfrm>
            <a:custGeom>
              <a:avLst/>
              <a:gdLst>
                <a:gd name="connsiteX0" fmla="*/ 0 w 2804664"/>
                <a:gd name="connsiteY0" fmla="*/ 0 h 3231769"/>
                <a:gd name="connsiteX1" fmla="*/ 2435338 w 2804664"/>
                <a:gd name="connsiteY1" fmla="*/ 0 h 3231769"/>
                <a:gd name="connsiteX2" fmla="*/ 2517232 w 2804664"/>
                <a:gd name="connsiteY2" fmla="*/ 170001 h 3231769"/>
                <a:gd name="connsiteX3" fmla="*/ 2804664 w 2804664"/>
                <a:gd name="connsiteY3" fmla="*/ 1593704 h 3231769"/>
                <a:gd name="connsiteX4" fmla="*/ 2517232 w 2804664"/>
                <a:gd name="connsiteY4" fmla="*/ 3017407 h 3231769"/>
                <a:gd name="connsiteX5" fmla="*/ 2413968 w 2804664"/>
                <a:gd name="connsiteY5" fmla="*/ 3231769 h 3231769"/>
                <a:gd name="connsiteX6" fmla="*/ 0 w 2804664"/>
                <a:gd name="connsiteY6" fmla="*/ 3231769 h 3231769"/>
                <a:gd name="connsiteX7" fmla="*/ 0 w 2804664"/>
                <a:gd name="connsiteY7" fmla="*/ 3181297 h 3231769"/>
                <a:gd name="connsiteX8" fmla="*/ 6087 w 2804664"/>
                <a:gd name="connsiteY8" fmla="*/ 3178365 h 3231769"/>
                <a:gd name="connsiteX9" fmla="*/ 949237 w 2804664"/>
                <a:gd name="connsiteY9" fmla="*/ 1593704 h 3231769"/>
                <a:gd name="connsiteX10" fmla="*/ 6087 w 2804664"/>
                <a:gd name="connsiteY10" fmla="*/ 9044 h 3231769"/>
                <a:gd name="connsiteX11" fmla="*/ 0 w 2804664"/>
                <a:gd name="connsiteY11" fmla="*/ 6112 h 323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664" h="3231769">
                  <a:moveTo>
                    <a:pt x="0" y="0"/>
                  </a:moveTo>
                  <a:lnTo>
                    <a:pt x="2435338" y="0"/>
                  </a:lnTo>
                  <a:lnTo>
                    <a:pt x="2517232" y="170001"/>
                  </a:lnTo>
                  <a:cubicBezTo>
                    <a:pt x="2702316" y="607590"/>
                    <a:pt x="2804664" y="1088695"/>
                    <a:pt x="2804664" y="1593704"/>
                  </a:cubicBezTo>
                  <a:cubicBezTo>
                    <a:pt x="2804664" y="2098714"/>
                    <a:pt x="2702316" y="2579818"/>
                    <a:pt x="2517232" y="3017407"/>
                  </a:cubicBezTo>
                  <a:lnTo>
                    <a:pt x="2413968" y="3231769"/>
                  </a:lnTo>
                  <a:lnTo>
                    <a:pt x="0" y="3231769"/>
                  </a:lnTo>
                  <a:lnTo>
                    <a:pt x="0" y="3181297"/>
                  </a:lnTo>
                  <a:lnTo>
                    <a:pt x="6087" y="3178365"/>
                  </a:lnTo>
                  <a:cubicBezTo>
                    <a:pt x="567870" y="2873186"/>
                    <a:pt x="949237" y="2277982"/>
                    <a:pt x="949237" y="1593704"/>
                  </a:cubicBezTo>
                  <a:cubicBezTo>
                    <a:pt x="949237" y="909427"/>
                    <a:pt x="567870" y="314222"/>
                    <a:pt x="6087" y="9044"/>
                  </a:cubicBezTo>
                  <a:lnTo>
                    <a:pt x="0" y="61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17509" y="4343290"/>
              <a:ext cx="13902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/>
                <a:t>Services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226468" y="3097365"/>
            <a:ext cx="2604807" cy="3376987"/>
            <a:chOff x="9226468" y="3097365"/>
            <a:chExt cx="2604807" cy="3376987"/>
          </a:xfrm>
        </p:grpSpPr>
        <p:sp>
          <p:nvSpPr>
            <p:cNvPr id="48" name="Freeform: Shape 47"/>
            <p:cNvSpPr>
              <a:spLocks noChangeAspect="1"/>
            </p:cNvSpPr>
            <p:nvPr/>
          </p:nvSpPr>
          <p:spPr>
            <a:xfrm>
              <a:off x="9226468" y="3097365"/>
              <a:ext cx="2604807" cy="3376987"/>
            </a:xfrm>
            <a:custGeom>
              <a:avLst/>
              <a:gdLst>
                <a:gd name="connsiteX0" fmla="*/ 22535 w 2604807"/>
                <a:gd name="connsiteY0" fmla="*/ 0 h 3376987"/>
                <a:gd name="connsiteX1" fmla="*/ 2439992 w 2604807"/>
                <a:gd name="connsiteY1" fmla="*/ 0 h 3376987"/>
                <a:gd name="connsiteX2" fmla="*/ 2466792 w 2604807"/>
                <a:gd name="connsiteY2" fmla="*/ 132002 h 3376987"/>
                <a:gd name="connsiteX3" fmla="*/ 2604807 w 2604807"/>
                <a:gd name="connsiteY3" fmla="*/ 1664391 h 3376987"/>
                <a:gd name="connsiteX4" fmla="*/ 2466792 w 2604807"/>
                <a:gd name="connsiteY4" fmla="*/ 3196780 h 3376987"/>
                <a:gd name="connsiteX5" fmla="*/ 2430205 w 2604807"/>
                <a:gd name="connsiteY5" fmla="*/ 3376987 h 3376987"/>
                <a:gd name="connsiteX6" fmla="*/ 0 w 2604807"/>
                <a:gd name="connsiteY6" fmla="*/ 3376987 h 3376987"/>
                <a:gd name="connsiteX7" fmla="*/ 68257 w 2604807"/>
                <a:gd name="connsiteY7" fmla="*/ 3230981 h 3376987"/>
                <a:gd name="connsiteX8" fmla="*/ 380968 w 2604807"/>
                <a:gd name="connsiteY8" fmla="*/ 1664391 h 3376987"/>
                <a:gd name="connsiteX9" fmla="*/ 68257 w 2604807"/>
                <a:gd name="connsiteY9" fmla="*/ 97802 h 337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4807" h="3376987">
                  <a:moveTo>
                    <a:pt x="22535" y="0"/>
                  </a:moveTo>
                  <a:lnTo>
                    <a:pt x="2439992" y="0"/>
                  </a:lnTo>
                  <a:lnTo>
                    <a:pt x="2466792" y="132002"/>
                  </a:lnTo>
                  <a:cubicBezTo>
                    <a:pt x="2556889" y="621794"/>
                    <a:pt x="2604807" y="1135266"/>
                    <a:pt x="2604807" y="1664391"/>
                  </a:cubicBezTo>
                  <a:cubicBezTo>
                    <a:pt x="2604807" y="2193518"/>
                    <a:pt x="2556889" y="2706989"/>
                    <a:pt x="2466792" y="3196780"/>
                  </a:cubicBezTo>
                  <a:lnTo>
                    <a:pt x="2430205" y="3376987"/>
                  </a:lnTo>
                  <a:lnTo>
                    <a:pt x="0" y="3376987"/>
                  </a:lnTo>
                  <a:lnTo>
                    <a:pt x="68257" y="3230981"/>
                  </a:lnTo>
                  <a:cubicBezTo>
                    <a:pt x="266696" y="2774188"/>
                    <a:pt x="380968" y="2237955"/>
                    <a:pt x="380968" y="1664391"/>
                  </a:cubicBezTo>
                  <a:cubicBezTo>
                    <a:pt x="380968" y="1090828"/>
                    <a:pt x="266696" y="554595"/>
                    <a:pt x="68257" y="9780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29657" y="4481789"/>
              <a:ext cx="14673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Framework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728682" y="3657602"/>
            <a:ext cx="1081226" cy="217714"/>
            <a:chOff x="2728682" y="3657602"/>
            <a:chExt cx="1081226" cy="217714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2728683" y="3657602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728682" y="3875316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10800000">
            <a:off x="2728681" y="5481039"/>
            <a:ext cx="1081226" cy="217714"/>
            <a:chOff x="2606033" y="4975107"/>
            <a:chExt cx="1081226" cy="217714"/>
          </a:xfrm>
        </p:grpSpPr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flipH="1">
              <a:off x="2606034" y="4975107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2606033" y="5192821"/>
              <a:ext cx="1081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809911" y="2944072"/>
            <a:ext cx="3649549" cy="3657600"/>
            <a:chOff x="3809911" y="2944072"/>
            <a:chExt cx="3649549" cy="3657600"/>
          </a:xfrm>
        </p:grpSpPr>
        <p:sp>
          <p:nvSpPr>
            <p:cNvPr id="29" name="Freeform: Shape 28"/>
            <p:cNvSpPr/>
            <p:nvPr/>
          </p:nvSpPr>
          <p:spPr>
            <a:xfrm>
              <a:off x="3809911" y="2944072"/>
              <a:ext cx="3649549" cy="3657600"/>
            </a:xfrm>
            <a:custGeom>
              <a:avLst/>
              <a:gdLst>
                <a:gd name="connsiteX0" fmla="*/ 0 w 3649549"/>
                <a:gd name="connsiteY0" fmla="*/ 1908519 h 3657600"/>
                <a:gd name="connsiteX1" fmla="*/ 526475 w 3649549"/>
                <a:gd name="connsiteY1" fmla="*/ 1908519 h 3657600"/>
                <a:gd name="connsiteX2" fmla="*/ 529173 w 3649549"/>
                <a:gd name="connsiteY2" fmla="*/ 1961955 h 3657600"/>
                <a:gd name="connsiteX3" fmla="*/ 1824774 w 3649549"/>
                <a:gd name="connsiteY3" fmla="*/ 3131125 h 3657600"/>
                <a:gd name="connsiteX4" fmla="*/ 3120375 w 3649549"/>
                <a:gd name="connsiteY4" fmla="*/ 1961955 h 3657600"/>
                <a:gd name="connsiteX5" fmla="*/ 3123074 w 3649549"/>
                <a:gd name="connsiteY5" fmla="*/ 1908519 h 3657600"/>
                <a:gd name="connsiteX6" fmla="*/ 3649549 w 3649549"/>
                <a:gd name="connsiteY6" fmla="*/ 1908519 h 3657600"/>
                <a:gd name="connsiteX7" fmla="*/ 3644132 w 3649549"/>
                <a:gd name="connsiteY7" fmla="*/ 2015784 h 3657600"/>
                <a:gd name="connsiteX8" fmla="*/ 1824774 w 3649549"/>
                <a:gd name="connsiteY8" fmla="*/ 3657600 h 3657600"/>
                <a:gd name="connsiteX9" fmla="*/ 5416 w 3649549"/>
                <a:gd name="connsiteY9" fmla="*/ 2015784 h 3657600"/>
                <a:gd name="connsiteX10" fmla="*/ 1824774 w 3649549"/>
                <a:gd name="connsiteY10" fmla="*/ 0 h 3657600"/>
                <a:gd name="connsiteX11" fmla="*/ 3644132 w 3649549"/>
                <a:gd name="connsiteY11" fmla="*/ 1641816 h 3657600"/>
                <a:gd name="connsiteX12" fmla="*/ 3649343 w 3649549"/>
                <a:gd name="connsiteY12" fmla="*/ 1745017 h 3657600"/>
                <a:gd name="connsiteX13" fmla="*/ 3122869 w 3649549"/>
                <a:gd name="connsiteY13" fmla="*/ 1745017 h 3657600"/>
                <a:gd name="connsiteX14" fmla="*/ 3120375 w 3649549"/>
                <a:gd name="connsiteY14" fmla="*/ 1695645 h 3657600"/>
                <a:gd name="connsiteX15" fmla="*/ 1824774 w 3649549"/>
                <a:gd name="connsiteY15" fmla="*/ 526475 h 3657600"/>
                <a:gd name="connsiteX16" fmla="*/ 529173 w 3649549"/>
                <a:gd name="connsiteY16" fmla="*/ 1695645 h 3657600"/>
                <a:gd name="connsiteX17" fmla="*/ 526680 w 3649549"/>
                <a:gd name="connsiteY17" fmla="*/ 1745017 h 3657600"/>
                <a:gd name="connsiteX18" fmla="*/ 205 w 3649549"/>
                <a:gd name="connsiteY18" fmla="*/ 1745017 h 3657600"/>
                <a:gd name="connsiteX19" fmla="*/ 5416 w 3649549"/>
                <a:gd name="connsiteY19" fmla="*/ 1641816 h 3657600"/>
                <a:gd name="connsiteX20" fmla="*/ 1824774 w 3649549"/>
                <a:gd name="connsiteY20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49549" h="3657600">
                  <a:moveTo>
                    <a:pt x="0" y="1908519"/>
                  </a:moveTo>
                  <a:lnTo>
                    <a:pt x="526475" y="1908519"/>
                  </a:lnTo>
                  <a:lnTo>
                    <a:pt x="529173" y="1961955"/>
                  </a:lnTo>
                  <a:cubicBezTo>
                    <a:pt x="595865" y="2618660"/>
                    <a:pt x="1150474" y="3131125"/>
                    <a:pt x="1824774" y="3131125"/>
                  </a:cubicBezTo>
                  <a:cubicBezTo>
                    <a:pt x="2499075" y="3131125"/>
                    <a:pt x="3053683" y="2618660"/>
                    <a:pt x="3120375" y="1961955"/>
                  </a:cubicBezTo>
                  <a:lnTo>
                    <a:pt x="3123074" y="1908519"/>
                  </a:lnTo>
                  <a:lnTo>
                    <a:pt x="3649549" y="1908519"/>
                  </a:lnTo>
                  <a:lnTo>
                    <a:pt x="3644132" y="2015784"/>
                  </a:lnTo>
                  <a:cubicBezTo>
                    <a:pt x="3550480" y="2937968"/>
                    <a:pt x="2771666" y="3657600"/>
                    <a:pt x="1824774" y="3657600"/>
                  </a:cubicBezTo>
                  <a:cubicBezTo>
                    <a:pt x="877882" y="3657600"/>
                    <a:pt x="99069" y="2937968"/>
                    <a:pt x="5416" y="2015784"/>
                  </a:cubicBezTo>
                  <a:close/>
                  <a:moveTo>
                    <a:pt x="1824774" y="0"/>
                  </a:moveTo>
                  <a:cubicBezTo>
                    <a:pt x="2771666" y="0"/>
                    <a:pt x="3550480" y="719633"/>
                    <a:pt x="3644132" y="1641816"/>
                  </a:cubicBezTo>
                  <a:lnTo>
                    <a:pt x="3649343" y="1745017"/>
                  </a:lnTo>
                  <a:lnTo>
                    <a:pt x="3122869" y="1745017"/>
                  </a:lnTo>
                  <a:lnTo>
                    <a:pt x="3120375" y="1695645"/>
                  </a:lnTo>
                  <a:cubicBezTo>
                    <a:pt x="3053683" y="1038940"/>
                    <a:pt x="2499075" y="526475"/>
                    <a:pt x="1824774" y="526475"/>
                  </a:cubicBezTo>
                  <a:cubicBezTo>
                    <a:pt x="1150474" y="526475"/>
                    <a:pt x="595865" y="1038940"/>
                    <a:pt x="529173" y="1695645"/>
                  </a:cubicBezTo>
                  <a:lnTo>
                    <a:pt x="526680" y="1745017"/>
                  </a:lnTo>
                  <a:lnTo>
                    <a:pt x="205" y="1745017"/>
                  </a:lnTo>
                  <a:lnTo>
                    <a:pt x="5416" y="1641816"/>
                  </a:lnTo>
                  <a:cubicBezTo>
                    <a:pt x="99069" y="719633"/>
                    <a:pt x="877882" y="0"/>
                    <a:pt x="18247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57711" y="3112318"/>
              <a:ext cx="1972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Support Libraries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15240" y="6106769"/>
              <a:ext cx="1457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3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Resources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2029" y="2743152"/>
            <a:ext cx="5814821" cy="1645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rapid-es6-training</a:t>
            </a:r>
          </a:p>
          <a:p>
            <a:pPr marL="0" indent="0">
              <a:buNone/>
            </a:pPr>
            <a:r>
              <a:rPr lang="en-US" sz="1800" dirty="0"/>
              <a:t>reactive-programming-</a:t>
            </a:r>
            <a:r>
              <a:rPr lang="en-US" sz="1800" dirty="0" err="1"/>
              <a:t>rxjs</a:t>
            </a:r>
            <a:r>
              <a:rPr lang="en-US" sz="1800" dirty="0"/>
              <a:t>-getting-started</a:t>
            </a:r>
          </a:p>
          <a:p>
            <a:pPr marL="0" indent="0">
              <a:buNone/>
            </a:pPr>
            <a:r>
              <a:rPr lang="en-US" sz="1800" dirty="0" err="1"/>
              <a:t>javascript</a:t>
            </a:r>
            <a:r>
              <a:rPr lang="en-US" sz="1800" dirty="0"/>
              <a:t>-module-fundamentals</a:t>
            </a:r>
          </a:p>
          <a:p>
            <a:pPr marL="0" indent="0">
              <a:buNone/>
            </a:pPr>
            <a:r>
              <a:rPr lang="en-US" sz="1800" dirty="0" err="1"/>
              <a:t>javascript</a:t>
            </a:r>
            <a:r>
              <a:rPr lang="en-US" sz="1800" dirty="0"/>
              <a:t>-practical-design-patterns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2281487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Pluralsight Videos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321" y="5112425"/>
            <a:ext cx="9127588" cy="107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Secrets of the JavaScript Ninja</a:t>
            </a:r>
          </a:p>
          <a:p>
            <a:pPr marL="0" indent="0">
              <a:buNone/>
            </a:pPr>
            <a:r>
              <a:rPr lang="en-US" sz="1800" dirty="0"/>
              <a:t>Effective JavaScript</a:t>
            </a:r>
          </a:p>
          <a:p>
            <a:pPr marL="0" indent="0">
              <a:buNone/>
            </a:pPr>
            <a:r>
              <a:rPr lang="en-US" sz="1800" dirty="0"/>
              <a:t>Pro Angular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13" y="4650760"/>
            <a:ext cx="28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Books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40629" y="2743152"/>
            <a:ext cx="5205221" cy="164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typescript-getting-started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angular-fundamentals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react-</a:t>
            </a:r>
            <a:r>
              <a:rPr lang="en-US" sz="1800" dirty="0" err="1"/>
              <a:t>js</a:t>
            </a:r>
            <a:r>
              <a:rPr lang="en-US" sz="1800" dirty="0"/>
              <a:t>-getting-started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Aurelia-fundamentals</a:t>
            </a:r>
          </a:p>
        </p:txBody>
      </p:sp>
    </p:spTree>
    <p:extLst>
      <p:ext uri="{BB962C8B-B14F-4D97-AF65-F5344CB8AC3E}">
        <p14:creationId xmlns:p14="http://schemas.microsoft.com/office/powerpoint/2010/main" val="273391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7051" y="2424143"/>
            <a:ext cx="11493500" cy="395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Presentation Deck</a:t>
            </a:r>
          </a:p>
          <a:p>
            <a:pPr marL="0" indent="0">
              <a:buNone/>
            </a:pPr>
            <a:r>
              <a:rPr lang="en-US" sz="1600" dirty="0"/>
              <a:t>https://github.com/rennerizer/devday-javascript/blob/master/Modern-JavaScript-Development-062017_vFinal-DDD.pptx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Contact Information</a:t>
            </a:r>
          </a:p>
          <a:p>
            <a:pPr marL="0" indent="0">
              <a:buNone/>
            </a:pPr>
            <a:r>
              <a:rPr lang="en-US" dirty="0"/>
              <a:t>Email:		rennerizer@gmail.com / nrenner@revgen.com</a:t>
            </a:r>
          </a:p>
          <a:p>
            <a:pPr marL="0" indent="0">
              <a:buNone/>
            </a:pPr>
            <a:r>
              <a:rPr lang="en-US" dirty="0"/>
              <a:t>Twitter:	@</a:t>
            </a:r>
            <a:r>
              <a:rPr lang="en-US" dirty="0" err="1"/>
              <a:t>rennerizer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GitHub:	https://github.com/rennerizer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50" y="2733709"/>
            <a:ext cx="8340006" cy="1373070"/>
          </a:xfrm>
        </p:spPr>
        <p:txBody>
          <a:bodyPr anchor="ctr"/>
          <a:lstStyle/>
          <a:p>
            <a:r>
              <a:rPr lang="en-US" sz="4400" dirty="0"/>
              <a:t>Modern JavaScript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6822" y="4830046"/>
            <a:ext cx="7237881" cy="376954"/>
          </a:xfrm>
        </p:spPr>
        <p:txBody>
          <a:bodyPr/>
          <a:lstStyle/>
          <a:p>
            <a:r>
              <a:rPr lang="en-US" i="1" dirty="0"/>
              <a:t>If there is no struggle, there is no progress.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1150" y="5207000"/>
            <a:ext cx="22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Frederick Douglass</a:t>
            </a:r>
          </a:p>
        </p:txBody>
      </p:sp>
    </p:spTree>
    <p:extLst>
      <p:ext uri="{BB962C8B-B14F-4D97-AF65-F5344CB8AC3E}">
        <p14:creationId xmlns:p14="http://schemas.microsoft.com/office/powerpoint/2010/main" val="292806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5" y="292100"/>
            <a:ext cx="8457055" cy="64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52111"/>
            <a:ext cx="9613861" cy="3048589"/>
          </a:xfrm>
        </p:spPr>
        <p:txBody>
          <a:bodyPr anchor="t">
            <a:normAutofit/>
          </a:bodyPr>
          <a:lstStyle/>
          <a:p>
            <a:r>
              <a:rPr lang="en-US" dirty="0"/>
              <a:t>Web Development Areas</a:t>
            </a:r>
          </a:p>
          <a:p>
            <a:r>
              <a:rPr lang="en-US" dirty="0"/>
              <a:t>Ecosystem Overload</a:t>
            </a:r>
          </a:p>
          <a:p>
            <a:r>
              <a:rPr lang="en-US" dirty="0"/>
              <a:t>JavaScript Evolution</a:t>
            </a:r>
          </a:p>
          <a:p>
            <a:r>
              <a:rPr lang="en-US" dirty="0" err="1"/>
              <a:t>Transpiler</a:t>
            </a:r>
            <a:r>
              <a:rPr lang="en-US" dirty="0"/>
              <a:t> Overview</a:t>
            </a:r>
          </a:p>
          <a:p>
            <a:r>
              <a:rPr lang="en-US" dirty="0"/>
              <a:t>Framework Insights</a:t>
            </a:r>
          </a:p>
        </p:txBody>
      </p:sp>
    </p:spTree>
    <p:extLst>
      <p:ext uri="{BB962C8B-B14F-4D97-AF65-F5344CB8AC3E}">
        <p14:creationId xmlns:p14="http://schemas.microsoft.com/office/powerpoint/2010/main" val="15276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Areas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6012" y="2574329"/>
            <a:ext cx="1998358" cy="2410682"/>
            <a:chOff x="369393" y="2174659"/>
            <a:chExt cx="1998358" cy="2410682"/>
          </a:xfrm>
        </p:grpSpPr>
        <p:sp>
          <p:nvSpPr>
            <p:cNvPr id="5" name="Rectangle 4"/>
            <p:cNvSpPr/>
            <p:nvPr/>
          </p:nvSpPr>
          <p:spPr>
            <a:xfrm>
              <a:off x="581340" y="2174659"/>
              <a:ext cx="1574464" cy="24106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9393" y="2276562"/>
              <a:ext cx="1998358" cy="811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78230" y="3175903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HTML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678229" y="3880622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CSS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961204" y="2574329"/>
            <a:ext cx="1574464" cy="3142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9257" y="2676232"/>
            <a:ext cx="1998358" cy="8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Functionality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058094" y="3575573"/>
            <a:ext cx="1380683" cy="616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JavaScript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058093" y="4280292"/>
            <a:ext cx="1380683" cy="616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Libraries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3058093" y="4985011"/>
            <a:ext cx="1380683" cy="6168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Frameworks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74449" y="2574330"/>
            <a:ext cx="1574464" cy="1001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62502" y="2676233"/>
            <a:ext cx="1998358" cy="8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Transpilers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369699" y="2574330"/>
            <a:ext cx="1998358" cy="3142183"/>
            <a:chOff x="7000308" y="2174659"/>
            <a:chExt cx="1998358" cy="3142183"/>
          </a:xfrm>
        </p:grpSpPr>
        <p:sp>
          <p:nvSpPr>
            <p:cNvPr id="30" name="Rectangle 29"/>
            <p:cNvSpPr/>
            <p:nvPr/>
          </p:nvSpPr>
          <p:spPr>
            <a:xfrm>
              <a:off x="7212255" y="2174659"/>
              <a:ext cx="1574464" cy="31421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00308" y="2276562"/>
              <a:ext cx="1998358" cy="811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Runtime</a:t>
              </a:r>
            </a:p>
            <a:p>
              <a:pPr algn="ctr"/>
              <a:r>
                <a:rPr lang="en-US" dirty="0"/>
                <a:t>Support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309145" y="3175903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  <a:p>
              <a:pPr algn="ctr"/>
              <a:r>
                <a:rPr lang="en-US" sz="1600" dirty="0"/>
                <a:t>Loaders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7309144" y="3880622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Bundling &amp; Packaging</a:t>
              </a: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7309144" y="4585341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Debugging</a:t>
              </a:r>
            </a:p>
            <a:p>
              <a:pPr algn="ctr"/>
              <a:r>
                <a:rPr lang="en-US" sz="1600" dirty="0"/>
                <a:t>Tools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6896" y="2574330"/>
            <a:ext cx="1998358" cy="3142183"/>
            <a:chOff x="9816176" y="2174659"/>
            <a:chExt cx="1998358" cy="3142183"/>
          </a:xfrm>
        </p:grpSpPr>
        <p:sp>
          <p:nvSpPr>
            <p:cNvPr id="39" name="Rectangle 38"/>
            <p:cNvSpPr/>
            <p:nvPr/>
          </p:nvSpPr>
          <p:spPr>
            <a:xfrm>
              <a:off x="10028123" y="2174659"/>
              <a:ext cx="1574464" cy="31421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16176" y="2276562"/>
              <a:ext cx="1998358" cy="811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Support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10125013" y="3175903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Task</a:t>
              </a:r>
            </a:p>
            <a:p>
              <a:pPr algn="ctr"/>
              <a:r>
                <a:rPr lang="en-US" sz="1600" dirty="0"/>
                <a:t>Runners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10125012" y="3880622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Test</a:t>
              </a:r>
            </a:p>
            <a:p>
              <a:pPr algn="ctr"/>
              <a:r>
                <a:rPr lang="en-US" sz="1600" dirty="0"/>
                <a:t>Tools</a:t>
              </a:r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10125012" y="4585341"/>
              <a:ext cx="1380683" cy="6168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 &amp; Scaffolding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646316" y="3524045"/>
            <a:ext cx="2197353" cy="70380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46316" y="4949574"/>
            <a:ext cx="2197353" cy="70380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59562" y="2723048"/>
            <a:ext cx="2197353" cy="70380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Overload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85826"/>
            <a:ext cx="1120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 a world where we have too many choices and too little time, the obvious thing to do is just ignore stuff.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844603" y="2552641"/>
            <a:ext cx="163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Seth Godin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341" y="316772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JavaScript Standards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81178" y="370604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4025" y="353202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ES 5 (2009)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ES 6 (2015)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ES 7 (2016)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76813" y="316772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Libraries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76650" y="370604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9497" y="353202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JQuery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D3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341" y="495128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Frameworks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178" y="548960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4025" y="531558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Angular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Ext JS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Knockout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72285" y="316772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Transpilers</a:t>
            </a:r>
            <a:endParaRPr lang="en-US" sz="2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8572122" y="370604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34969" y="3532022"/>
            <a:ext cx="18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TypeScript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Dart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Babel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72285" y="4951284"/>
            <a:ext cx="3288207" cy="141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Operational Support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572122" y="5489605"/>
            <a:ext cx="763010" cy="575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34968" y="5315582"/>
            <a:ext cx="206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Module Loaders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Task Runners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¤"/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117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84" y="540416"/>
            <a:ext cx="2590091" cy="1258106"/>
          </a:xfrm>
        </p:spPr>
        <p:txBody>
          <a:bodyPr>
            <a:normAutofit/>
          </a:bodyPr>
          <a:lstStyle/>
          <a:p>
            <a:r>
              <a:rPr lang="en-US" sz="4000" dirty="0"/>
              <a:t>JavaScript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07971591"/>
              </p:ext>
            </p:extLst>
          </p:nvPr>
        </p:nvGraphicFramePr>
        <p:xfrm>
          <a:off x="-965543" y="143424"/>
          <a:ext cx="6512499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8684860"/>
              </p:ext>
            </p:extLst>
          </p:nvPr>
        </p:nvGraphicFramePr>
        <p:xfrm>
          <a:off x="3032181" y="2325362"/>
          <a:ext cx="6165303" cy="427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20150161"/>
              </p:ext>
            </p:extLst>
          </p:nvPr>
        </p:nvGraphicFramePr>
        <p:xfrm>
          <a:off x="6673303" y="143424"/>
          <a:ext cx="6473463" cy="431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383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036" y="519185"/>
            <a:ext cx="1936942" cy="1258106"/>
          </a:xfrm>
        </p:spPr>
        <p:txBody>
          <a:bodyPr>
            <a:normAutofit/>
          </a:bodyPr>
          <a:lstStyle/>
          <a:p>
            <a:r>
              <a:rPr lang="en-US" sz="4000" dirty="0"/>
              <a:t>ES 2015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3696738"/>
              </p:ext>
            </p:extLst>
          </p:nvPr>
        </p:nvGraphicFramePr>
        <p:xfrm>
          <a:off x="-564863" y="512812"/>
          <a:ext cx="6165303" cy="41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83219184"/>
              </p:ext>
            </p:extLst>
          </p:nvPr>
        </p:nvGraphicFramePr>
        <p:xfrm>
          <a:off x="2996856" y="2190228"/>
          <a:ext cx="6165303" cy="41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40533111"/>
              </p:ext>
            </p:extLst>
          </p:nvPr>
        </p:nvGraphicFramePr>
        <p:xfrm>
          <a:off x="6600964" y="510901"/>
          <a:ext cx="6165303" cy="41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7056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12661</TotalTime>
  <Words>704</Words>
  <Application>Microsoft Office PowerPoint</Application>
  <PresentationFormat>Widescreen</PresentationFormat>
  <Paragraphs>253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Segoe UI Light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Modern JavaScript Development</vt:lpstr>
      <vt:lpstr>PowerPoint Presentation</vt:lpstr>
      <vt:lpstr>Outline</vt:lpstr>
      <vt:lpstr>Web Development Areas</vt:lpstr>
      <vt:lpstr>Ecosystem Overload</vt:lpstr>
      <vt:lpstr>JavaScript</vt:lpstr>
      <vt:lpstr>ES 2015</vt:lpstr>
      <vt:lpstr>Modern JavaScript</vt:lpstr>
      <vt:lpstr>Using Modern JavaScript Today</vt:lpstr>
      <vt:lpstr>PowerPoint Presentation</vt:lpstr>
      <vt:lpstr>Transpilers</vt:lpstr>
      <vt:lpstr>TypeScript</vt:lpstr>
      <vt:lpstr>TypeScript Code Example</vt:lpstr>
      <vt:lpstr>Resulting JavaScript</vt:lpstr>
      <vt:lpstr>Other Transpilers</vt:lpstr>
      <vt:lpstr>PowerPoint Presentation</vt:lpstr>
      <vt:lpstr>Frameworks</vt:lpstr>
      <vt:lpstr>Key Framework Questions</vt:lpstr>
      <vt:lpstr>Implementing A Framework</vt:lpstr>
      <vt:lpstr>Future JavaScript Architecture</vt:lpstr>
      <vt:lpstr>Development 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Renner</dc:creator>
  <cp:lastModifiedBy>Nathan Renner</cp:lastModifiedBy>
  <cp:revision>119</cp:revision>
  <cp:lastPrinted>2017-06-19T17:27:01Z</cp:lastPrinted>
  <dcterms:created xsi:type="dcterms:W3CDTF">2017-04-27T14:55:41Z</dcterms:created>
  <dcterms:modified xsi:type="dcterms:W3CDTF">2017-06-23T03:59:43Z</dcterms:modified>
</cp:coreProperties>
</file>