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6" d="100"/>
          <a:sy n="106" d="100"/>
        </p:scale>
        <p:origin x="13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1D89-8D49-A245-9A0A-B327BFD99D28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3D3A-254D-BB42-85CD-263E78D9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1D89-8D49-A245-9A0A-B327BFD99D28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3D3A-254D-BB42-85CD-263E78D9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8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1D89-8D49-A245-9A0A-B327BFD99D28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3D3A-254D-BB42-85CD-263E78D9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08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1D89-8D49-A245-9A0A-B327BFD99D28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3D3A-254D-BB42-85CD-263E78D9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8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1D89-8D49-A245-9A0A-B327BFD99D28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3D3A-254D-BB42-85CD-263E78D9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18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1D89-8D49-A245-9A0A-B327BFD99D28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3D3A-254D-BB42-85CD-263E78D9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48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1D89-8D49-A245-9A0A-B327BFD99D28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3D3A-254D-BB42-85CD-263E78D9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81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1D89-8D49-A245-9A0A-B327BFD99D28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3D3A-254D-BB42-85CD-263E78D9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3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1D89-8D49-A245-9A0A-B327BFD99D28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3D3A-254D-BB42-85CD-263E78D9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0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1D89-8D49-A245-9A0A-B327BFD99D28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3D3A-254D-BB42-85CD-263E78D9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0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1D89-8D49-A245-9A0A-B327BFD99D28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3D3A-254D-BB42-85CD-263E78D9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2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1D89-8D49-A245-9A0A-B327BFD99D28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3D3A-254D-BB42-85CD-263E78D9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6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1D89-8D49-A245-9A0A-B327BFD99D28}" type="datetimeFigureOut">
              <a:rPr lang="en-US" smtClean="0"/>
              <a:t>5/17/25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3D3A-254D-BB42-85CD-263E78D9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8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1D89-8D49-A245-9A0A-B327BFD99D28}" type="datetimeFigureOut">
              <a:rPr lang="en-US" smtClean="0"/>
              <a:t>5/17/25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3D3A-254D-BB42-85CD-263E78D9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3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1D89-8D49-A245-9A0A-B327BFD99D28}" type="datetimeFigureOut">
              <a:rPr lang="en-US" smtClean="0"/>
              <a:t>5/17/25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3D3A-254D-BB42-85CD-263E78D9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1D89-8D49-A245-9A0A-B327BFD99D28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F3D3A-254D-BB42-85CD-263E78D9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8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54C1D89-8D49-A245-9A0A-B327BFD99D28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C6F3D3A-254D-BB42-85CD-263E78D9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54C1D89-8D49-A245-9A0A-B327BFD99D28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C6F3D3A-254D-BB42-85CD-263E78D9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20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7BCD-B4D5-5C5A-0CA1-D023AE7799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X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244FC-A061-5054-AFF4-836DD760D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17, 2025</a:t>
            </a:r>
          </a:p>
        </p:txBody>
      </p:sp>
    </p:spTree>
    <p:extLst>
      <p:ext uri="{BB962C8B-B14F-4D97-AF65-F5344CB8AC3E}">
        <p14:creationId xmlns:p14="http://schemas.microsoft.com/office/powerpoint/2010/main" val="313053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FDF7-3242-2721-8FE7-D63422DD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X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CF555-E180-8F39-5C7F-91A2D562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D</a:t>
            </a:r>
          </a:p>
        </p:txBody>
      </p:sp>
      <p:pic>
        <p:nvPicPr>
          <p:cNvPr id="1026" name="Picture 2" descr="Docling">
            <a:extLst>
              <a:ext uri="{FF2B5EF4-FFF2-40B4-BE49-F238E27FC236}">
                <a16:creationId xmlns:a16="http://schemas.microsoft.com/office/drawing/2014/main" id="{992E54B2-176D-CC7C-14AE-869164459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384" y="2514600"/>
            <a:ext cx="7206027" cy="300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31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7FC5-512B-418C-C5F9-5F7EB045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X 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46F20-B5C5-2B2E-4A2A-DB17B1A48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7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A703-EC62-7EC1-AA35-01B28B01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X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396EF-80F9-5D8D-559B-6BD5A20BD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</a:p>
          <a:p>
            <a:r>
              <a:rPr lang="en-US" dirty="0"/>
              <a:t>F</a:t>
            </a:r>
          </a:p>
          <a:p>
            <a:r>
              <a:rPr lang="en-US" dirty="0"/>
              <a:t>G</a:t>
            </a:r>
          </a:p>
          <a:p>
            <a:r>
              <a:rPr lang="en-U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16230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904B-DC4D-8273-913D-58CA6B67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X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2DEC33-ED58-4363-840B-5A1F2F6C8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288865"/>
              </p:ext>
            </p:extLst>
          </p:nvPr>
        </p:nvGraphicFramePr>
        <p:xfrm>
          <a:off x="1141413" y="2667000"/>
          <a:ext cx="990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409768052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76346499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14794757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96385062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820527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96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0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504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15</TotalTime>
  <Words>42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System X Review</vt:lpstr>
      <vt:lpstr>System X Context</vt:lpstr>
      <vt:lpstr>System X Design Goals</vt:lpstr>
      <vt:lpstr>System X Plan</vt:lpstr>
      <vt:lpstr>System X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nr once</dc:creator>
  <cp:lastModifiedBy>nr once</cp:lastModifiedBy>
  <cp:revision>4</cp:revision>
  <dcterms:created xsi:type="dcterms:W3CDTF">2025-05-17T19:52:32Z</dcterms:created>
  <dcterms:modified xsi:type="dcterms:W3CDTF">2025-05-17T23:28:03Z</dcterms:modified>
</cp:coreProperties>
</file>