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D599-59E2-4B75-ABCF-F478BC38296C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DDF5-BB7E-4C6C-9280-A552285668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89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D599-59E2-4B75-ABCF-F478BC38296C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DDF5-BB7E-4C6C-9280-A552285668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29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D599-59E2-4B75-ABCF-F478BC38296C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DDF5-BB7E-4C6C-9280-A552285668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66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D599-59E2-4B75-ABCF-F478BC38296C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DDF5-BB7E-4C6C-9280-A552285668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86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D599-59E2-4B75-ABCF-F478BC38296C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DDF5-BB7E-4C6C-9280-A552285668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46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D599-59E2-4B75-ABCF-F478BC38296C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DDF5-BB7E-4C6C-9280-A552285668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D599-59E2-4B75-ABCF-F478BC38296C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DDF5-BB7E-4C6C-9280-A552285668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77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D599-59E2-4B75-ABCF-F478BC38296C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DDF5-BB7E-4C6C-9280-A552285668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41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D599-59E2-4B75-ABCF-F478BC38296C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DDF5-BB7E-4C6C-9280-A552285668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9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D599-59E2-4B75-ABCF-F478BC38296C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DDF5-BB7E-4C6C-9280-A552285668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98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D599-59E2-4B75-ABCF-F478BC38296C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DDF5-BB7E-4C6C-9280-A552285668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76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0D599-59E2-4B75-ABCF-F478BC38296C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0DDF5-BB7E-4C6C-9280-A552285668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01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48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dirty="0" smtClean="0"/>
              <a:t>コンセプト</a:t>
            </a:r>
            <a:r>
              <a:rPr lang="ja-JP" altLang="en-US" dirty="0"/>
              <a:t> </a:t>
            </a:r>
            <a:r>
              <a:rPr lang="ja-JP" altLang="en-US" dirty="0" smtClean="0"/>
              <a:t> →</a:t>
            </a:r>
            <a:r>
              <a:rPr lang="en-US" altLang="ja-JP" dirty="0" smtClean="0"/>
              <a:t> </a:t>
            </a:r>
            <a:r>
              <a:rPr lang="ja-JP" altLang="en-US" dirty="0" smtClean="0"/>
              <a:t>からくり屋敷</a:t>
            </a:r>
            <a:r>
              <a:rPr kumimoji="1" lang="ja-JP" altLang="en-US" dirty="0" smtClean="0"/>
              <a:t>　　</a:t>
            </a:r>
            <a:endParaRPr kumimoji="1" lang="ja-JP" altLang="en-US" dirty="0"/>
          </a:p>
        </p:txBody>
      </p:sp>
      <p:pic>
        <p:nvPicPr>
          <p:cNvPr id="1026" name="Picture 2" descr="VISION 3-2 『止められた歯車』～大樹のからくり屋敷～ - 風のクロノア door to phantom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4272409" cy="284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1010123_convert_201408250818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149080"/>
            <a:ext cx="3247239" cy="243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00808"/>
            <a:ext cx="3168352" cy="2110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505861" y="5085184"/>
            <a:ext cx="4482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アクションより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　　謎解き要素を強く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1898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ゲームフロー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67544" y="3611215"/>
            <a:ext cx="208823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仕掛けを解く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67544" y="2531095"/>
            <a:ext cx="208823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フィールド探索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6" idx="2"/>
            <a:endCxn id="5" idx="0"/>
          </p:cNvCxnSpPr>
          <p:nvPr/>
        </p:nvCxnSpPr>
        <p:spPr>
          <a:xfrm>
            <a:off x="1511660" y="3107159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467544" y="4727339"/>
            <a:ext cx="208823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ボスを倒す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>
            <a:stCxn id="5" idx="2"/>
            <a:endCxn id="9" idx="0"/>
          </p:cNvCxnSpPr>
          <p:nvPr/>
        </p:nvCxnSpPr>
        <p:spPr>
          <a:xfrm>
            <a:off x="1511660" y="4187279"/>
            <a:ext cx="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9" idx="2"/>
          </p:cNvCxnSpPr>
          <p:nvPr/>
        </p:nvCxnSpPr>
        <p:spPr>
          <a:xfrm rot="16200000" flipH="1">
            <a:off x="2123728" y="4691335"/>
            <a:ext cx="684076" cy="19082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3419872" y="1883023"/>
            <a:ext cx="0" cy="4104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endCxn id="6" idx="0"/>
          </p:cNvCxnSpPr>
          <p:nvPr/>
        </p:nvCxnSpPr>
        <p:spPr>
          <a:xfrm rot="10800000" flipV="1">
            <a:off x="1511660" y="1883023"/>
            <a:ext cx="1908212" cy="648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3715781" y="2253746"/>
            <a:ext cx="5276800" cy="3901118"/>
            <a:chOff x="3856856" y="1412776"/>
            <a:chExt cx="5276800" cy="3901118"/>
          </a:xfrm>
        </p:grpSpPr>
        <p:sp>
          <p:nvSpPr>
            <p:cNvPr id="25" name="正方形/長方形 24"/>
            <p:cNvSpPr/>
            <p:nvPr/>
          </p:nvSpPr>
          <p:spPr>
            <a:xfrm>
              <a:off x="3856856" y="1412776"/>
              <a:ext cx="1598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dirty="0"/>
                <a:t>フィールド探索</a:t>
              </a:r>
              <a:endParaRPr lang="ja-JP" altLang="en-US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4139952" y="1917842"/>
              <a:ext cx="44855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/>
                <a:t>マップを動き回り</a:t>
              </a:r>
              <a:r>
                <a:rPr lang="en-US" altLang="ja-JP" dirty="0" smtClean="0"/>
                <a:t>, </a:t>
              </a:r>
              <a:r>
                <a:rPr lang="ja-JP" altLang="en-US" dirty="0" smtClean="0"/>
                <a:t>隠し部屋や仕掛けを探す。</a:t>
              </a:r>
              <a:r>
                <a:rPr lang="en-US" altLang="ja-JP" dirty="0" smtClean="0"/>
                <a:t/>
              </a:r>
              <a:br>
                <a:rPr lang="en-US" altLang="ja-JP" dirty="0" smtClean="0"/>
              </a:br>
              <a:r>
                <a:rPr lang="ja-JP" altLang="en-US" dirty="0" smtClean="0"/>
                <a:t>マッピングはオートで行う。</a:t>
              </a:r>
              <a:endParaRPr lang="ja-JP" altLang="en-US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3941814" y="2808485"/>
              <a:ext cx="14285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dirty="0" smtClean="0"/>
                <a:t>仕掛けを解く</a:t>
              </a:r>
              <a:endParaRPr lang="ja-JP" altLang="en-US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4040595" y="3303684"/>
              <a:ext cx="50786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 smtClean="0"/>
                <a:t>B</a:t>
              </a:r>
              <a:r>
                <a:rPr lang="ja-JP" altLang="en-US" dirty="0" smtClean="0"/>
                <a:t>の部屋に行くには</a:t>
              </a:r>
              <a:r>
                <a:rPr lang="en-US" altLang="ja-JP" dirty="0" smtClean="0"/>
                <a:t>A</a:t>
              </a:r>
              <a:r>
                <a:rPr lang="ja-JP" altLang="en-US" dirty="0" smtClean="0"/>
                <a:t>の部屋でカギを手に入れる</a:t>
              </a:r>
              <a:r>
                <a:rPr lang="en-US" altLang="ja-JP" dirty="0" smtClean="0"/>
                <a:t>.</a:t>
              </a:r>
              <a:r>
                <a:rPr lang="ja-JP" altLang="en-US" dirty="0" smtClean="0"/>
                <a:t>等</a:t>
              </a:r>
              <a:endParaRPr lang="en-US" altLang="ja-JP" dirty="0"/>
            </a:p>
            <a:p>
              <a:r>
                <a:rPr lang="ja-JP" altLang="en-US" dirty="0" smtClean="0"/>
                <a:t>脱出ゲームのように隠された仕掛けを解く。</a:t>
              </a:r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4025170" y="4449363"/>
              <a:ext cx="12618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dirty="0" smtClean="0"/>
                <a:t>ボスを倒す</a:t>
              </a:r>
              <a:endParaRPr lang="ja-JP" altLang="en-US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040595" y="4944562"/>
              <a:ext cx="50930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/>
                <a:t>ボス部屋で待ち構えているボスを倒す</a:t>
              </a:r>
              <a:r>
                <a:rPr lang="en-US" altLang="ja-JP" dirty="0" smtClean="0"/>
                <a:t>(</a:t>
              </a:r>
              <a:r>
                <a:rPr lang="ja-JP" altLang="en-US" dirty="0" smtClean="0"/>
                <a:t>アクション</a:t>
              </a:r>
              <a:r>
                <a:rPr lang="en-US" altLang="ja-JP" dirty="0" smtClean="0"/>
                <a:t>)</a:t>
              </a:r>
              <a:endParaRPr lang="ja-JP" altLang="en-US" dirty="0"/>
            </a:p>
          </p:txBody>
        </p:sp>
      </p:grpSp>
      <p:sp>
        <p:nvSpPr>
          <p:cNvPr id="32" name="テキスト ボックス 31"/>
          <p:cNvSpPr txBox="1"/>
          <p:nvPr/>
        </p:nvSpPr>
        <p:spPr>
          <a:xfrm>
            <a:off x="4544917" y="1196752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基本</a:t>
            </a:r>
            <a:r>
              <a:rPr lang="en-US" altLang="ja-JP" sz="2800" dirty="0"/>
              <a:t>,</a:t>
            </a:r>
            <a:r>
              <a:rPr lang="ja-JP" altLang="en-US" sz="2800" dirty="0" smtClean="0"/>
              <a:t>死んで覚える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4430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/>
              <a:t>プレイヤー</a:t>
            </a:r>
            <a:endParaRPr kumimoji="1" lang="ja-JP" altLang="en-US" dirty="0"/>
          </a:p>
        </p:txBody>
      </p:sp>
      <p:pic>
        <p:nvPicPr>
          <p:cNvPr id="2050" name="Picture 2" descr="D:\Graphics\SAI-workspace\katana_player_clot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98288"/>
            <a:ext cx="2795423" cy="422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Graphics\SAI-workspace\katana_play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356992"/>
            <a:ext cx="1966411" cy="196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Graphics\SAI-workspace\katana_player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593594"/>
            <a:ext cx="1928981" cy="192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82646" y="1551625"/>
            <a:ext cx="368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14,5</a:t>
            </a:r>
            <a:r>
              <a:rPr kumimoji="1" lang="ja-JP" altLang="en-US" sz="2800" dirty="0" smtClean="0"/>
              <a:t>歳ぐらいの女忍者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0982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敵　：　からくり人形</a:t>
            </a:r>
            <a:endParaRPr kumimoji="1" lang="ja-JP" altLang="en-US" dirty="0"/>
          </a:p>
        </p:txBody>
      </p:sp>
      <p:pic>
        <p:nvPicPr>
          <p:cNvPr id="4098" name="Picture 2" descr="http://www.eonet.ne.jp/~robot/giemon_haigo_op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40968"/>
            <a:ext cx="2613381" cy="348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t.pimg.jp/004/711/559/1/471155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992" y="2564904"/>
            <a:ext cx="2520093" cy="356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14784" y="1556792"/>
            <a:ext cx="732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雑魚キャラはこいつ一匹いれば大体十分。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07594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ボス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41277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全</a:t>
            </a:r>
            <a:r>
              <a:rPr lang="en-US" altLang="ja-JP" sz="2800" dirty="0" smtClean="0"/>
              <a:t>4</a:t>
            </a:r>
            <a:r>
              <a:rPr lang="ja-JP" altLang="en-US" sz="2800" dirty="0" smtClean="0"/>
              <a:t>種類の予定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9847" y="2204864"/>
            <a:ext cx="73277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ボス部屋の近くは春夏秋冬をイメージした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マップにできると良い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772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ボス</a:t>
            </a:r>
            <a:r>
              <a:rPr kumimoji="1" lang="en-US" altLang="ja-JP" dirty="0" smtClean="0"/>
              <a:t>1  :  </a:t>
            </a:r>
            <a:r>
              <a:rPr kumimoji="1" lang="ja-JP" altLang="en-US" dirty="0" smtClean="0"/>
              <a:t>阿修羅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41026" y="1583214"/>
            <a:ext cx="7327718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阿修羅</a:t>
            </a:r>
            <a:r>
              <a:rPr lang="ja-JP" altLang="en-US" sz="2800" dirty="0" smtClean="0"/>
              <a:t>のような</a:t>
            </a:r>
            <a:r>
              <a:rPr lang="en-US" altLang="ja-JP" sz="2800" dirty="0" smtClean="0"/>
              <a:t>, </a:t>
            </a:r>
            <a:r>
              <a:rPr lang="ja-JP" altLang="en-US" sz="2800" dirty="0" smtClean="0"/>
              <a:t>腕や顔が複数あるからくり人形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天井から腕や顔に糸が伸びて</a:t>
            </a:r>
            <a:r>
              <a:rPr lang="ja-JP" altLang="en-US" sz="2800" dirty="0" smtClean="0"/>
              <a:t>おり</a:t>
            </a:r>
            <a:r>
              <a:rPr lang="en-US" altLang="ja-JP" sz="2800" dirty="0" smtClean="0"/>
              <a:t>, </a:t>
            </a:r>
            <a:r>
              <a:rPr lang="ja-JP" altLang="en-US" sz="2800" dirty="0" smtClean="0"/>
              <a:t>操縦者達が他の部屋に居る</a:t>
            </a:r>
            <a:r>
              <a:rPr lang="ja-JP" altLang="en-US" sz="2800" dirty="0"/>
              <a:t>。</a:t>
            </a:r>
            <a:endParaRPr lang="en-US" altLang="ja-JP" sz="2800" dirty="0" smtClean="0"/>
          </a:p>
        </p:txBody>
      </p:sp>
      <p:pic>
        <p:nvPicPr>
          <p:cNvPr id="5122" name="Picture 2" descr="http://blog-imgs-35.fc2.com/a/k/k/akkamui21/201005310027076b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645024"/>
            <a:ext cx="3024336" cy="30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251520" y="3861048"/>
            <a:ext cx="5350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攻略法</a:t>
            </a:r>
            <a:endParaRPr lang="en-US" altLang="ja-JP" dirty="0" smtClean="0"/>
          </a:p>
          <a:p>
            <a:r>
              <a:rPr lang="ja-JP" altLang="en-US" dirty="0" smtClean="0"/>
              <a:t>他の部屋に隠れている操縦者をあらかじめ倒しておく。</a:t>
            </a:r>
            <a:endParaRPr lang="ja-JP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5669" y="5301208"/>
            <a:ext cx="535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他のボスは進捗を見つつ追加します。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35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393242"/>
              </p:ext>
            </p:extLst>
          </p:nvPr>
        </p:nvGraphicFramePr>
        <p:xfrm>
          <a:off x="935594" y="2708920"/>
          <a:ext cx="7344820" cy="3456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2"/>
                <a:gridCol w="734482"/>
                <a:gridCol w="734482"/>
                <a:gridCol w="734482"/>
                <a:gridCol w="734482"/>
                <a:gridCol w="734482"/>
                <a:gridCol w="734482"/>
                <a:gridCol w="734482"/>
                <a:gridCol w="734482"/>
                <a:gridCol w="734482"/>
              </a:tblGrid>
              <a:tr h="69127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127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127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127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127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テキスト ボックス 22"/>
          <p:cNvSpPr txBox="1"/>
          <p:nvPr/>
        </p:nvSpPr>
        <p:spPr>
          <a:xfrm>
            <a:off x="996265" y="5765442"/>
            <a:ext cx="37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St</a:t>
            </a:r>
            <a:endParaRPr kumimoji="1" lang="ja-JP" altLang="en-US" dirty="0"/>
          </a:p>
        </p:txBody>
      </p:sp>
      <p:grpSp>
        <p:nvGrpSpPr>
          <p:cNvPr id="86" name="グループ化 85"/>
          <p:cNvGrpSpPr/>
          <p:nvPr/>
        </p:nvGrpSpPr>
        <p:grpSpPr>
          <a:xfrm>
            <a:off x="1403961" y="5292332"/>
            <a:ext cx="174475" cy="325718"/>
            <a:chOff x="2703837" y="764704"/>
            <a:chExt cx="308576" cy="576064"/>
          </a:xfrm>
        </p:grpSpPr>
        <p:sp>
          <p:nvSpPr>
            <p:cNvPr id="84" name="正方形/長方形 83"/>
            <p:cNvSpPr/>
            <p:nvPr/>
          </p:nvSpPr>
          <p:spPr>
            <a:xfrm>
              <a:off x="2703837" y="764704"/>
              <a:ext cx="308576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円/楕円 84"/>
            <p:cNvSpPr/>
            <p:nvPr/>
          </p:nvSpPr>
          <p:spPr>
            <a:xfrm flipH="1">
              <a:off x="2927442" y="1047128"/>
              <a:ext cx="45720" cy="45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4355976" y="5301382"/>
            <a:ext cx="174475" cy="325718"/>
            <a:chOff x="2703837" y="764704"/>
            <a:chExt cx="308576" cy="576064"/>
          </a:xfrm>
        </p:grpSpPr>
        <p:sp>
          <p:nvSpPr>
            <p:cNvPr id="91" name="正方形/長方形 90"/>
            <p:cNvSpPr/>
            <p:nvPr/>
          </p:nvSpPr>
          <p:spPr>
            <a:xfrm>
              <a:off x="2703837" y="764704"/>
              <a:ext cx="308576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/>
          </p:nvSpPr>
          <p:spPr>
            <a:xfrm flipH="1">
              <a:off x="2927442" y="1047128"/>
              <a:ext cx="45720" cy="45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3" name="グループ化 92"/>
          <p:cNvGrpSpPr/>
          <p:nvPr/>
        </p:nvGrpSpPr>
        <p:grpSpPr>
          <a:xfrm>
            <a:off x="2483768" y="4604363"/>
            <a:ext cx="174475" cy="325718"/>
            <a:chOff x="2703837" y="764704"/>
            <a:chExt cx="308576" cy="576064"/>
          </a:xfrm>
        </p:grpSpPr>
        <p:sp>
          <p:nvSpPr>
            <p:cNvPr id="94" name="正方形/長方形 93"/>
            <p:cNvSpPr/>
            <p:nvPr/>
          </p:nvSpPr>
          <p:spPr>
            <a:xfrm>
              <a:off x="2703837" y="764704"/>
              <a:ext cx="308576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/>
          </p:nvSpPr>
          <p:spPr>
            <a:xfrm flipH="1">
              <a:off x="2927442" y="1047128"/>
              <a:ext cx="45720" cy="45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6" name="グループ化 95"/>
          <p:cNvGrpSpPr/>
          <p:nvPr/>
        </p:nvGrpSpPr>
        <p:grpSpPr>
          <a:xfrm>
            <a:off x="539551" y="1488621"/>
            <a:ext cx="174475" cy="325718"/>
            <a:chOff x="2703837" y="764704"/>
            <a:chExt cx="308576" cy="576064"/>
          </a:xfrm>
        </p:grpSpPr>
        <p:sp>
          <p:nvSpPr>
            <p:cNvPr id="97" name="正方形/長方形 96"/>
            <p:cNvSpPr/>
            <p:nvPr/>
          </p:nvSpPr>
          <p:spPr>
            <a:xfrm>
              <a:off x="2703837" y="764704"/>
              <a:ext cx="308576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円/楕円 97"/>
            <p:cNvSpPr/>
            <p:nvPr/>
          </p:nvSpPr>
          <p:spPr>
            <a:xfrm flipH="1">
              <a:off x="2927442" y="1047128"/>
              <a:ext cx="45720" cy="45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9" name="グループ化 98"/>
          <p:cNvGrpSpPr/>
          <p:nvPr/>
        </p:nvGrpSpPr>
        <p:grpSpPr>
          <a:xfrm>
            <a:off x="3563888" y="5289161"/>
            <a:ext cx="174475" cy="325718"/>
            <a:chOff x="2703837" y="764704"/>
            <a:chExt cx="308576" cy="576064"/>
          </a:xfrm>
        </p:grpSpPr>
        <p:sp>
          <p:nvSpPr>
            <p:cNvPr id="100" name="正方形/長方形 99"/>
            <p:cNvSpPr/>
            <p:nvPr/>
          </p:nvSpPr>
          <p:spPr>
            <a:xfrm>
              <a:off x="2703837" y="764704"/>
              <a:ext cx="308576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円/楕円 100"/>
            <p:cNvSpPr/>
            <p:nvPr/>
          </p:nvSpPr>
          <p:spPr>
            <a:xfrm flipH="1">
              <a:off x="2927442" y="1047128"/>
              <a:ext cx="45720" cy="45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2" name="テキスト ボックス 101"/>
          <p:cNvSpPr txBox="1"/>
          <p:nvPr/>
        </p:nvSpPr>
        <p:spPr>
          <a:xfrm>
            <a:off x="3154718" y="5733256"/>
            <a:ext cx="714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Boss1</a:t>
            </a:r>
            <a:endParaRPr kumimoji="1" lang="ja-JP" altLang="en-US" sz="1600" dirty="0"/>
          </a:p>
        </p:txBody>
      </p:sp>
      <p:grpSp>
        <p:nvGrpSpPr>
          <p:cNvPr id="103" name="グループ化 102"/>
          <p:cNvGrpSpPr/>
          <p:nvPr/>
        </p:nvGrpSpPr>
        <p:grpSpPr>
          <a:xfrm>
            <a:off x="4354589" y="3212976"/>
            <a:ext cx="174475" cy="325718"/>
            <a:chOff x="2703837" y="764704"/>
            <a:chExt cx="308576" cy="576064"/>
          </a:xfrm>
        </p:grpSpPr>
        <p:sp>
          <p:nvSpPr>
            <p:cNvPr id="104" name="正方形/長方形 103"/>
            <p:cNvSpPr/>
            <p:nvPr/>
          </p:nvSpPr>
          <p:spPr>
            <a:xfrm>
              <a:off x="2703837" y="764704"/>
              <a:ext cx="308576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円/楕円 104"/>
            <p:cNvSpPr/>
            <p:nvPr/>
          </p:nvSpPr>
          <p:spPr>
            <a:xfrm flipH="1">
              <a:off x="2927442" y="1047128"/>
              <a:ext cx="45720" cy="45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2" name="グループ化 111"/>
          <p:cNvGrpSpPr/>
          <p:nvPr/>
        </p:nvGrpSpPr>
        <p:grpSpPr>
          <a:xfrm>
            <a:off x="7449888" y="5733256"/>
            <a:ext cx="174475" cy="325718"/>
            <a:chOff x="2703837" y="764704"/>
            <a:chExt cx="308576" cy="576064"/>
          </a:xfrm>
        </p:grpSpPr>
        <p:sp>
          <p:nvSpPr>
            <p:cNvPr id="113" name="正方形/長方形 112"/>
            <p:cNvSpPr/>
            <p:nvPr/>
          </p:nvSpPr>
          <p:spPr>
            <a:xfrm>
              <a:off x="2703837" y="764704"/>
              <a:ext cx="308576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円/楕円 113"/>
            <p:cNvSpPr/>
            <p:nvPr/>
          </p:nvSpPr>
          <p:spPr>
            <a:xfrm flipH="1">
              <a:off x="2927442" y="1047128"/>
              <a:ext cx="45720" cy="45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テキスト ボックス 114"/>
          <p:cNvSpPr txBox="1"/>
          <p:nvPr/>
        </p:nvSpPr>
        <p:spPr>
          <a:xfrm>
            <a:off x="7668344" y="5109807"/>
            <a:ext cx="548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Goal</a:t>
            </a:r>
            <a:endParaRPr kumimoji="1" lang="ja-JP" altLang="en-US" sz="1400" dirty="0"/>
          </a:p>
        </p:txBody>
      </p:sp>
      <p:sp>
        <p:nvSpPr>
          <p:cNvPr id="116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86013" cy="1143000"/>
          </a:xfrm>
        </p:spPr>
        <p:txBody>
          <a:bodyPr/>
          <a:lstStyle/>
          <a:p>
            <a:pPr algn="l"/>
            <a:r>
              <a:rPr kumimoji="1" lang="ja-JP" altLang="en-US" dirty="0" smtClean="0"/>
              <a:t>フィールド概要</a:t>
            </a:r>
            <a:endParaRPr kumimoji="1" lang="ja-JP" altLang="en-US" dirty="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1014851" y="1488621"/>
            <a:ext cx="614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隠し扉</a:t>
            </a:r>
            <a:r>
              <a:rPr lang="en-US" altLang="ja-JP" dirty="0" smtClean="0"/>
              <a:t>, </a:t>
            </a:r>
            <a:r>
              <a:rPr lang="ja-JP" altLang="en-US" dirty="0" smtClean="0"/>
              <a:t>階段など</a:t>
            </a:r>
            <a:r>
              <a:rPr lang="en-US" altLang="ja-JP" dirty="0" smtClean="0"/>
              <a:t>, </a:t>
            </a:r>
            <a:r>
              <a:rPr lang="ja-JP" altLang="en-US" dirty="0" smtClean="0"/>
              <a:t>条件をクリアすると通れる</a:t>
            </a:r>
            <a:r>
              <a:rPr lang="ja-JP" altLang="en-US" dirty="0"/>
              <a:t>場所</a:t>
            </a:r>
            <a:endParaRPr kumimoji="1" lang="ja-JP" altLang="en-US" dirty="0"/>
          </a:p>
        </p:txBody>
      </p:sp>
      <p:grpSp>
        <p:nvGrpSpPr>
          <p:cNvPr id="121" name="グループ化 120"/>
          <p:cNvGrpSpPr/>
          <p:nvPr/>
        </p:nvGrpSpPr>
        <p:grpSpPr>
          <a:xfrm>
            <a:off x="5580112" y="5298915"/>
            <a:ext cx="174475" cy="325718"/>
            <a:chOff x="2703837" y="764704"/>
            <a:chExt cx="308576" cy="576064"/>
          </a:xfrm>
        </p:grpSpPr>
        <p:sp>
          <p:nvSpPr>
            <p:cNvPr id="122" name="正方形/長方形 121"/>
            <p:cNvSpPr/>
            <p:nvPr/>
          </p:nvSpPr>
          <p:spPr>
            <a:xfrm>
              <a:off x="2703837" y="764704"/>
              <a:ext cx="308576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円/楕円 122"/>
            <p:cNvSpPr/>
            <p:nvPr/>
          </p:nvSpPr>
          <p:spPr>
            <a:xfrm flipH="1">
              <a:off x="2927442" y="1047128"/>
              <a:ext cx="45720" cy="45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4" name="グループ化 123"/>
          <p:cNvGrpSpPr/>
          <p:nvPr/>
        </p:nvGrpSpPr>
        <p:grpSpPr>
          <a:xfrm>
            <a:off x="6444208" y="4627043"/>
            <a:ext cx="174475" cy="325718"/>
            <a:chOff x="2703837" y="764704"/>
            <a:chExt cx="308576" cy="576064"/>
          </a:xfrm>
        </p:grpSpPr>
        <p:sp>
          <p:nvSpPr>
            <p:cNvPr id="125" name="正方形/長方形 124"/>
            <p:cNvSpPr/>
            <p:nvPr/>
          </p:nvSpPr>
          <p:spPr>
            <a:xfrm>
              <a:off x="2703837" y="764704"/>
              <a:ext cx="308576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円/楕円 125"/>
            <p:cNvSpPr/>
            <p:nvPr/>
          </p:nvSpPr>
          <p:spPr>
            <a:xfrm flipH="1">
              <a:off x="2927442" y="1047128"/>
              <a:ext cx="45720" cy="45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7" name="テキスト ボックス 126"/>
          <p:cNvSpPr txBox="1"/>
          <p:nvPr/>
        </p:nvSpPr>
        <p:spPr>
          <a:xfrm>
            <a:off x="469246" y="2010353"/>
            <a:ext cx="774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 </a:t>
            </a:r>
            <a:r>
              <a:rPr lang="ja-JP" altLang="en-US" dirty="0" smtClean="0"/>
              <a:t>セルの大きさは</a:t>
            </a:r>
            <a:r>
              <a:rPr lang="en-US" altLang="ja-JP" dirty="0" smtClean="0"/>
              <a:t>, </a:t>
            </a:r>
            <a:r>
              <a:rPr lang="ja-JP" altLang="en-US" dirty="0" smtClean="0"/>
              <a:t>同じ大きさとは限らない</a:t>
            </a:r>
            <a:r>
              <a:rPr lang="en-US" altLang="ja-JP" dirty="0" smtClean="0"/>
              <a:t>.</a:t>
            </a:r>
            <a:r>
              <a:rPr lang="ja-JP" altLang="en-US" dirty="0" smtClean="0"/>
              <a:t>単にマップの道筋を</a:t>
            </a:r>
            <a:r>
              <a:rPr lang="ja-JP" altLang="en-US" dirty="0"/>
              <a:t>示すため</a:t>
            </a:r>
            <a:r>
              <a:rPr lang="ja-JP" altLang="en-US" dirty="0" smtClean="0"/>
              <a:t>の図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79554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214</Words>
  <Application>Microsoft Office PowerPoint</Application>
  <PresentationFormat>画面に合わせる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​​テーマ</vt:lpstr>
      <vt:lpstr>PowerPoint プレゼンテーション</vt:lpstr>
      <vt:lpstr>コンセプト  → からくり屋敷　　</vt:lpstr>
      <vt:lpstr>ゲームフロー</vt:lpstr>
      <vt:lpstr>プレイヤー</vt:lpstr>
      <vt:lpstr>敵　：　からくり人形</vt:lpstr>
      <vt:lpstr>ボス</vt:lpstr>
      <vt:lpstr>ボス1  :  阿修羅</vt:lpstr>
      <vt:lpstr>フィールド概要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Ren</dc:creator>
  <cp:lastModifiedBy>Ren</cp:lastModifiedBy>
  <cp:revision>12</cp:revision>
  <dcterms:created xsi:type="dcterms:W3CDTF">2016-01-24T06:58:17Z</dcterms:created>
  <dcterms:modified xsi:type="dcterms:W3CDTF">2016-01-24T08:59:13Z</dcterms:modified>
</cp:coreProperties>
</file>