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4CC"/>
    <a:srgbClr val="03136A"/>
    <a:srgbClr val="35759D"/>
    <a:srgbClr val="35B19D"/>
    <a:srgbClr val="000000"/>
    <a:srgbClr val="FFFF00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10" autoAdjust="0"/>
    <p:restoredTop sz="95596" autoAdjust="0"/>
  </p:normalViewPr>
  <p:slideViewPr>
    <p:cSldViewPr>
      <p:cViewPr>
        <p:scale>
          <a:sx n="68" d="100"/>
          <a:sy n="68" d="100"/>
        </p:scale>
        <p:origin x="-148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312D0B-8A9C-434D-8AE6-FE6CEE8DF7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659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EA00DE-D595-4413-A517-2194F5B92892}" type="slidenum">
              <a:rPr lang="en-US"/>
              <a:pPr/>
              <a:t>1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BDE937-7449-4F11-8E1A-B597B8D4904C}" type="slidenum">
              <a:rPr lang="en-US"/>
              <a:pPr/>
              <a:t>2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EA00DE-D595-4413-A517-2194F5B92892}" type="slidenum">
              <a:rPr lang="en-US"/>
              <a:pPr/>
              <a:t>15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875" y="2381250"/>
            <a:ext cx="3781425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875" y="3343275"/>
            <a:ext cx="3781425" cy="48577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5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76975" y="28575"/>
            <a:ext cx="2076450" cy="5686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625" y="28575"/>
            <a:ext cx="6076950" cy="5686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0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2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255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1550" y="14478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0" y="14478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4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1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9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72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47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852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625" y="28575"/>
            <a:ext cx="83058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1447800"/>
            <a:ext cx="7315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ALDEBARAN’S</a:t>
            </a:r>
            <a:endParaRPr lang="en-US" dirty="0"/>
          </a:p>
          <a:p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“APLIKASI </a:t>
            </a:r>
            <a:r>
              <a:rPr lang="en-US" sz="2400" dirty="0" smtClean="0"/>
              <a:t>PEMESANAN</a:t>
            </a:r>
            <a:r>
              <a:rPr lang="id-ID" sz="2400" dirty="0" smtClean="0"/>
              <a:t> PADA</a:t>
            </a:r>
            <a:r>
              <a:rPr lang="en-US" sz="2400" dirty="0" smtClean="0"/>
              <a:t> </a:t>
            </a:r>
            <a:r>
              <a:rPr lang="en-US" sz="2400" dirty="0" smtClean="0"/>
              <a:t>TOKO SARDEN”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79512" y="5013176"/>
            <a:ext cx="91267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b="1" dirty="0" smtClean="0"/>
              <a:t>NAMA ANGGOTA:</a:t>
            </a:r>
            <a:endParaRPr lang="en-US" sz="1800" dirty="0" smtClean="0"/>
          </a:p>
          <a:p>
            <a:pPr marL="342900" lvl="0" indent="-342900" algn="l">
              <a:buFontTx/>
              <a:buChar char="-"/>
            </a:pPr>
            <a:r>
              <a:rPr lang="en-US" sz="1800" dirty="0" smtClean="0"/>
              <a:t>MUHAMMAD LUTHFI ZULFA</a:t>
            </a:r>
          </a:p>
          <a:p>
            <a:pPr lvl="0" algn="l"/>
            <a:r>
              <a:rPr lang="en-US" sz="1800" dirty="0" smtClean="0"/>
              <a:t>-    DANENDRA BIMA ADHI PRAMANA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934" y="18255"/>
            <a:ext cx="9120065" cy="715963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accent3"/>
                </a:solidFill>
              </a:rPr>
              <a:t>DESKRIPSI FASILITAS APLIKASI</a:t>
            </a:r>
            <a:endParaRPr lang="en-US" sz="3200" b="1" dirty="0">
              <a:solidFill>
                <a:schemeClr val="accent3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764704"/>
            <a:ext cx="9144000" cy="609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lnSpc>
                <a:spcPct val="80000"/>
              </a:lnSpc>
            </a:pPr>
            <a:r>
              <a:rPr lang="id-ID" sz="2000" b="1" dirty="0" smtClean="0"/>
              <a:t>Menampilkan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fitur</a:t>
            </a:r>
            <a:r>
              <a:rPr lang="en-US" sz="2000" b="1" dirty="0" smtClean="0"/>
              <a:t> loading</a:t>
            </a:r>
            <a:endParaRPr lang="en-US" sz="2000" b="1" dirty="0"/>
          </a:p>
          <a:p>
            <a:pPr>
              <a:lnSpc>
                <a:spcPct val="80000"/>
              </a:lnSpc>
            </a:pPr>
            <a:endParaRPr lang="en-US" altLang="ko-KR" sz="2000" dirty="0">
              <a:solidFill>
                <a:schemeClr val="tx1">
                  <a:lumMod val="50000"/>
                </a:schemeClr>
              </a:solidFill>
              <a:latin typeface="Verdana" pitchFamily="34" charset="0"/>
              <a:ea typeface="굴림" charset="-127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1196752"/>
            <a:ext cx="6624736" cy="5328591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67544" y="1196753"/>
            <a:ext cx="6696744" cy="532859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467544" y="1196753"/>
            <a:ext cx="6696744" cy="532859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467544" y="1196753"/>
            <a:ext cx="6696744" cy="532859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6"/>
          <a:stretch>
            <a:fillRect/>
          </a:stretch>
        </p:blipFill>
        <p:spPr>
          <a:xfrm>
            <a:off x="467544" y="1196753"/>
            <a:ext cx="6696744" cy="532859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6" t="18462" r="16022" b="20025"/>
          <a:stretch/>
        </p:blipFill>
        <p:spPr>
          <a:xfrm>
            <a:off x="467544" y="1196751"/>
            <a:ext cx="6696744" cy="53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65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934" y="18255"/>
            <a:ext cx="9120065" cy="715963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accent3"/>
                </a:solidFill>
              </a:rPr>
              <a:t>DESKRIPSI FASILITAS APLIKASI</a:t>
            </a:r>
            <a:endParaRPr lang="en-US" sz="3200" b="1" dirty="0">
              <a:solidFill>
                <a:schemeClr val="accent3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764704"/>
            <a:ext cx="9144000" cy="609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lnSpc>
                <a:spcPct val="80000"/>
              </a:lnSpc>
            </a:pPr>
            <a:r>
              <a:rPr lang="id-ID" sz="2000" b="1" dirty="0"/>
              <a:t>Menampilkan </a:t>
            </a:r>
            <a:r>
              <a:rPr lang="en-US" sz="2000" b="1" dirty="0" err="1" smtClean="0"/>
              <a:t>fitur</a:t>
            </a:r>
            <a:r>
              <a:rPr lang="en-US" sz="2000" b="1" dirty="0" smtClean="0"/>
              <a:t> message box</a:t>
            </a:r>
            <a:endParaRPr lang="en-US" sz="2000" b="1" dirty="0"/>
          </a:p>
          <a:p>
            <a:pPr>
              <a:lnSpc>
                <a:spcPct val="80000"/>
              </a:lnSpc>
            </a:pPr>
            <a:endParaRPr lang="en-US" altLang="ko-KR" sz="2000" dirty="0">
              <a:solidFill>
                <a:schemeClr val="tx1">
                  <a:lumMod val="50000"/>
                </a:schemeClr>
              </a:solidFill>
              <a:latin typeface="Verdana" pitchFamily="34" charset="0"/>
              <a:ea typeface="굴림" charset="-127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1196752"/>
            <a:ext cx="6624736" cy="5328591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67544" y="1196753"/>
            <a:ext cx="6696744" cy="532859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467544" y="1196753"/>
            <a:ext cx="6696744" cy="532859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467544" y="1196753"/>
            <a:ext cx="6696744" cy="532859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6"/>
          <a:stretch>
            <a:fillRect/>
          </a:stretch>
        </p:blipFill>
        <p:spPr>
          <a:xfrm>
            <a:off x="467544" y="1196753"/>
            <a:ext cx="6696744" cy="532859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01" t="31398" r="32198" b="31114"/>
          <a:stretch/>
        </p:blipFill>
        <p:spPr>
          <a:xfrm>
            <a:off x="467544" y="1196753"/>
            <a:ext cx="6696744" cy="532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65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934" y="18255"/>
            <a:ext cx="9120065" cy="715963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accent3"/>
                </a:solidFill>
              </a:rPr>
              <a:t>SOFTWARE YANG DIGUNAKAN</a:t>
            </a:r>
            <a:endParaRPr lang="en-US" sz="3200" b="1" dirty="0">
              <a:solidFill>
                <a:schemeClr val="accent3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-6288" y="764704"/>
            <a:ext cx="9144000" cy="609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lnSpc>
                <a:spcPct val="80000"/>
              </a:lnSpc>
            </a:pPr>
            <a:endParaRPr lang="en-US" sz="2000" dirty="0" smtClean="0"/>
          </a:p>
          <a:p>
            <a:pPr lvl="0">
              <a:lnSpc>
                <a:spcPct val="80000"/>
              </a:lnSpc>
            </a:pPr>
            <a:r>
              <a:rPr lang="en-US" sz="2000" b="1" dirty="0" err="1" smtClean="0"/>
              <a:t>Codeblock</a:t>
            </a:r>
            <a:endParaRPr lang="en-US" sz="2000" b="1" dirty="0" smtClean="0"/>
          </a:p>
          <a:p>
            <a:pPr marL="0" lvl="0" indent="0">
              <a:lnSpc>
                <a:spcPct val="8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-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source code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</a:t>
            </a:r>
            <a:r>
              <a:rPr lang="en-US" sz="2000" dirty="0" err="1" smtClean="0"/>
              <a:t>Pemesanan</a:t>
            </a:r>
            <a:r>
              <a:rPr lang="en-US" sz="2000" dirty="0" smtClean="0"/>
              <a:t> </a:t>
            </a:r>
            <a:r>
              <a:rPr lang="en-US" sz="2000" dirty="0" err="1" smtClean="0"/>
              <a:t>Toko</a:t>
            </a:r>
            <a:r>
              <a:rPr lang="en-US" sz="2000" dirty="0" smtClean="0"/>
              <a:t> 	  </a:t>
            </a:r>
            <a:r>
              <a:rPr lang="en-US" sz="2000" dirty="0" err="1" smtClean="0"/>
              <a:t>Sarden</a:t>
            </a:r>
            <a:r>
              <a:rPr lang="en-US" sz="2000" dirty="0" smtClean="0"/>
              <a:t>.</a:t>
            </a:r>
          </a:p>
          <a:p>
            <a:pPr marL="0" lvl="0" indent="0">
              <a:lnSpc>
                <a:spcPct val="80000"/>
              </a:lnSpc>
              <a:buNone/>
            </a:pPr>
            <a:endParaRPr lang="en-US" sz="2000" dirty="0"/>
          </a:p>
          <a:p>
            <a:pPr marL="0" lvl="0" indent="0">
              <a:lnSpc>
                <a:spcPct val="80000"/>
              </a:lnSpc>
              <a:buNone/>
            </a:pPr>
            <a:r>
              <a:rPr lang="en-US" sz="2000" dirty="0" smtClean="0"/>
              <a:t>	-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ss</a:t>
            </a:r>
            <a:r>
              <a:rPr lang="en-US" sz="2000" dirty="0" smtClean="0"/>
              <a:t> </a:t>
            </a:r>
            <a:r>
              <a:rPr lang="en-US" sz="2000" dirty="0" err="1" smtClean="0"/>
              <a:t>hasil</a:t>
            </a:r>
            <a:r>
              <a:rPr lang="en-US" sz="2000" dirty="0" smtClean="0"/>
              <a:t> source code.</a:t>
            </a:r>
          </a:p>
          <a:p>
            <a:pPr marL="0" lvl="0" indent="0">
              <a:lnSpc>
                <a:spcPct val="80000"/>
              </a:lnSpc>
              <a:buNone/>
            </a:pPr>
            <a:endParaRPr lang="en-US" sz="2000" dirty="0" smtClean="0"/>
          </a:p>
          <a:p>
            <a:pPr lvl="0">
              <a:lnSpc>
                <a:spcPct val="80000"/>
              </a:lnSpc>
            </a:pPr>
            <a:r>
              <a:rPr lang="en-US" sz="2000" b="1" dirty="0" smtClean="0"/>
              <a:t>Ms. Visio</a:t>
            </a:r>
          </a:p>
          <a:p>
            <a:pPr marL="0" lvl="0" indent="0">
              <a:lnSpc>
                <a:spcPct val="8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-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flowchart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</a:t>
            </a:r>
            <a:r>
              <a:rPr lang="en-US" sz="2000" dirty="0" err="1" smtClean="0"/>
              <a:t>Pemesanan</a:t>
            </a:r>
            <a:r>
              <a:rPr lang="en-US" sz="2000" dirty="0" smtClean="0"/>
              <a:t> </a:t>
            </a:r>
            <a:r>
              <a:rPr lang="en-US" sz="2000" dirty="0" err="1" smtClean="0"/>
              <a:t>Toko</a:t>
            </a:r>
            <a:r>
              <a:rPr lang="en-US" sz="2000" dirty="0" smtClean="0"/>
              <a:t> </a:t>
            </a:r>
          </a:p>
          <a:p>
            <a:pPr marL="0" lvl="0" indent="0">
              <a:lnSpc>
                <a:spcPct val="8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  </a:t>
            </a:r>
            <a:r>
              <a:rPr lang="en-US" sz="2000" dirty="0" err="1" smtClean="0"/>
              <a:t>Sarden</a:t>
            </a:r>
            <a:r>
              <a:rPr lang="en-US" sz="2000" dirty="0" smtClean="0"/>
              <a:t>.</a:t>
            </a:r>
          </a:p>
          <a:p>
            <a:pPr marL="0" lvl="0" indent="0">
              <a:lnSpc>
                <a:spcPct val="80000"/>
              </a:lnSpc>
              <a:buNone/>
            </a:pPr>
            <a:endParaRPr lang="en-US" sz="2000" dirty="0" smtClean="0"/>
          </a:p>
          <a:p>
            <a:pPr lvl="0">
              <a:lnSpc>
                <a:spcPct val="80000"/>
              </a:lnSpc>
            </a:pPr>
            <a:r>
              <a:rPr lang="en-US" sz="2000" b="1" dirty="0" smtClean="0"/>
              <a:t>Ms. Word</a:t>
            </a:r>
          </a:p>
          <a:p>
            <a:pPr marL="0" lvl="0" indent="0">
              <a:lnSpc>
                <a:spcPct val="8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-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 smtClean="0"/>
              <a:t>pseudecode</a:t>
            </a:r>
            <a:r>
              <a:rPr lang="en-US" sz="2000" dirty="0" smtClean="0"/>
              <a:t>.</a:t>
            </a:r>
          </a:p>
          <a:p>
            <a:pPr marL="0" lvl="0" indent="0">
              <a:lnSpc>
                <a:spcPct val="80000"/>
              </a:lnSpc>
              <a:buNone/>
            </a:pPr>
            <a:endParaRPr lang="en-US" sz="2000" dirty="0"/>
          </a:p>
          <a:p>
            <a:pPr marL="0" lvl="0" indent="0">
              <a:lnSpc>
                <a:spcPct val="80000"/>
              </a:lnSpc>
              <a:buNone/>
            </a:pPr>
            <a:r>
              <a:rPr lang="en-US" sz="2000" dirty="0" smtClean="0"/>
              <a:t>	-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softcopy.</a:t>
            </a:r>
          </a:p>
          <a:p>
            <a:pPr marL="0" lvl="0" indent="0">
              <a:lnSpc>
                <a:spcPct val="80000"/>
              </a:lnSpc>
              <a:buNone/>
            </a:pPr>
            <a:endParaRPr lang="en-US" sz="2000" dirty="0"/>
          </a:p>
          <a:p>
            <a:pPr marL="0" lvl="0" indent="0">
              <a:lnSpc>
                <a:spcPct val="80000"/>
              </a:lnSpc>
              <a:buNone/>
            </a:pPr>
            <a:r>
              <a:rPr lang="en-US" sz="2000" dirty="0" smtClean="0"/>
              <a:t>	-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file print / </a:t>
            </a:r>
            <a:r>
              <a:rPr lang="en-US" sz="2000" dirty="0" err="1" smtClean="0"/>
              <a:t>makalah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altLang="ko-KR" sz="2000" dirty="0">
              <a:solidFill>
                <a:schemeClr val="tx1">
                  <a:lumMod val="50000"/>
                </a:schemeClr>
              </a:solidFill>
              <a:latin typeface="Verdan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0318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934" y="18255"/>
            <a:ext cx="9120065" cy="715963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accent3"/>
                </a:solidFill>
              </a:rPr>
              <a:t>DESKRIPSI PROGRAM &amp; LIST FASILITAS</a:t>
            </a:r>
            <a:endParaRPr lang="en-US" sz="3200" b="1" dirty="0">
              <a:solidFill>
                <a:schemeClr val="accent3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536" y="764704"/>
            <a:ext cx="8568952" cy="609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1800" b="1" dirty="0" smtClean="0"/>
          </a:p>
          <a:p>
            <a:r>
              <a:rPr lang="en-US" sz="1800" b="1" dirty="0" err="1" smtClean="0"/>
              <a:t>Deskripsi</a:t>
            </a:r>
            <a:r>
              <a:rPr lang="en-US" sz="1800" b="1" dirty="0" smtClean="0"/>
              <a:t> Program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Aplikasi</a:t>
            </a:r>
            <a:r>
              <a:rPr lang="en-US" sz="1800" dirty="0" smtClean="0"/>
              <a:t> </a:t>
            </a:r>
            <a:r>
              <a:rPr lang="en-US" sz="1800" dirty="0" err="1" smtClean="0"/>
              <a:t>Pemesanan</a:t>
            </a:r>
            <a:r>
              <a:rPr lang="id-ID" sz="1800" dirty="0" smtClean="0"/>
              <a:t> pada</a:t>
            </a:r>
            <a:r>
              <a:rPr lang="en-US" sz="1800" dirty="0" smtClean="0"/>
              <a:t> </a:t>
            </a:r>
            <a:r>
              <a:rPr lang="en-US" sz="1800" dirty="0" err="1"/>
              <a:t>Toko</a:t>
            </a:r>
            <a:r>
              <a:rPr lang="en-US" sz="1800" dirty="0"/>
              <a:t> </a:t>
            </a:r>
            <a:r>
              <a:rPr lang="en-US" sz="1800" dirty="0" err="1"/>
              <a:t>Sarden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bahasa</a:t>
            </a:r>
            <a:r>
              <a:rPr lang="en-US" sz="1800" dirty="0"/>
              <a:t> </a:t>
            </a:r>
            <a:r>
              <a:rPr lang="en-US" sz="1800" dirty="0" err="1" smtClean="0"/>
              <a:t>pemrograman</a:t>
            </a:r>
            <a:r>
              <a:rPr lang="en-US" sz="1800" dirty="0" smtClean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basis </a:t>
            </a:r>
            <a:r>
              <a:rPr lang="en-US" sz="1800" i="1" dirty="0"/>
              <a:t>C++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system main </a:t>
            </a:r>
            <a:r>
              <a:rPr lang="en-US" sz="1800" dirty="0" err="1"/>
              <a:t>utama</a:t>
            </a:r>
            <a:r>
              <a:rPr lang="en-US" sz="1800" dirty="0"/>
              <a:t> yang </a:t>
            </a:r>
            <a:r>
              <a:rPr lang="en-US" sz="1800" dirty="0" err="1"/>
              <a:t>menampilkan</a:t>
            </a:r>
            <a:r>
              <a:rPr lang="en-US" sz="1800" dirty="0"/>
              <a:t> menu </a:t>
            </a:r>
            <a:r>
              <a:rPr lang="en-US" sz="1800" dirty="0" err="1"/>
              <a:t>aplikasi</a:t>
            </a:r>
            <a:r>
              <a:rPr lang="en-US" sz="1800" dirty="0"/>
              <a:t> </a:t>
            </a:r>
            <a:r>
              <a:rPr lang="en-US" sz="1800" dirty="0" err="1"/>
              <a:t>yaitu</a:t>
            </a:r>
            <a:r>
              <a:rPr lang="en-US" sz="1800" dirty="0"/>
              <a:t> : </a:t>
            </a:r>
            <a:endParaRPr lang="en-US" sz="1800" dirty="0" smtClean="0"/>
          </a:p>
          <a:p>
            <a:pPr>
              <a:buFontTx/>
              <a:buChar char="-"/>
            </a:pPr>
            <a:r>
              <a:rPr lang="id-ID" sz="1800" dirty="0" smtClean="0"/>
              <a:t>Harga </a:t>
            </a:r>
            <a:r>
              <a:rPr lang="id-ID" sz="1800" dirty="0"/>
              <a:t>dan Jenis </a:t>
            </a:r>
            <a:r>
              <a:rPr lang="id-ID" sz="1800" dirty="0" smtClean="0"/>
              <a:t>Produk </a:t>
            </a:r>
            <a:endParaRPr lang="en-US" sz="1800" dirty="0" smtClean="0"/>
          </a:p>
          <a:p>
            <a:pPr>
              <a:buFontTx/>
              <a:buChar char="-"/>
            </a:pPr>
            <a:r>
              <a:rPr lang="id-ID" sz="1800" dirty="0" smtClean="0"/>
              <a:t>Informasi Produk</a:t>
            </a:r>
            <a:endParaRPr lang="en-US" sz="1800" dirty="0" smtClean="0"/>
          </a:p>
          <a:p>
            <a:pPr>
              <a:buFontTx/>
              <a:buChar char="-"/>
            </a:pPr>
            <a:r>
              <a:rPr lang="id-ID" sz="1800" dirty="0" smtClean="0"/>
              <a:t>Pemesanan</a:t>
            </a:r>
            <a:endParaRPr lang="en-US" sz="1800" dirty="0" smtClean="0"/>
          </a:p>
          <a:p>
            <a:pPr>
              <a:buFontTx/>
              <a:buChar char="-"/>
            </a:pPr>
            <a:r>
              <a:rPr lang="id-ID" sz="1800" dirty="0" smtClean="0"/>
              <a:t>Menu </a:t>
            </a:r>
            <a:r>
              <a:rPr lang="id-ID" sz="1800" dirty="0"/>
              <a:t>untuk Keluar</a:t>
            </a:r>
            <a:r>
              <a:rPr lang="en-US" sz="1800" dirty="0"/>
              <a:t>. </a:t>
            </a:r>
            <a:endParaRPr lang="en-US" sz="1800" dirty="0" smtClean="0"/>
          </a:p>
          <a:p>
            <a:r>
              <a:rPr lang="en-US" sz="1800" dirty="0"/>
              <a:t>	</a:t>
            </a:r>
            <a:r>
              <a:rPr lang="en-US" sz="1800" dirty="0" err="1" smtClean="0"/>
              <a:t>Selain</a:t>
            </a:r>
            <a:r>
              <a:rPr lang="en-US" sz="1800" dirty="0" smtClean="0"/>
              <a:t>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juga</a:t>
            </a:r>
            <a:r>
              <a:rPr lang="en-US" sz="1800" dirty="0"/>
              <a:t> </a:t>
            </a:r>
            <a:r>
              <a:rPr lang="en-US" sz="1800" dirty="0" err="1"/>
              <a:t>menerapkan</a:t>
            </a:r>
            <a:r>
              <a:rPr lang="en-US" sz="1800" dirty="0"/>
              <a:t> system sub program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menjalankan</a:t>
            </a:r>
            <a:r>
              <a:rPr lang="en-US" sz="1800" dirty="0"/>
              <a:t> input data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transaksi</a:t>
            </a:r>
            <a:r>
              <a:rPr lang="en-US" sz="1800" dirty="0"/>
              <a:t> </a:t>
            </a:r>
            <a:r>
              <a:rPr lang="en-US" sz="1800" dirty="0" err="1"/>
              <a:t>pembelian</a:t>
            </a:r>
            <a:r>
              <a:rPr lang="en-US" sz="1800" dirty="0"/>
              <a:t> . </a:t>
            </a:r>
            <a:r>
              <a:rPr lang="en-US" sz="1800" dirty="0" err="1"/>
              <a:t>Aplikasi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Kekurangannya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membeli</a:t>
            </a:r>
            <a:r>
              <a:rPr lang="en-US" sz="1800" dirty="0"/>
              <a:t> </a:t>
            </a:r>
            <a:r>
              <a:rPr lang="en-US" sz="1800" dirty="0" err="1"/>
              <a:t>produk</a:t>
            </a:r>
            <a:r>
              <a:rPr lang="en-US" sz="1800" dirty="0"/>
              <a:t> yang </a:t>
            </a:r>
            <a:r>
              <a:rPr lang="en-US" sz="1800" dirty="0" err="1"/>
              <a:t>berbeda</a:t>
            </a:r>
            <a:r>
              <a:rPr lang="id-ID" sz="1800" dirty="0"/>
              <a:t>, tidak dapan memasukkan nama menggunakan spasi sebagai solusi dapat diganti dengan underscore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solidFill>
                <a:schemeClr val="tx1">
                  <a:lumMod val="50000"/>
                </a:schemeClr>
              </a:solidFill>
              <a:latin typeface="Verdan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6246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934" y="18255"/>
            <a:ext cx="9120065" cy="715963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accent3"/>
                </a:solidFill>
              </a:rPr>
              <a:t>DESKRIPSI PROGRAM &amp; LIST FASILITAS</a:t>
            </a:r>
            <a:endParaRPr lang="en-US" sz="3200" b="1" dirty="0">
              <a:solidFill>
                <a:schemeClr val="accent3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536" y="764704"/>
            <a:ext cx="8568952" cy="609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err="1" smtClean="0"/>
              <a:t>Fasilitas</a:t>
            </a:r>
            <a:r>
              <a:rPr lang="en-US" sz="2000" b="1" dirty="0" smtClean="0"/>
              <a:t> </a:t>
            </a:r>
            <a:r>
              <a:rPr lang="en-US" sz="2000" b="1" dirty="0" err="1"/>
              <a:t>Utama</a:t>
            </a:r>
            <a:r>
              <a:rPr lang="en-US" sz="2000" b="1" dirty="0"/>
              <a:t> :</a:t>
            </a:r>
            <a:endParaRPr lang="en-US" sz="2000" dirty="0"/>
          </a:p>
          <a:p>
            <a:pPr lvl="0"/>
            <a:r>
              <a:rPr lang="id-ID" sz="2000" dirty="0"/>
              <a:t>Menampilkan form login (admin)</a:t>
            </a:r>
            <a:endParaRPr lang="en-US" sz="2000" dirty="0"/>
          </a:p>
          <a:p>
            <a:pPr lvl="0"/>
            <a:r>
              <a:rPr lang="id-ID" sz="2000" dirty="0"/>
              <a:t>Menampilkan menu utama</a:t>
            </a:r>
            <a:endParaRPr lang="en-US" sz="2000" dirty="0"/>
          </a:p>
          <a:p>
            <a:pPr lvl="0"/>
            <a:r>
              <a:rPr lang="en-US" sz="2000" dirty="0" err="1"/>
              <a:t>Menampilkan</a:t>
            </a:r>
            <a:r>
              <a:rPr lang="en-US" sz="2000" dirty="0"/>
              <a:t> </a:t>
            </a:r>
            <a:r>
              <a:rPr lang="en-US" sz="2000" dirty="0" err="1"/>
              <a:t>harga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endParaRPr lang="en-US" sz="2000" dirty="0"/>
          </a:p>
          <a:p>
            <a:pPr lvl="0"/>
            <a:r>
              <a:rPr lang="en-US" sz="2000" dirty="0" err="1"/>
              <a:t>Menampilkan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endParaRPr lang="en-US" sz="2000" dirty="0"/>
          </a:p>
          <a:p>
            <a:pPr lvl="0"/>
            <a:r>
              <a:rPr lang="id-ID" sz="2000" dirty="0"/>
              <a:t>Men</a:t>
            </a:r>
            <a:r>
              <a:rPr lang="en-US" sz="2000" dirty="0" err="1"/>
              <a:t>yediakan</a:t>
            </a:r>
            <a:r>
              <a:rPr lang="en-US" sz="2000" dirty="0"/>
              <a:t> form data </a:t>
            </a:r>
            <a:r>
              <a:rPr lang="en-US" sz="2000" dirty="0" err="1"/>
              <a:t>pembeli</a:t>
            </a:r>
            <a:endParaRPr lang="en-US" sz="2000" dirty="0"/>
          </a:p>
          <a:p>
            <a:pPr lvl="0"/>
            <a:r>
              <a:rPr lang="en-US" sz="2000" dirty="0" err="1"/>
              <a:t>Menampilkan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transaksi</a:t>
            </a:r>
            <a:endParaRPr lang="en-US" sz="2000" dirty="0"/>
          </a:p>
          <a:p>
            <a:pPr marL="0" indent="0">
              <a:buNone/>
            </a:pPr>
            <a:r>
              <a:rPr lang="id-ID" sz="2000" dirty="0"/>
              <a:t> 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 err="1"/>
              <a:t>Fasilitas</a:t>
            </a:r>
            <a:r>
              <a:rPr lang="en-US" sz="2000" b="1" dirty="0"/>
              <a:t> </a:t>
            </a:r>
            <a:r>
              <a:rPr lang="en-US" sz="2000" b="1" dirty="0" err="1"/>
              <a:t>Tambahan</a:t>
            </a:r>
            <a:r>
              <a:rPr lang="en-US" sz="2000" b="1" dirty="0"/>
              <a:t> :</a:t>
            </a:r>
            <a:endParaRPr lang="en-US" sz="2000" dirty="0"/>
          </a:p>
          <a:p>
            <a:pPr lvl="0"/>
            <a:r>
              <a:rPr lang="en-US" sz="2000" dirty="0" err="1"/>
              <a:t>Fitur</a:t>
            </a:r>
            <a:r>
              <a:rPr lang="en-US" sz="2000" dirty="0"/>
              <a:t> </a:t>
            </a:r>
            <a:r>
              <a:rPr lang="id-ID" sz="2000" dirty="0"/>
              <a:t>ba</a:t>
            </a:r>
            <a:r>
              <a:rPr lang="en-US" sz="2000" dirty="0" err="1"/>
              <a:t>ck</a:t>
            </a:r>
            <a:r>
              <a:rPr lang="en-US" sz="2000" dirty="0"/>
              <a:t> &amp; </a:t>
            </a:r>
            <a:r>
              <a:rPr lang="id-ID" sz="2000" dirty="0"/>
              <a:t>e</a:t>
            </a:r>
            <a:r>
              <a:rPr lang="en-US" sz="2000" dirty="0" err="1"/>
              <a:t>xit</a:t>
            </a:r>
            <a:endParaRPr lang="en-US" sz="2000" dirty="0"/>
          </a:p>
          <a:p>
            <a:pPr lvl="0"/>
            <a:r>
              <a:rPr lang="en-US" sz="2000" dirty="0" err="1"/>
              <a:t>Fitur</a:t>
            </a:r>
            <a:r>
              <a:rPr lang="en-US" sz="2000" dirty="0"/>
              <a:t> </a:t>
            </a:r>
            <a:r>
              <a:rPr lang="id-ID" sz="2000" dirty="0"/>
              <a:t>l</a:t>
            </a:r>
            <a:r>
              <a:rPr lang="en-US" sz="2000" dirty="0" err="1"/>
              <a:t>oading</a:t>
            </a:r>
            <a:endParaRPr lang="en-US" sz="2000" dirty="0"/>
          </a:p>
          <a:p>
            <a:pPr lvl="0"/>
            <a:r>
              <a:rPr lang="id-ID" sz="2000" dirty="0"/>
              <a:t>Fitur message box</a:t>
            </a: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solidFill>
                <a:schemeClr val="tx1">
                  <a:lumMod val="50000"/>
                </a:schemeClr>
              </a:solidFill>
              <a:latin typeface="Verdan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5211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7504" y="3645024"/>
            <a:ext cx="3781425" cy="485775"/>
          </a:xfrm>
        </p:spPr>
        <p:txBody>
          <a:bodyPr/>
          <a:lstStyle/>
          <a:p>
            <a:r>
              <a:rPr lang="en-US" dirty="0" smtClean="0"/>
              <a:t>ALDEBARAN’S</a:t>
            </a:r>
            <a:endParaRPr lang="en-US" dirty="0"/>
          </a:p>
          <a:p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07504" y="2564904"/>
            <a:ext cx="3781425" cy="704850"/>
          </a:xfrm>
        </p:spPr>
        <p:txBody>
          <a:bodyPr/>
          <a:lstStyle/>
          <a:p>
            <a:r>
              <a:rPr lang="en-US" sz="2400" dirty="0" smtClean="0"/>
              <a:t>“SEKIAN DAN TERIMA KASIH”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21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3934" y="18255"/>
            <a:ext cx="9120065" cy="715963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accent3"/>
                </a:solidFill>
              </a:rPr>
              <a:t>PEMBAGIAN TUGAS</a:t>
            </a:r>
            <a:endParaRPr lang="en-US" sz="3200" b="1" dirty="0">
              <a:solidFill>
                <a:schemeClr val="accent3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764704"/>
            <a:ext cx="9144000" cy="609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endParaRPr lang="en-US" altLang="ko-KR" sz="2000" dirty="0" smtClean="0">
              <a:solidFill>
                <a:schemeClr val="tx1">
                  <a:lumMod val="50000"/>
                </a:schemeClr>
              </a:solidFill>
              <a:latin typeface="Verdana" pitchFamily="34" charset="0"/>
              <a:ea typeface="굴림" charset="-127"/>
            </a:endParaRPr>
          </a:p>
          <a:p>
            <a:r>
              <a:rPr lang="en-GB" sz="2000" dirty="0" err="1" smtClean="0">
                <a:solidFill>
                  <a:schemeClr val="tx1">
                    <a:lumMod val="50000"/>
                  </a:schemeClr>
                </a:solidFill>
              </a:rPr>
              <a:t>Nama</a:t>
            </a:r>
            <a:r>
              <a:rPr lang="en-GB" sz="2000" dirty="0" smtClean="0">
                <a:solidFill>
                  <a:schemeClr val="tx1">
                    <a:lumMod val="50000"/>
                  </a:schemeClr>
                </a:solidFill>
              </a:rPr>
              <a:t>	: Muhammad </a:t>
            </a:r>
            <a:r>
              <a:rPr lang="en-GB" sz="2000" dirty="0" err="1" smtClean="0">
                <a:solidFill>
                  <a:schemeClr val="tx1">
                    <a:lumMod val="50000"/>
                  </a:schemeClr>
                </a:solidFill>
              </a:rPr>
              <a:t>Luthfi</a:t>
            </a:r>
            <a:r>
              <a:rPr lang="en-GB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GB" sz="2000" dirty="0" err="1" smtClean="0">
                <a:solidFill>
                  <a:schemeClr val="tx1">
                    <a:lumMod val="50000"/>
                  </a:schemeClr>
                </a:solidFill>
              </a:rPr>
              <a:t>Zulfa</a:t>
            </a:r>
            <a:endParaRPr lang="en-US" sz="2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GB" sz="2000" dirty="0" smtClean="0">
                <a:solidFill>
                  <a:schemeClr val="tx1">
                    <a:lumMod val="50000"/>
                  </a:schemeClr>
                </a:solidFill>
              </a:rPr>
              <a:t>NPM  	: 1810631170086</a:t>
            </a:r>
            <a:endParaRPr lang="en-US" sz="2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GB" sz="2000" dirty="0" err="1" smtClean="0">
                <a:solidFill>
                  <a:schemeClr val="tx1">
                    <a:lumMod val="50000"/>
                  </a:schemeClr>
                </a:solidFill>
              </a:rPr>
              <a:t>Kelas</a:t>
            </a:r>
            <a:r>
              <a:rPr lang="en-GB" sz="2000" dirty="0" smtClean="0">
                <a:solidFill>
                  <a:schemeClr val="tx1">
                    <a:lumMod val="50000"/>
                  </a:schemeClr>
                </a:solidFill>
              </a:rPr>
              <a:t> 	: 2-G</a:t>
            </a:r>
            <a:endParaRPr lang="en-US" sz="2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GB" sz="2000" dirty="0" err="1" smtClean="0">
                <a:solidFill>
                  <a:schemeClr val="tx1">
                    <a:lumMod val="50000"/>
                  </a:schemeClr>
                </a:solidFill>
              </a:rPr>
              <a:t>Penugasan</a:t>
            </a:r>
            <a:r>
              <a:rPr lang="en-GB" sz="2000" dirty="0" smtClean="0">
                <a:solidFill>
                  <a:schemeClr val="tx1">
                    <a:lumMod val="50000"/>
                  </a:schemeClr>
                </a:solidFill>
              </a:rPr>
              <a:t> 	: - Programmer</a:t>
            </a: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 ke-1</a:t>
            </a:r>
            <a:endParaRPr lang="en-US" sz="20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FontTx/>
              <a:buNone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		  - </a:t>
            </a: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Penggagas</a:t>
            </a:r>
            <a:endParaRPr lang="en-US" sz="20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FontTx/>
              <a:buNone/>
            </a:pPr>
            <a:r>
              <a:rPr lang="en-GB" sz="2000" dirty="0" smtClean="0">
                <a:solidFill>
                  <a:schemeClr val="tx1">
                    <a:lumMod val="50000"/>
                  </a:schemeClr>
                </a:solidFill>
              </a:rPr>
              <a:t>		  - </a:t>
            </a:r>
            <a:r>
              <a:rPr lang="en-GB" sz="2000" dirty="0" err="1" smtClean="0">
                <a:solidFill>
                  <a:schemeClr val="tx1">
                    <a:lumMod val="50000"/>
                  </a:schemeClr>
                </a:solidFill>
              </a:rPr>
              <a:t>Pembuat</a:t>
            </a:r>
            <a:r>
              <a:rPr lang="en-GB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GB" sz="2000" dirty="0" err="1" smtClean="0">
                <a:solidFill>
                  <a:schemeClr val="tx1">
                    <a:lumMod val="50000"/>
                  </a:schemeClr>
                </a:solidFill>
              </a:rPr>
              <a:t>Pseudocode</a:t>
            </a:r>
            <a:endParaRPr lang="en-US" sz="20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FontTx/>
              <a:buNone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		  - </a:t>
            </a: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Pembuat Flowchart</a:t>
            </a:r>
            <a:endParaRPr lang="en-US" sz="20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FontTx/>
              <a:buNone/>
            </a:pPr>
            <a:endParaRPr lang="en-US" altLang="ko-KR" sz="2000" dirty="0" smtClean="0">
              <a:solidFill>
                <a:schemeClr val="tx1">
                  <a:lumMod val="50000"/>
                </a:schemeClr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 smtClean="0">
              <a:solidFill>
                <a:schemeClr val="tx1">
                  <a:lumMod val="50000"/>
                </a:schemeClr>
              </a:solidFill>
              <a:latin typeface="Verdana" pitchFamily="34" charset="0"/>
              <a:ea typeface="굴림" charset="-127"/>
            </a:endParaRPr>
          </a:p>
          <a:p>
            <a:r>
              <a:rPr lang="en-GB" sz="2000" dirty="0" err="1" smtClean="0">
                <a:solidFill>
                  <a:schemeClr val="tx1">
                    <a:lumMod val="50000"/>
                  </a:schemeClr>
                </a:solidFill>
              </a:rPr>
              <a:t>Nama</a:t>
            </a:r>
            <a:r>
              <a:rPr lang="en-GB" sz="2000" dirty="0" smtClean="0">
                <a:solidFill>
                  <a:schemeClr val="tx1">
                    <a:lumMod val="50000"/>
                  </a:schemeClr>
                </a:solidFill>
              </a:rPr>
              <a:t>	: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</a:rPr>
              <a:t>Danendra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</a:rPr>
              <a:t>Bima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</a:rPr>
              <a:t>Adhi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</a:rPr>
              <a:t>Pramana</a:t>
            </a:r>
            <a:endParaRPr lang="en-US" sz="2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GB" sz="2000" dirty="0" smtClean="0">
                <a:solidFill>
                  <a:schemeClr val="tx1">
                    <a:lumMod val="50000"/>
                  </a:schemeClr>
                </a:solidFill>
              </a:rPr>
              <a:t>NPM  	: 1810631170247</a:t>
            </a:r>
            <a:endParaRPr lang="en-US" sz="2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GB" sz="2000" dirty="0" err="1" smtClean="0">
                <a:solidFill>
                  <a:schemeClr val="tx1">
                    <a:lumMod val="50000"/>
                  </a:schemeClr>
                </a:solidFill>
              </a:rPr>
              <a:t>Kelas</a:t>
            </a:r>
            <a:r>
              <a:rPr lang="en-GB" sz="2000" dirty="0" smtClean="0">
                <a:solidFill>
                  <a:schemeClr val="tx1">
                    <a:lumMod val="50000"/>
                  </a:schemeClr>
                </a:solidFill>
              </a:rPr>
              <a:t> 	: 2-G</a:t>
            </a:r>
            <a:endParaRPr lang="en-US" sz="2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GB" sz="2000" dirty="0" err="1" smtClean="0">
                <a:solidFill>
                  <a:schemeClr val="tx1">
                    <a:lumMod val="50000"/>
                  </a:schemeClr>
                </a:solidFill>
              </a:rPr>
              <a:t>Penugasan</a:t>
            </a:r>
            <a:r>
              <a:rPr lang="en-GB" sz="2000" dirty="0" smtClean="0">
                <a:solidFill>
                  <a:schemeClr val="tx1">
                    <a:lumMod val="50000"/>
                  </a:schemeClr>
                </a:solidFill>
              </a:rPr>
              <a:t> 	: - Programmer</a:t>
            </a: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 ke-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2</a:t>
            </a:r>
          </a:p>
          <a:p>
            <a:pPr marL="0" indent="0">
              <a:buFontTx/>
              <a:buNone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		  -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</a:rPr>
              <a:t>Penyusun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</a:rPr>
              <a:t>Laporan</a:t>
            </a:r>
            <a:endParaRPr lang="en-US" sz="20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FontTx/>
              <a:buNone/>
            </a:pPr>
            <a:r>
              <a:rPr lang="en-GB" sz="2000" dirty="0" smtClean="0">
                <a:solidFill>
                  <a:schemeClr val="tx1">
                    <a:lumMod val="50000"/>
                  </a:schemeClr>
                </a:solidFill>
              </a:rPr>
              <a:t>		  - </a:t>
            </a:r>
            <a:r>
              <a:rPr lang="en-GB" sz="2000" dirty="0" err="1" smtClean="0">
                <a:solidFill>
                  <a:schemeClr val="tx1">
                    <a:lumMod val="50000"/>
                  </a:schemeClr>
                </a:solidFill>
              </a:rPr>
              <a:t>Penyusun</a:t>
            </a:r>
            <a:r>
              <a:rPr lang="en-GB" sz="2000" dirty="0" smtClean="0">
                <a:solidFill>
                  <a:schemeClr val="tx1">
                    <a:lumMod val="50000"/>
                  </a:schemeClr>
                </a:solidFill>
              </a:rPr>
              <a:t> PPT</a:t>
            </a:r>
            <a:endParaRPr lang="en-US" altLang="ko-KR" sz="2000" dirty="0">
              <a:solidFill>
                <a:schemeClr val="tx1">
                  <a:lumMod val="50000"/>
                </a:schemeClr>
              </a:solidFill>
              <a:latin typeface="Verdana" pitchFamily="34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934" y="18255"/>
            <a:ext cx="9120065" cy="715963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accent3"/>
                </a:solidFill>
              </a:rPr>
              <a:t>DESKRIPSI FASILITAS APLIKASI</a:t>
            </a:r>
            <a:endParaRPr lang="en-US" sz="3200" b="1" dirty="0">
              <a:solidFill>
                <a:schemeClr val="accent3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764704"/>
            <a:ext cx="9144000" cy="609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lnSpc>
                <a:spcPct val="80000"/>
              </a:lnSpc>
            </a:pPr>
            <a:r>
              <a:rPr lang="id-ID" sz="2000" b="1" dirty="0"/>
              <a:t>Menampilkan </a:t>
            </a:r>
            <a:r>
              <a:rPr lang="en-US" sz="2000" b="1" dirty="0" smtClean="0"/>
              <a:t>menu </a:t>
            </a:r>
            <a:r>
              <a:rPr lang="en-US" sz="2000" b="1" dirty="0" err="1" smtClean="0"/>
              <a:t>utama</a:t>
            </a:r>
            <a:endParaRPr lang="id-ID" sz="2000" b="1" dirty="0" smtClean="0"/>
          </a:p>
          <a:p>
            <a:pPr marL="0" lvl="0" indent="0">
              <a:lnSpc>
                <a:spcPct val="80000"/>
              </a:lnSpc>
              <a:buNone/>
            </a:pPr>
            <a:r>
              <a:rPr lang="id-ID" sz="2000" dirty="0"/>
              <a:t>	</a:t>
            </a:r>
            <a:r>
              <a:rPr lang="id-ID" sz="2000" dirty="0" smtClean="0"/>
              <a:t>Pada menu utama menampilkan 4 pilihan yaitu : Harga da jenis produk, Informasi produk, Pemesanan dan Keluar.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altLang="ko-KR" sz="2000" dirty="0">
              <a:solidFill>
                <a:schemeClr val="tx1">
                  <a:lumMod val="50000"/>
                </a:schemeClr>
              </a:solidFill>
              <a:latin typeface="Verdana" pitchFamily="34" charset="0"/>
              <a:ea typeface="굴림" charset="-127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l="15076" t="18581" r="36189" b="25450"/>
          <a:stretch/>
        </p:blipFill>
        <p:spPr>
          <a:xfrm>
            <a:off x="107504" y="1772816"/>
            <a:ext cx="6912768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3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934" y="18255"/>
            <a:ext cx="9120065" cy="715963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accent3"/>
                </a:solidFill>
              </a:rPr>
              <a:t>DESKRIPSI FASILITAS APLIKASI</a:t>
            </a:r>
            <a:endParaRPr lang="en-US" sz="3200" b="1" dirty="0">
              <a:solidFill>
                <a:schemeClr val="accent3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764704"/>
            <a:ext cx="9144000" cy="609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lnSpc>
                <a:spcPct val="80000"/>
              </a:lnSpc>
            </a:pPr>
            <a:r>
              <a:rPr lang="id-ID" sz="2000" b="1" dirty="0"/>
              <a:t>Menampilkan form login (admin</a:t>
            </a:r>
            <a:r>
              <a:rPr lang="id-ID" sz="2000" b="1" dirty="0" smtClean="0"/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id-ID" sz="2000" dirty="0"/>
              <a:t>	Pada form login mengharuskan memiliki username dan password, jika tidak memiliki, bisa masuk dengan menggunakan username dan password ‘admin</a:t>
            </a:r>
            <a:r>
              <a:rPr lang="id-ID" sz="2000" dirty="0" smtClean="0"/>
              <a:t>’.</a:t>
            </a:r>
            <a:endParaRPr lang="en-US" sz="2000" dirty="0"/>
          </a:p>
          <a:p>
            <a:pPr marL="0" lvl="0" indent="0">
              <a:lnSpc>
                <a:spcPct val="80000"/>
              </a:lnSpc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altLang="ko-KR" sz="2000" dirty="0">
              <a:solidFill>
                <a:schemeClr val="tx1">
                  <a:lumMod val="50000"/>
                </a:schemeClr>
              </a:solidFill>
              <a:latin typeface="Verdana" pitchFamily="34" charset="0"/>
              <a:ea typeface="굴림" charset="-127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15075" t="18989" r="35349" b="45370"/>
          <a:stretch/>
        </p:blipFill>
        <p:spPr>
          <a:xfrm>
            <a:off x="198095" y="1916832"/>
            <a:ext cx="6822177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5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934" y="18255"/>
            <a:ext cx="9120065" cy="715963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accent3"/>
                </a:solidFill>
              </a:rPr>
              <a:t>DESKRIPSI FASILITAS APLIKASI</a:t>
            </a:r>
            <a:endParaRPr lang="en-US" sz="3200" b="1" dirty="0">
              <a:solidFill>
                <a:schemeClr val="accent3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764704"/>
            <a:ext cx="9144000" cy="609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lnSpc>
                <a:spcPct val="80000"/>
              </a:lnSpc>
            </a:pPr>
            <a:r>
              <a:rPr lang="id-ID" sz="2000" b="1" dirty="0"/>
              <a:t>Menampilkan </a:t>
            </a:r>
            <a:r>
              <a:rPr lang="en-US" sz="2000" b="1" dirty="0" err="1" smtClean="0"/>
              <a:t>harga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jenis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produk</a:t>
            </a:r>
            <a:endParaRPr lang="id-ID" sz="2000" b="1" dirty="0" smtClean="0"/>
          </a:p>
          <a:p>
            <a:pPr marL="0" lvl="0" indent="0">
              <a:lnSpc>
                <a:spcPct val="80000"/>
              </a:lnSpc>
              <a:buNone/>
            </a:pPr>
            <a:r>
              <a:rPr lang="id-ID" sz="2000" dirty="0"/>
              <a:t>	</a:t>
            </a:r>
            <a:r>
              <a:rPr lang="id-ID" sz="2000" dirty="0" smtClean="0"/>
              <a:t>Jika memasukkan kode 1 pada menu utama maka akan masuk ke daftar harga dan jenis sarden, harga yang ditampilkan berdasarkan ukuran kemasan.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altLang="ko-KR" sz="2000" dirty="0">
              <a:solidFill>
                <a:schemeClr val="tx1">
                  <a:lumMod val="50000"/>
                </a:schemeClr>
              </a:solidFill>
              <a:latin typeface="Verdana" pitchFamily="34" charset="0"/>
              <a:ea typeface="굴림" charset="-127"/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l="15076" t="18699" r="35768" b="19169"/>
          <a:stretch/>
        </p:blipFill>
        <p:spPr>
          <a:xfrm>
            <a:off x="107504" y="1916832"/>
            <a:ext cx="6984776" cy="47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4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934" y="18255"/>
            <a:ext cx="9120065" cy="715963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accent3"/>
                </a:solidFill>
              </a:rPr>
              <a:t>DESKRIPSI FASILITAS APLIKASI</a:t>
            </a:r>
            <a:endParaRPr lang="en-US" sz="3200" b="1" dirty="0">
              <a:solidFill>
                <a:schemeClr val="accent3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764704"/>
            <a:ext cx="9144000" cy="609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lnSpc>
                <a:spcPct val="80000"/>
              </a:lnSpc>
            </a:pPr>
            <a:r>
              <a:rPr lang="id-ID" sz="2000" b="1" dirty="0"/>
              <a:t>Menampilkan </a:t>
            </a:r>
            <a:r>
              <a:rPr lang="en-US" sz="2000" b="1" dirty="0" err="1" smtClean="0"/>
              <a:t>informasi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produk</a:t>
            </a:r>
            <a:endParaRPr lang="id-ID" sz="2000" b="1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id-ID" sz="2000" dirty="0" smtClean="0"/>
              <a:t>	Jika </a:t>
            </a:r>
            <a:r>
              <a:rPr lang="id-ID" sz="2000" dirty="0"/>
              <a:t>memasukkan kode </a:t>
            </a:r>
            <a:r>
              <a:rPr lang="id-ID" sz="2000" dirty="0" smtClean="0"/>
              <a:t>2 </a:t>
            </a:r>
            <a:r>
              <a:rPr lang="id-ID" sz="2000" dirty="0"/>
              <a:t>pada menu utama maka akan masuk ke </a:t>
            </a:r>
            <a:r>
              <a:rPr lang="id-ID" sz="2000" dirty="0" smtClean="0"/>
              <a:t>informasi jenis produk, disini dijelaskan keunggulan masing-masing produk sarden.</a:t>
            </a:r>
            <a:endParaRPr lang="en-US" sz="2000" b="1" dirty="0"/>
          </a:p>
          <a:p>
            <a:pPr>
              <a:lnSpc>
                <a:spcPct val="80000"/>
              </a:lnSpc>
            </a:pPr>
            <a:endParaRPr lang="en-US" altLang="ko-KR" sz="2000" dirty="0">
              <a:solidFill>
                <a:schemeClr val="tx1">
                  <a:lumMod val="50000"/>
                </a:schemeClr>
              </a:solidFill>
              <a:latin typeface="Verdana" pitchFamily="34" charset="0"/>
              <a:ea typeface="굴림" charset="-127"/>
            </a:endParaRPr>
          </a:p>
        </p:txBody>
      </p:sp>
      <p:pic>
        <p:nvPicPr>
          <p:cNvPr id="9" name="Picture 8"/>
          <p:cNvPicPr/>
          <p:nvPr/>
        </p:nvPicPr>
        <p:blipFill rotWithShape="1">
          <a:blip r:embed="rId2"/>
          <a:srcRect l="15206" t="18676" r="36058" b="19275"/>
          <a:stretch/>
        </p:blipFill>
        <p:spPr>
          <a:xfrm>
            <a:off x="107504" y="1916832"/>
            <a:ext cx="6984776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11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934" y="18255"/>
            <a:ext cx="9120065" cy="715963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accent3"/>
                </a:solidFill>
              </a:rPr>
              <a:t>DESKRIPSI FASILITAS APLIKASI</a:t>
            </a:r>
            <a:endParaRPr lang="en-US" sz="3200" b="1" dirty="0">
              <a:solidFill>
                <a:schemeClr val="accent3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764704"/>
            <a:ext cx="9144000" cy="609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lnSpc>
                <a:spcPct val="80000"/>
              </a:lnSpc>
            </a:pPr>
            <a:r>
              <a:rPr lang="id-ID" sz="2000" b="1" dirty="0" smtClean="0"/>
              <a:t>Men</a:t>
            </a:r>
            <a:r>
              <a:rPr lang="en-US" sz="2000" b="1" dirty="0" err="1" smtClean="0"/>
              <a:t>yediakan</a:t>
            </a:r>
            <a:r>
              <a:rPr lang="id-ID" sz="2000" b="1" dirty="0" smtClean="0"/>
              <a:t> </a:t>
            </a:r>
            <a:r>
              <a:rPr lang="en-US" sz="2000" b="1" dirty="0" smtClean="0"/>
              <a:t>form data </a:t>
            </a:r>
            <a:r>
              <a:rPr lang="en-US" sz="2000" b="1" dirty="0" err="1" smtClean="0"/>
              <a:t>pembeli</a:t>
            </a:r>
            <a:endParaRPr lang="en-US" sz="2000" b="1" dirty="0"/>
          </a:p>
          <a:p>
            <a:pPr marL="0" indent="0">
              <a:lnSpc>
                <a:spcPct val="80000"/>
              </a:lnSpc>
              <a:buNone/>
            </a:pPr>
            <a:r>
              <a:rPr lang="id-ID" altLang="ko-KR" sz="2000" b="1" dirty="0" smtClean="0">
                <a:solidFill>
                  <a:schemeClr val="tx1">
                    <a:lumMod val="50000"/>
                  </a:schemeClr>
                </a:solidFill>
                <a:latin typeface="Verdana" pitchFamily="34" charset="0"/>
                <a:ea typeface="굴림" charset="-127"/>
              </a:rPr>
              <a:t>	</a:t>
            </a:r>
            <a:r>
              <a:rPr lang="id-ID" altLang="ko-KR" sz="2000" dirty="0" smtClean="0">
                <a:solidFill>
                  <a:schemeClr val="tx1">
                    <a:lumMod val="50000"/>
                  </a:schemeClr>
                </a:solidFill>
                <a:latin typeface="Microsoft Sans Serif (Body)"/>
                <a:ea typeface="굴림" charset="-127"/>
              </a:rPr>
              <a:t>Pada form data pembeli antara lain adalah : Nama pembeli, Nomor telepon dan Nomor loket tempat pemesanan produk.</a:t>
            </a:r>
            <a:endParaRPr lang="en-US" altLang="ko-KR" sz="2000" dirty="0">
              <a:solidFill>
                <a:schemeClr val="tx1">
                  <a:lumMod val="50000"/>
                </a:schemeClr>
              </a:solidFill>
              <a:latin typeface="Microsoft Sans Serif (Body)"/>
              <a:ea typeface="굴림" charset="-127"/>
            </a:endParaRPr>
          </a:p>
        </p:txBody>
      </p:sp>
      <p:pic>
        <p:nvPicPr>
          <p:cNvPr id="11" name="Picture 10"/>
          <p:cNvPicPr/>
          <p:nvPr/>
        </p:nvPicPr>
        <p:blipFill rotWithShape="1">
          <a:blip r:embed="rId2"/>
          <a:srcRect l="14916" t="18323" r="36559" b="45527"/>
          <a:stretch/>
        </p:blipFill>
        <p:spPr>
          <a:xfrm>
            <a:off x="107504" y="1700809"/>
            <a:ext cx="6984776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52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934" y="18255"/>
            <a:ext cx="9120065" cy="715963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accent3"/>
                </a:solidFill>
              </a:rPr>
              <a:t>DESKRIPSI FASILITAS APLIKASI</a:t>
            </a:r>
            <a:endParaRPr lang="en-US" sz="3200" b="1" dirty="0">
              <a:solidFill>
                <a:schemeClr val="accent3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764704"/>
            <a:ext cx="9144000" cy="609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lnSpc>
                <a:spcPct val="80000"/>
              </a:lnSpc>
            </a:pPr>
            <a:r>
              <a:rPr lang="id-ID" sz="2000" b="1" dirty="0"/>
              <a:t>Menampilkan </a:t>
            </a:r>
            <a:r>
              <a:rPr lang="en-US" sz="2000" b="1" dirty="0" err="1" smtClean="0"/>
              <a:t>hasil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transaksi</a:t>
            </a:r>
            <a:endParaRPr lang="id-ID" sz="2000" b="1" dirty="0" smtClean="0"/>
          </a:p>
          <a:p>
            <a:pPr marL="0" lvl="0" indent="0">
              <a:lnSpc>
                <a:spcPct val="80000"/>
              </a:lnSpc>
              <a:buNone/>
            </a:pPr>
            <a:r>
              <a:rPr lang="id-ID" sz="2000" b="1" dirty="0"/>
              <a:t>	</a:t>
            </a:r>
            <a:r>
              <a:rPr lang="id-ID" sz="2000" dirty="0" smtClean="0"/>
              <a:t>Sebelum menampilkan hasil transaksi, pembeli akan melakukan transaksi didalam program.</a:t>
            </a:r>
            <a:endParaRPr lang="en-US" sz="2000" b="1" dirty="0"/>
          </a:p>
          <a:p>
            <a:pPr>
              <a:lnSpc>
                <a:spcPct val="80000"/>
              </a:lnSpc>
            </a:pPr>
            <a:endParaRPr lang="en-US" altLang="ko-KR" sz="2000" dirty="0">
              <a:solidFill>
                <a:schemeClr val="tx1">
                  <a:lumMod val="50000"/>
                </a:schemeClr>
              </a:solidFill>
              <a:latin typeface="Verdana" pitchFamily="34" charset="0"/>
              <a:ea typeface="굴림" charset="-127"/>
            </a:endParaRPr>
          </a:p>
        </p:txBody>
      </p:sp>
      <p:pic>
        <p:nvPicPr>
          <p:cNvPr id="10" name="Picture 9"/>
          <p:cNvPicPr/>
          <p:nvPr/>
        </p:nvPicPr>
        <p:blipFill rotWithShape="1">
          <a:blip r:embed="rId2"/>
          <a:srcRect l="15076" t="18773" r="35768" b="35264"/>
          <a:stretch/>
        </p:blipFill>
        <p:spPr>
          <a:xfrm>
            <a:off x="107504" y="1700808"/>
            <a:ext cx="6984776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78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934" y="18255"/>
            <a:ext cx="9120065" cy="715963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accent3"/>
                </a:solidFill>
              </a:rPr>
              <a:t>DESKRIPSI FASILITAS APLIKASI</a:t>
            </a:r>
            <a:endParaRPr lang="en-US" sz="3200" b="1" dirty="0">
              <a:solidFill>
                <a:schemeClr val="accent3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764704"/>
            <a:ext cx="9144000" cy="609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lnSpc>
                <a:spcPct val="80000"/>
              </a:lnSpc>
            </a:pPr>
            <a:r>
              <a:rPr lang="id-ID" sz="2000" b="1" dirty="0"/>
              <a:t>Menampilkan </a:t>
            </a:r>
            <a:r>
              <a:rPr lang="en-US" sz="2000" b="1" dirty="0" err="1" smtClean="0"/>
              <a:t>fitur</a:t>
            </a:r>
            <a:r>
              <a:rPr lang="en-US" sz="2000" b="1" dirty="0" smtClean="0"/>
              <a:t> back &amp; exit</a:t>
            </a:r>
            <a:endParaRPr lang="en-US" sz="2000" b="1" dirty="0"/>
          </a:p>
          <a:p>
            <a:pPr marL="0" indent="0">
              <a:lnSpc>
                <a:spcPct val="80000"/>
              </a:lnSpc>
              <a:buNone/>
            </a:pPr>
            <a:r>
              <a:rPr lang="id-ID" altLang="ko-KR" sz="2000" dirty="0" smtClean="0">
                <a:solidFill>
                  <a:schemeClr val="tx1">
                    <a:lumMod val="50000"/>
                  </a:schemeClr>
                </a:solidFill>
                <a:latin typeface="Verdana" pitchFamily="34" charset="0"/>
                <a:ea typeface="굴림" charset="-127"/>
              </a:rPr>
              <a:t>	</a:t>
            </a:r>
            <a:r>
              <a:rPr lang="id-ID" altLang="ko-KR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굴림" charset="-127"/>
              </a:rPr>
              <a:t>Program ini juga menyediakan menu kembali ke menu utama, kembali ke menu sebelumnya, juga menu keluar dari program.</a:t>
            </a:r>
            <a:endParaRPr lang="en-US" altLang="ko-KR" sz="2000" dirty="0">
              <a:solidFill>
                <a:schemeClr val="tx1">
                  <a:lumMod val="50000"/>
                </a:schemeClr>
              </a:solidFill>
              <a:latin typeface="+mj-lt"/>
              <a:ea typeface="굴림" charset="-127"/>
            </a:endParaRPr>
          </a:p>
        </p:txBody>
      </p:sp>
      <p:pic>
        <p:nvPicPr>
          <p:cNvPr id="11" name="Picture 10"/>
          <p:cNvPicPr/>
          <p:nvPr/>
        </p:nvPicPr>
        <p:blipFill rotWithShape="1">
          <a:blip r:embed="rId2"/>
          <a:srcRect l="14808" t="62074" r="35827" b="18749"/>
          <a:stretch/>
        </p:blipFill>
        <p:spPr>
          <a:xfrm>
            <a:off x="107504" y="1748484"/>
            <a:ext cx="6768752" cy="492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65498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">
  <a:themeElements>
    <a:clrScheme name="powerpoint-template-24 13">
      <a:dk1>
        <a:srgbClr val="4D4D4D"/>
      </a:dk1>
      <a:lt1>
        <a:srgbClr val="FFFFFF"/>
      </a:lt1>
      <a:dk2>
        <a:srgbClr val="4D4D4D"/>
      </a:dk2>
      <a:lt2>
        <a:srgbClr val="ED1313"/>
      </a:lt2>
      <a:accent1>
        <a:srgbClr val="0AA6F4"/>
      </a:accent1>
      <a:accent2>
        <a:srgbClr val="098FE1"/>
      </a:accent2>
      <a:accent3>
        <a:srgbClr val="FFFFFF"/>
      </a:accent3>
      <a:accent4>
        <a:srgbClr val="404040"/>
      </a:accent4>
      <a:accent5>
        <a:srgbClr val="AAD0F8"/>
      </a:accent5>
      <a:accent6>
        <a:srgbClr val="0781CC"/>
      </a:accent6>
      <a:hlink>
        <a:srgbClr val="0471B4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0E0F83"/>
        </a:lt2>
        <a:accent1>
          <a:srgbClr val="4049D2"/>
        </a:accent1>
        <a:accent2>
          <a:srgbClr val="494FD9"/>
        </a:accent2>
        <a:accent3>
          <a:srgbClr val="FFFFFF"/>
        </a:accent3>
        <a:accent4>
          <a:srgbClr val="404040"/>
        </a:accent4>
        <a:accent5>
          <a:srgbClr val="AFB1E5"/>
        </a:accent5>
        <a:accent6>
          <a:srgbClr val="4147C4"/>
        </a:accent6>
        <a:hlink>
          <a:srgbClr val="757DD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4B8ACD"/>
        </a:lt2>
        <a:accent1>
          <a:srgbClr val="5C98C2"/>
        </a:accent1>
        <a:accent2>
          <a:srgbClr val="93BAD6"/>
        </a:accent2>
        <a:accent3>
          <a:srgbClr val="FFFFFF"/>
        </a:accent3>
        <a:accent4>
          <a:srgbClr val="404040"/>
        </a:accent4>
        <a:accent5>
          <a:srgbClr val="B5CADD"/>
        </a:accent5>
        <a:accent6>
          <a:srgbClr val="85A8C2"/>
        </a:accent6>
        <a:hlink>
          <a:srgbClr val="AECDE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114682"/>
        </a:lt2>
        <a:accent1>
          <a:srgbClr val="295B99"/>
        </a:accent1>
        <a:accent2>
          <a:srgbClr val="406DA6"/>
        </a:accent2>
        <a:accent3>
          <a:srgbClr val="FFFFFF"/>
        </a:accent3>
        <a:accent4>
          <a:srgbClr val="404040"/>
        </a:accent4>
        <a:accent5>
          <a:srgbClr val="ACB5CA"/>
        </a:accent5>
        <a:accent6>
          <a:srgbClr val="396296"/>
        </a:accent6>
        <a:hlink>
          <a:srgbClr val="5F84B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1984CC"/>
        </a:lt2>
        <a:accent1>
          <a:srgbClr val="0960AF"/>
        </a:accent1>
        <a:accent2>
          <a:srgbClr val="05438C"/>
        </a:accent2>
        <a:accent3>
          <a:srgbClr val="FFFFFF"/>
        </a:accent3>
        <a:accent4>
          <a:srgbClr val="404040"/>
        </a:accent4>
        <a:accent5>
          <a:srgbClr val="AAB6D4"/>
        </a:accent5>
        <a:accent6>
          <a:srgbClr val="043C7E"/>
        </a:accent6>
        <a:hlink>
          <a:srgbClr val="0230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4188D7"/>
        </a:lt2>
        <a:accent1>
          <a:srgbClr val="4C9CD2"/>
        </a:accent1>
        <a:accent2>
          <a:srgbClr val="84BEE6"/>
        </a:accent2>
        <a:accent3>
          <a:srgbClr val="FFFFFF"/>
        </a:accent3>
        <a:accent4>
          <a:srgbClr val="404040"/>
        </a:accent4>
        <a:accent5>
          <a:srgbClr val="B2CBE5"/>
        </a:accent5>
        <a:accent6>
          <a:srgbClr val="77ACD0"/>
        </a:accent6>
        <a:hlink>
          <a:srgbClr val="AECDE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190F1"/>
        </a:lt2>
        <a:accent1>
          <a:srgbClr val="1FA4FF"/>
        </a:accent1>
        <a:accent2>
          <a:srgbClr val="21C5FF"/>
        </a:accent2>
        <a:accent3>
          <a:srgbClr val="FFFFFF"/>
        </a:accent3>
        <a:accent4>
          <a:srgbClr val="404040"/>
        </a:accent4>
        <a:accent5>
          <a:srgbClr val="ABCFFF"/>
        </a:accent5>
        <a:accent6>
          <a:srgbClr val="1DB2E7"/>
        </a:accent6>
        <a:hlink>
          <a:srgbClr val="21DA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005BE2"/>
        </a:lt2>
        <a:accent1>
          <a:srgbClr val="1F84FF"/>
        </a:accent1>
        <a:accent2>
          <a:srgbClr val="21AAFF"/>
        </a:accent2>
        <a:accent3>
          <a:srgbClr val="FFFFFF"/>
        </a:accent3>
        <a:accent4>
          <a:srgbClr val="404040"/>
        </a:accent4>
        <a:accent5>
          <a:srgbClr val="ABC2FF"/>
        </a:accent5>
        <a:accent6>
          <a:srgbClr val="1D9AE7"/>
        </a:accent6>
        <a:hlink>
          <a:srgbClr val="21CA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44A6E8"/>
        </a:lt2>
        <a:accent1>
          <a:srgbClr val="0C84F2"/>
        </a:accent1>
        <a:accent2>
          <a:srgbClr val="086BE2"/>
        </a:accent2>
        <a:accent3>
          <a:srgbClr val="FFFFFF"/>
        </a:accent3>
        <a:accent4>
          <a:srgbClr val="404040"/>
        </a:accent4>
        <a:accent5>
          <a:srgbClr val="AAC2F7"/>
        </a:accent5>
        <a:accent6>
          <a:srgbClr val="0660CD"/>
        </a:accent6>
        <a:hlink>
          <a:srgbClr val="0454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44BDE8"/>
        </a:lt2>
        <a:accent1>
          <a:srgbClr val="0AA6F4"/>
        </a:accent1>
        <a:accent2>
          <a:srgbClr val="098FE1"/>
        </a:accent2>
        <a:accent3>
          <a:srgbClr val="FFFFFF"/>
        </a:accent3>
        <a:accent4>
          <a:srgbClr val="404040"/>
        </a:accent4>
        <a:accent5>
          <a:srgbClr val="AAD0F8"/>
        </a:accent5>
        <a:accent6>
          <a:srgbClr val="0781CC"/>
        </a:accent6>
        <a:hlink>
          <a:srgbClr val="0471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ED1313"/>
        </a:lt2>
        <a:accent1>
          <a:srgbClr val="0AA6F4"/>
        </a:accent1>
        <a:accent2>
          <a:srgbClr val="098FE1"/>
        </a:accent2>
        <a:accent3>
          <a:srgbClr val="FFFFFF"/>
        </a:accent3>
        <a:accent4>
          <a:srgbClr val="404040"/>
        </a:accent4>
        <a:accent5>
          <a:srgbClr val="AAD0F8"/>
        </a:accent5>
        <a:accent6>
          <a:srgbClr val="0781CC"/>
        </a:accent6>
        <a:hlink>
          <a:srgbClr val="0471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86</TotalTime>
  <Words>140</Words>
  <Application>Microsoft Office PowerPoint</Application>
  <PresentationFormat>On-screen Show (4:3)</PresentationFormat>
  <Paragraphs>92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powerpoint-template</vt:lpstr>
      <vt:lpstr>“APLIKASI PEMESANAN PADA TOKO SARDEN”</vt:lpstr>
      <vt:lpstr>PEMBAGIAN TUGAS</vt:lpstr>
      <vt:lpstr>DESKRIPSI FASILITAS APLIKASI</vt:lpstr>
      <vt:lpstr>DESKRIPSI FASILITAS APLIKASI</vt:lpstr>
      <vt:lpstr>DESKRIPSI FASILITAS APLIKASI</vt:lpstr>
      <vt:lpstr>DESKRIPSI FASILITAS APLIKASI</vt:lpstr>
      <vt:lpstr>DESKRIPSI FASILITAS APLIKASI</vt:lpstr>
      <vt:lpstr>DESKRIPSI FASILITAS APLIKASI</vt:lpstr>
      <vt:lpstr>DESKRIPSI FASILITAS APLIKASI</vt:lpstr>
      <vt:lpstr>DESKRIPSI FASILITAS APLIKASI</vt:lpstr>
      <vt:lpstr>DESKRIPSI FASILITAS APLIKASI</vt:lpstr>
      <vt:lpstr>SOFTWARE YANG DIGUNAKAN</vt:lpstr>
      <vt:lpstr>DESKRIPSI PROGRAM &amp; LIST FASILITAS</vt:lpstr>
      <vt:lpstr>DESKRIPSI PROGRAM &amp; LIST FASILITAS</vt:lpstr>
      <vt:lpstr>“SEKIAN DAN TERIMA KASIH”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ASUS</dc:creator>
  <cp:lastModifiedBy>Hp</cp:lastModifiedBy>
  <cp:revision>12</cp:revision>
  <dcterms:created xsi:type="dcterms:W3CDTF">2019-04-23T08:11:18Z</dcterms:created>
  <dcterms:modified xsi:type="dcterms:W3CDTF">2019-05-20T10:28:47Z</dcterms:modified>
</cp:coreProperties>
</file>