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738E0D-6070-E6DC-31F3-3C95DC9B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5724" y="1964267"/>
            <a:ext cx="7197726" cy="2421464"/>
          </a:xfrm>
        </p:spPr>
        <p:txBody>
          <a:bodyPr/>
          <a:lstStyle/>
          <a:p>
            <a:r>
              <a:rPr lang="en-US" b="1" dirty="0" err="1"/>
              <a:t>pAPIKOST</a:t>
            </a:r>
            <a:endParaRPr lang="en-ID" b="1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1EEDCB4-C37F-003E-6633-E037F2309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49" y="4370912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Kelompok</a:t>
            </a:r>
            <a:r>
              <a:rPr lang="en-US" sz="2400" b="1" dirty="0"/>
              <a:t> 4</a:t>
            </a:r>
          </a:p>
          <a:p>
            <a:endParaRPr lang="en-ID" sz="2400" b="1" dirty="0"/>
          </a:p>
        </p:txBody>
      </p:sp>
      <p:pic>
        <p:nvPicPr>
          <p:cNvPr id="1026" name="Picture 2" descr="Metrodata Academy: IT Training Center and Coding Camp">
            <a:extLst>
              <a:ext uri="{FF2B5EF4-FFF2-40B4-BE49-F238E27FC236}">
                <a16:creationId xmlns:a16="http://schemas.microsoft.com/office/drawing/2014/main" id="{2235890F-B5E4-4125-9A7D-C48FC7A4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05" y="2476934"/>
            <a:ext cx="1089320" cy="9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judul 2">
            <a:extLst>
              <a:ext uri="{FF2B5EF4-FFF2-40B4-BE49-F238E27FC236}">
                <a16:creationId xmlns:a16="http://schemas.microsoft.com/office/drawing/2014/main" id="{793C4FB9-907F-4DD5-ABA6-2BD164A8FE28}"/>
              </a:ext>
            </a:extLst>
          </p:cNvPr>
          <p:cNvSpPr txBox="1">
            <a:spLocks/>
          </p:cNvSpPr>
          <p:nvPr/>
        </p:nvSpPr>
        <p:spPr>
          <a:xfrm>
            <a:off x="8883649" y="4843796"/>
            <a:ext cx="3143251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Bob </a:t>
            </a:r>
            <a:r>
              <a:rPr lang="en-US" dirty="0" err="1"/>
              <a:t>raozal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Mikhael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Ronaldy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6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4433-71CA-4DB2-8C4A-5AC3D2DF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3191-DBC0-4E08-A882-64890640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kost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mengiklankan</a:t>
            </a:r>
            <a:r>
              <a:rPr lang="en-US" sz="2000" dirty="0"/>
              <a:t>/</a:t>
            </a:r>
            <a:r>
              <a:rPr lang="en-US" sz="2000" dirty="0" err="1"/>
              <a:t>memasarkan</a:t>
            </a:r>
            <a:r>
              <a:rPr lang="en-US" sz="2000" dirty="0"/>
              <a:t> </a:t>
            </a:r>
            <a:r>
              <a:rPr lang="en-US" sz="2000" dirty="0" err="1"/>
              <a:t>kost-nya</a:t>
            </a:r>
            <a:endParaRPr lang="en-US" sz="2000" dirty="0"/>
          </a:p>
          <a:p>
            <a:r>
              <a:rPr lang="en-US" sz="2000" dirty="0" err="1"/>
              <a:t>Sulitnya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kost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yang </a:t>
            </a:r>
            <a:r>
              <a:rPr lang="en-US" sz="2000" dirty="0" err="1"/>
              <a:t>strategis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i="1" dirty="0"/>
              <a:t>budget</a:t>
            </a:r>
          </a:p>
          <a:p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kost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survei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yang lama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7740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04B6CF2E-5829-4538-341E-67F8B0D4ABE3}"/>
              </a:ext>
            </a:extLst>
          </p:cNvPr>
          <p:cNvSpPr/>
          <p:nvPr/>
        </p:nvSpPr>
        <p:spPr>
          <a:xfrm>
            <a:off x="5892800" y="609599"/>
            <a:ext cx="4174837" cy="5665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B78EF37-DDD8-5F95-1925-494C9EEB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err="1"/>
              <a:t>ProcESs</a:t>
            </a:r>
            <a:br>
              <a:rPr lang="en-US" dirty="0"/>
            </a:br>
            <a:r>
              <a:rPr lang="en-US" dirty="0"/>
              <a:t>MODEL NOTATION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51D0C20F-6D3C-0614-AFB3-D76F38305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344" y="596325"/>
            <a:ext cx="4323183" cy="5665349"/>
          </a:xfrm>
        </p:spPr>
      </p:pic>
      <p:pic>
        <p:nvPicPr>
          <p:cNvPr id="7" name="Picture 2" descr="Metrodata Academy: IT Training Center and Coding Camp">
            <a:extLst>
              <a:ext uri="{FF2B5EF4-FFF2-40B4-BE49-F238E27FC236}">
                <a16:creationId xmlns:a16="http://schemas.microsoft.com/office/drawing/2014/main" id="{714C3210-207C-9F4A-1D0A-EC549319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7" y="5551054"/>
            <a:ext cx="1263693" cy="11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6DE847-9E7F-F9E9-2E61-316F2282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</a:t>
            </a:r>
            <a:br>
              <a:rPr lang="en-US" dirty="0"/>
            </a:br>
            <a:r>
              <a:rPr lang="en-US" dirty="0"/>
              <a:t>Relationship</a:t>
            </a:r>
            <a:br>
              <a:rPr lang="en-US" dirty="0"/>
            </a:br>
            <a:r>
              <a:rPr lang="en-US" dirty="0"/>
              <a:t>Diagram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418441DF-E827-2862-DFF9-E55A0AA34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319" y="564065"/>
            <a:ext cx="7165108" cy="5729870"/>
          </a:xfrm>
        </p:spPr>
      </p:pic>
      <p:pic>
        <p:nvPicPr>
          <p:cNvPr id="2050" name="Picture 2" descr="Metrodata Academy: IT Training Center and Coding Camp">
            <a:extLst>
              <a:ext uri="{FF2B5EF4-FFF2-40B4-BE49-F238E27FC236}">
                <a16:creationId xmlns:a16="http://schemas.microsoft.com/office/drawing/2014/main" id="{2BCF77B1-623B-9769-2317-A27139A7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7" y="5551054"/>
            <a:ext cx="1263693" cy="11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8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2B1DC0A-EA0E-793C-A7D6-28C413AB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CF862F71-9B13-FC46-A534-5C4984191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606" y="1337733"/>
            <a:ext cx="6391237" cy="4590473"/>
          </a:xfrm>
        </p:spPr>
      </p:pic>
      <p:pic>
        <p:nvPicPr>
          <p:cNvPr id="6" name="Picture 2" descr="Metrodata Academy: IT Training Center and Coding Camp">
            <a:extLst>
              <a:ext uri="{FF2B5EF4-FFF2-40B4-BE49-F238E27FC236}">
                <a16:creationId xmlns:a16="http://schemas.microsoft.com/office/drawing/2014/main" id="{9856F1E6-F516-816A-6EFE-709BF0CE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7" y="5551054"/>
            <a:ext cx="1263693" cy="11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7A6DF7B-1C9D-4437-7278-C2FEB8FA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  <a:br>
              <a:rPr lang="en-US" dirty="0"/>
            </a:br>
            <a:r>
              <a:rPr lang="en-US" dirty="0" err="1"/>
              <a:t>mengelola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 err="1"/>
              <a:t>kost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F8DCFD2F-80E1-1D32-6C15-B853610F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124" y="609599"/>
            <a:ext cx="6284743" cy="5708073"/>
          </a:xfrm>
        </p:spPr>
      </p:pic>
      <p:pic>
        <p:nvPicPr>
          <p:cNvPr id="6" name="Picture 2" descr="Metrodata Academy: IT Training Center and Coding Camp">
            <a:extLst>
              <a:ext uri="{FF2B5EF4-FFF2-40B4-BE49-F238E27FC236}">
                <a16:creationId xmlns:a16="http://schemas.microsoft.com/office/drawing/2014/main" id="{C0DD574E-E7EE-F2CF-C95F-89BD5A14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7" y="5551054"/>
            <a:ext cx="1263693" cy="11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2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8415002-FA34-0886-66B3-2BC3A1F4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  <a:br>
              <a:rPr lang="en-US" dirty="0"/>
            </a:b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br>
              <a:rPr lang="en-US" dirty="0"/>
            </a:br>
            <a:r>
              <a:rPr lang="en-US" dirty="0" err="1"/>
              <a:t>kost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5BC1FB45-ACB4-1729-41BA-D66110027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5819" y="609600"/>
            <a:ext cx="6596208" cy="5990958"/>
          </a:xfrm>
        </p:spPr>
      </p:pic>
      <p:pic>
        <p:nvPicPr>
          <p:cNvPr id="6" name="Picture 2" descr="Metrodata Academy: IT Training Center and Coding Camp">
            <a:extLst>
              <a:ext uri="{FF2B5EF4-FFF2-40B4-BE49-F238E27FC236}">
                <a16:creationId xmlns:a16="http://schemas.microsoft.com/office/drawing/2014/main" id="{6349A7DB-7EAB-4CE6-96E7-4DDE3F22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7" y="5551054"/>
            <a:ext cx="1263693" cy="11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8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CD13C-0A71-4FB1-841A-0B17028F57FB}"/>
              </a:ext>
            </a:extLst>
          </p:cNvPr>
          <p:cNvSpPr/>
          <p:nvPr/>
        </p:nvSpPr>
        <p:spPr>
          <a:xfrm>
            <a:off x="3844229" y="2681585"/>
            <a:ext cx="4503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138003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D00B09C-FAEB-B96C-F98E-5677D1A8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depan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6F5C1D0-E1B6-DA64-9AB2-1155F228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Fitur chat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dan admin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Fitur</a:t>
            </a:r>
            <a:r>
              <a:rPr lang="en-US" dirty="0"/>
              <a:t> agar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mengiklankan</a:t>
            </a:r>
            <a:r>
              <a:rPr lang="en-US" dirty="0"/>
              <a:t> </a:t>
            </a:r>
            <a:r>
              <a:rPr lang="en-US" dirty="0" err="1"/>
              <a:t>kost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maps pada detail </a:t>
            </a:r>
            <a:r>
              <a:rPr lang="en-US" dirty="0" err="1"/>
              <a:t>kost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/>
              <a:t> web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D" dirty="0"/>
          </a:p>
        </p:txBody>
      </p:sp>
      <p:pic>
        <p:nvPicPr>
          <p:cNvPr id="4" name="Picture 2" descr="Metrodata Academy: IT Training Center and Coding Camp">
            <a:extLst>
              <a:ext uri="{FF2B5EF4-FFF2-40B4-BE49-F238E27FC236}">
                <a16:creationId xmlns:a16="http://schemas.microsoft.com/office/drawing/2014/main" id="{293B4EDD-419E-36B7-FB1A-61E0B118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7" y="5551054"/>
            <a:ext cx="1263693" cy="11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98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{62363076-7E66-4D65-82BE-31489602CA23}tf03457452</Template>
  <TotalTime>58</TotalTime>
  <Words>81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Selestial</vt:lpstr>
      <vt:lpstr>pAPIKOST</vt:lpstr>
      <vt:lpstr>Latar belakang</vt:lpstr>
      <vt:lpstr>Business ProcESs MODEL NOTATION</vt:lpstr>
      <vt:lpstr>Entity  Relationship Diagram</vt:lpstr>
      <vt:lpstr>Use case diagram</vt:lpstr>
      <vt:lpstr>Activity diagram mengelola data  kost</vt:lpstr>
      <vt:lpstr>Activity diagram melihat informasi kost</vt:lpstr>
      <vt:lpstr>PowerPoint Presentation</vt:lpstr>
      <vt:lpstr>Pengembangan ke depan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pAPIKOST</dc:title>
  <dc:creator>Asus Slara</dc:creator>
  <cp:lastModifiedBy>Mikhael Amos</cp:lastModifiedBy>
  <cp:revision>7</cp:revision>
  <dcterms:created xsi:type="dcterms:W3CDTF">2022-12-08T08:36:02Z</dcterms:created>
  <dcterms:modified xsi:type="dcterms:W3CDTF">2022-12-09T02:36:50Z</dcterms:modified>
</cp:coreProperties>
</file>