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E3004D-2227-4C30-BF22-A92B9921205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A5EED7-FB79-41EA-A73A-66249AC8226C}" type="datetimeFigureOut">
              <a:rPr lang="en-US" smtClean="0"/>
              <a:t>4/23/2019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NAMA:</a:t>
            </a:r>
            <a:br>
              <a:rPr lang="en-US" sz="3200" dirty="0" smtClean="0"/>
            </a:br>
            <a:r>
              <a:rPr lang="en-US" sz="3200" dirty="0" smtClean="0"/>
              <a:t>MIKHAEL 1810631170155</a:t>
            </a:r>
            <a:br>
              <a:rPr lang="en-US" sz="3200" dirty="0" smtClean="0"/>
            </a:br>
            <a:r>
              <a:rPr lang="en-US" sz="3200" dirty="0" smtClean="0"/>
              <a:t>THOMAS REIZALDI SANUSI 1810631170245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4038600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Mikhael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Programmer </a:t>
            </a:r>
            <a:r>
              <a:rPr lang="en-GB" dirty="0">
                <a:solidFill>
                  <a:schemeClr val="tx1"/>
                </a:solidFill>
              </a:rPr>
              <a:t>ke-1</a:t>
            </a:r>
            <a:endParaRPr lang="en-US" dirty="0">
              <a:solidFill>
                <a:schemeClr val="tx1"/>
              </a:solidFill>
            </a:endParaRPr>
          </a:p>
          <a:p>
            <a:pPr lvl="0" algn="l"/>
            <a:r>
              <a:rPr lang="en-GB" dirty="0" err="1">
                <a:solidFill>
                  <a:schemeClr val="tx1"/>
                </a:solidFill>
              </a:rPr>
              <a:t>Penyusun</a:t>
            </a:r>
            <a:r>
              <a:rPr lang="en-GB" dirty="0">
                <a:solidFill>
                  <a:schemeClr val="tx1"/>
                </a:solidFill>
              </a:rPr>
              <a:t> Coding</a:t>
            </a:r>
            <a:endParaRPr lang="en-US" dirty="0">
              <a:solidFill>
                <a:schemeClr val="tx1"/>
              </a:solidFill>
            </a:endParaRPr>
          </a:p>
          <a:p>
            <a:pPr lvl="0" algn="l"/>
            <a:r>
              <a:rPr lang="en-GB" dirty="0" err="1">
                <a:solidFill>
                  <a:schemeClr val="tx1"/>
                </a:solidFill>
              </a:rPr>
              <a:t>Pembuat</a:t>
            </a:r>
            <a:r>
              <a:rPr lang="en-GB" dirty="0">
                <a:solidFill>
                  <a:schemeClr val="tx1"/>
                </a:solidFill>
              </a:rPr>
              <a:t> flowchart</a:t>
            </a:r>
            <a:endParaRPr lang="en-US" dirty="0">
              <a:solidFill>
                <a:schemeClr val="tx1"/>
              </a:solidFill>
            </a:endParaRPr>
          </a:p>
          <a:p>
            <a:pPr lvl="0" algn="l"/>
            <a:r>
              <a:rPr lang="en-GB" dirty="0" err="1">
                <a:solidFill>
                  <a:schemeClr val="tx1"/>
                </a:solidFill>
              </a:rPr>
              <a:t>Pembuat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	Thomas: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Programmer ke-2</a:t>
            </a:r>
            <a:endParaRPr lang="en-US" dirty="0">
              <a:solidFill>
                <a:schemeClr val="tx1"/>
              </a:solidFill>
            </a:endParaRPr>
          </a:p>
          <a:p>
            <a:pPr lvl="0" algn="l"/>
            <a:r>
              <a:rPr lang="en-GB" dirty="0" err="1">
                <a:solidFill>
                  <a:schemeClr val="tx1"/>
                </a:solidFill>
              </a:rPr>
              <a:t>Penyusun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Laporan</a:t>
            </a:r>
            <a:endParaRPr lang="en-US" dirty="0">
              <a:solidFill>
                <a:schemeClr val="tx1"/>
              </a:solidFill>
            </a:endParaRPr>
          </a:p>
          <a:p>
            <a:pPr lvl="0" algn="l"/>
            <a:r>
              <a:rPr lang="en-GB" dirty="0" err="1">
                <a:solidFill>
                  <a:schemeClr val="tx1"/>
                </a:solidFill>
              </a:rPr>
              <a:t>Penggagas</a:t>
            </a:r>
            <a:endParaRPr lang="en-US" dirty="0">
              <a:solidFill>
                <a:schemeClr val="tx1"/>
              </a:solidFill>
            </a:endParaRPr>
          </a:p>
          <a:p>
            <a:pPr lvl="0" algn="l"/>
            <a:r>
              <a:rPr lang="en-GB" dirty="0" err="1">
                <a:solidFill>
                  <a:schemeClr val="tx1"/>
                </a:solidFill>
              </a:rPr>
              <a:t>Pembuat</a:t>
            </a:r>
            <a:r>
              <a:rPr lang="en-GB" dirty="0">
                <a:solidFill>
                  <a:schemeClr val="tx1"/>
                </a:solidFill>
              </a:rPr>
              <a:t> PowerPoint</a:t>
            </a:r>
            <a:endParaRPr lang="en-US" dirty="0">
              <a:solidFill>
                <a:schemeClr val="tx1"/>
              </a:solidFill>
            </a:endParaRPr>
          </a:p>
          <a:p>
            <a:pPr lvl="0" algn="l"/>
            <a:endParaRPr lang="en-GB" dirty="0" smtClean="0"/>
          </a:p>
          <a:p>
            <a:pPr lvl="0" algn="l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9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380782"/>
            <a:ext cx="8229600" cy="45089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1" dirty="0" smtClean="0"/>
              <a:t>           </a:t>
            </a:r>
            <a:r>
              <a:rPr lang="en-US" b="1" dirty="0" err="1" smtClean="0"/>
              <a:t>Fasilitas</a:t>
            </a:r>
            <a:r>
              <a:rPr lang="en-US" b="1" dirty="0" smtClean="0"/>
              <a:t> </a:t>
            </a:r>
            <a:r>
              <a:rPr lang="en-US" b="1" dirty="0" err="1"/>
              <a:t>Utama</a:t>
            </a:r>
            <a:r>
              <a:rPr lang="en-US" b="1" dirty="0"/>
              <a:t>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/>
              <a:t>form login</a:t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pendaftaran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-Input </a:t>
            </a:r>
            <a:r>
              <a:rPr lang="en-US" dirty="0"/>
              <a:t>data</a:t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score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524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Software yang di </a:t>
            </a:r>
            <a:r>
              <a:rPr lang="en-US" dirty="0" err="1" smtClean="0"/>
              <a:t>gunakan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Codeblocks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-Raptor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85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Diskripsi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program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Aplikasi</a:t>
            </a:r>
            <a:r>
              <a:rPr lang="en-US" dirty="0" smtClean="0"/>
              <a:t> UTBK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C </a:t>
            </a:r>
            <a:r>
              <a:rPr lang="en-US" dirty="0" err="1" smtClean="0"/>
              <a:t>atau</a:t>
            </a:r>
            <a:r>
              <a:rPr lang="en-US" dirty="0" smtClean="0"/>
              <a:t> C++.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 Dan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software </a:t>
            </a:r>
            <a:r>
              <a:rPr lang="en-US" dirty="0" err="1" smtClean="0"/>
              <a:t>Codeblocks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Raptor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62000"/>
            <a:ext cx="5029200" cy="5334000"/>
          </a:xfrm>
        </p:spPr>
      </p:pic>
    </p:spTree>
    <p:extLst>
      <p:ext uri="{BB962C8B-B14F-4D97-AF65-F5344CB8AC3E}">
        <p14:creationId xmlns:p14="http://schemas.microsoft.com/office/powerpoint/2010/main" val="195146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</TotalTime>
  <Words>25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NAMA: MIKHAEL 1810631170155 THOMAS REIZALDI SANUSI 1810631170245</vt:lpstr>
      <vt:lpstr>           Fasilitas Utama : -Menampilkan form login -Menampilkan pendaftaran -Menampilkan opsi soal -Input data -Menampilkan hasil score </vt:lpstr>
      <vt:lpstr>     Software yang di gunakan: -Codeblocks -Raptor</vt:lpstr>
      <vt:lpstr>Diskripsi singkat program beserta daftar fasilitas yang ada di dalam aplikasi tersebut: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NAMA: MIKHAEL 1810631170155 THOMAS REIZALDI SANUSI 1810631170245</dc:title>
  <dc:creator>Windows User</dc:creator>
  <cp:lastModifiedBy>Windows User</cp:lastModifiedBy>
  <cp:revision>4</cp:revision>
  <dcterms:created xsi:type="dcterms:W3CDTF">2019-04-23T10:30:51Z</dcterms:created>
  <dcterms:modified xsi:type="dcterms:W3CDTF">2019-04-23T13:29:21Z</dcterms:modified>
</cp:coreProperties>
</file>