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makes no sense for a </a:t>
            </a:r>
            <a:r>
              <a:rPr lang="en-IE" dirty="0" err="1"/>
              <a:t>VisitEntity</a:t>
            </a:r>
            <a:r>
              <a:rPr lang="en-IE" dirty="0"/>
              <a:t> to relate to many PHRs.</a:t>
            </a:r>
          </a:p>
          <a:p>
            <a:r>
              <a:rPr lang="en-IE" dirty="0"/>
              <a:t>PHR should be an entity, with a date attribute, and mandatory “1” </a:t>
            </a:r>
            <a:r>
              <a:rPr lang="en-IE" dirty="0" err="1"/>
              <a:t>relationshis</a:t>
            </a:r>
            <a:r>
              <a:rPr lang="en-IE" dirty="0"/>
              <a:t> to hospital and patient.  Should </a:t>
            </a:r>
            <a:r>
              <a:rPr lang="en-IE"/>
              <a:t>be renamed </a:t>
            </a:r>
            <a:r>
              <a:rPr lang="en-IE" dirty="0"/>
              <a:t>to </a:t>
            </a:r>
            <a:r>
              <a:rPr lang="en-IE" dirty="0" err="1"/>
              <a:t>PatientHospitalVisit</a:t>
            </a:r>
            <a:r>
              <a:rPr lang="en-IE" dirty="0"/>
              <a:t>.  It’s ok to have a hospital with no visit, or a patient with no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01383A-B8FE-5211-FC10-BBA2941F0BEC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 flipV="1">
            <a:off x="4295776" y="5426307"/>
            <a:ext cx="5091112" cy="458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C0B973-4653-28ED-9DAF-AB5E082EFB9C}"/>
              </a:ext>
            </a:extLst>
          </p:cNvPr>
          <p:cNvSpPr txBox="1"/>
          <p:nvPr/>
        </p:nvSpPr>
        <p:spPr>
          <a:xfrm>
            <a:off x="8162925" y="505697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6255D2D-D7A8-42FD-0AAE-88BEE15B4F2B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rot="16200000" flipV="1">
            <a:off x="9245603" y="4915689"/>
            <a:ext cx="282571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714C47-BA46-0F7B-3BC6-CA425778D1E9}"/>
              </a:ext>
            </a:extLst>
          </p:cNvPr>
          <p:cNvSpPr txBox="1"/>
          <p:nvPr/>
        </p:nvSpPr>
        <p:spPr>
          <a:xfrm>
            <a:off x="3305176" y="56999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Visit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8EA9101-31DE-6006-450E-D4D1CA97437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2805106" y="5884622"/>
            <a:ext cx="50007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F4188C1-1DD4-6A82-70ED-30ADB5F213F8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5000626" y="2244686"/>
            <a:ext cx="4386262" cy="3201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D6B960-E9A9-D3E2-76B8-E20F26A2B550}"/>
              </a:ext>
            </a:extLst>
          </p:cNvPr>
          <p:cNvSpPr txBox="1"/>
          <p:nvPr/>
        </p:nvSpPr>
        <p:spPr>
          <a:xfrm>
            <a:off x="8162925" y="256484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A876CA-75E9-3E22-25BE-E1E60C3DD094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rot="5400000">
            <a:off x="9247825" y="3073240"/>
            <a:ext cx="278127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9A2DBF-141C-847F-2255-92B7C0A4AB72}"/>
              </a:ext>
            </a:extLst>
          </p:cNvPr>
          <p:cNvSpPr txBox="1"/>
          <p:nvPr/>
        </p:nvSpPr>
        <p:spPr>
          <a:xfrm>
            <a:off x="3305176" y="206002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Hospital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B48FA01-91D6-1354-CB34-CDAB5F3F56E0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805113" y="2242344"/>
            <a:ext cx="500063" cy="23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F13C119-DD0D-0190-CC49-F8040D43DA2E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5000626" y="3993354"/>
            <a:ext cx="37147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832F8C-953C-F445-C7C7-7C9A57A0B6D5}"/>
              </a:ext>
            </a:extLst>
          </p:cNvPr>
          <p:cNvSpPr txBox="1"/>
          <p:nvPr/>
        </p:nvSpPr>
        <p:spPr>
          <a:xfrm>
            <a:off x="5372099" y="3808688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58BE05-C50F-5088-DEBA-C5084021E71B}"/>
              </a:ext>
            </a:extLst>
          </p:cNvPr>
          <p:cNvSpPr txBox="1"/>
          <p:nvPr/>
        </p:nvSpPr>
        <p:spPr>
          <a:xfrm>
            <a:off x="3305176" y="380868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Patient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CA17C81-28CC-E73C-CB10-1CC2BFC7498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2805100" y="3993354"/>
            <a:ext cx="500076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A60E4F-F9A8-2BB2-F943-212EA5FD4F41}"/>
              </a:ext>
            </a:extLst>
          </p:cNvPr>
          <p:cNvCxnSpPr>
            <a:cxnSpLocks/>
            <a:stCxn id="53" idx="3"/>
            <a:endCxn id="7" idx="1"/>
          </p:cNvCxnSpPr>
          <p:nvPr/>
        </p:nvCxnSpPr>
        <p:spPr>
          <a:xfrm>
            <a:off x="7820024" y="3993354"/>
            <a:ext cx="700088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Entity Relationship Diagram</vt:lpstr>
      <vt:lpstr>API definitions (Swagger)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33</cp:revision>
  <dcterms:created xsi:type="dcterms:W3CDTF">2025-01-31T09:07:17Z</dcterms:created>
  <dcterms:modified xsi:type="dcterms:W3CDTF">2025-02-02T12:25:07Z</dcterms:modified>
</cp:coreProperties>
</file>