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61375"/>
              </p:ext>
            </p:extLst>
          </p:nvPr>
        </p:nvGraphicFramePr>
        <p:xfrm>
          <a:off x="3091992" y="2181860"/>
          <a:ext cx="5107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6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39</cp:revision>
  <dcterms:created xsi:type="dcterms:W3CDTF">2025-01-31T09:07:17Z</dcterms:created>
  <dcterms:modified xsi:type="dcterms:W3CDTF">2025-02-02T16:29:52Z</dcterms:modified>
</cp:coreProperties>
</file>