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558" autoAdjust="0"/>
  </p:normalViewPr>
  <p:slideViewPr>
    <p:cSldViewPr snapToGrid="0">
      <p:cViewPr varScale="1">
        <p:scale>
          <a:sx n="95" d="100"/>
          <a:sy n="95" d="100"/>
        </p:scale>
        <p:origin x="1704" y="9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F037-7D5F-4C4E-B74B-227986D06286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0FB6-B801-4C33-8BF1-6E3D8603CA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532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9CD6-70B3-3D18-1A1B-7AF6FF3F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FCA07-7C95-188B-ACE3-539A8A703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E3EBA-A453-5BCF-415C-D97EEA473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README.md docs have lots of documentation on things 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Functionality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Usability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Concurrency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Legislation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Robustness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Accessibility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Localisation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AEFDB-AEC8-CE00-4543-5C5591356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403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2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C#/Java includes both the languages and the surrounding tools and ecosystem, best practices, conventions…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370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0DD8-DF4C-186D-C879-830697A5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BF53-5184-C24C-290F-8F5B3F6A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0EB5-4084-7B25-B307-9B00B38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C5-C8DD-1BD6-EEFC-5482ABB2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A000-F7B1-7E11-365F-19D4DE89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5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E3C-425B-41CC-11A5-4980019A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3C6-879D-85FE-75E4-7723C21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CAF-8949-5453-DBCA-A2CF7368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61B7-3F1F-C095-286C-641E9BE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7C00-F589-52F0-20B1-F12779D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3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A1F4-20D6-6DE3-B2A8-BAF99A16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73AA-15E9-A922-FACE-3F1E4AD0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F1C7-2F66-D716-6E16-312F159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893-3F2D-979C-385D-A96D4A9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604C-AB55-A21C-E2ED-595D475B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86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1E19-2DFC-4335-5ADB-F149406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0106-5F34-CBD0-EAC4-78DB0B6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EFBF-8852-D221-76B5-C82C517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2811-1D16-0BCA-2693-922ED308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DD8E-D439-BFD9-2FF0-9A966C5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027-CF64-6030-AE58-B05694E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33B2-1D8E-719F-E287-C5B21798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95A8-1416-5024-251A-CC72232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4BE8-EA80-DD39-835B-87E0A0AB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1FA-6D6D-ED84-CD72-FCDE4DD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359-5EBE-39FF-037E-05E7980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4A7-0968-23EC-1A12-ACD2B22B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6D1E-0612-D78B-5137-D6DAEEDE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6C19-C7F5-D229-B484-8EBEBDCF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4B1F-AF03-6EC8-2B21-156B34E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411E-77A4-E668-42A9-5748D04F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31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503F-FCB5-7B38-1393-B11E500A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400-E3B9-D669-8E6B-46DE1739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6A058-4A2A-CCD4-857A-8DB7379D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EB5A0-0F1E-3454-85F7-BD4ECF4B1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91FB-83D1-8DF6-6AF1-DBD17FA53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8BF6-1A33-CD7E-A69E-54039F1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C308-EA1F-C185-9B6B-02EF79A6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50DFB-BBCE-2F8E-CA55-A71B6D4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CA9-E34C-1F37-46A6-758330C2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ACD0-218F-1BD9-D7D5-91F74BF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9D58-ECA2-B429-FC1E-A1849BED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0C76-9162-D427-16EA-C5B07E72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1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23CC5-3026-EBFA-9B5C-47375C4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D8CB-ECA9-2358-C85A-5D21CC1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307C-4BDD-0EBE-C113-B679A29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3D10-4330-A8BF-C428-3EFEA64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4D0-DDA2-972C-8576-AC9D3D74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EF3A-347A-7DC7-E0CD-C0469FD4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7C71-9914-2875-2BC5-743CC65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6888-0B4D-ACA4-06E4-0BD673A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6731-D43D-24A9-F922-8A313027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5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881-4073-FC9D-8B5B-C6CD6D3C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7CA2-26F2-F3B6-481A-541D009F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EFBC-FC32-A201-11C9-25E3DFC6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B65C-DC66-74F1-13A9-599B2F4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86AD-7C46-9BEF-D3BC-26D4A713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9BF8-C932-4505-17C5-5A3025B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66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E86DE-5521-B565-B352-4EFE7D7B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DF7B-860C-F667-4F2F-60215FAF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534-5367-3C24-F15E-6949CA6E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4AAB-1332-4F30-7860-DE437675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1291-2E62-7096-2DAE-C51C4321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8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6709-5B89-9E20-EA14-16CF1E955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HCI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FE49-3AB4-5B5D-4074-D1848085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Renny Barrett</a:t>
            </a:r>
          </a:p>
          <a:p>
            <a:r>
              <a:rPr lang="en-IE" dirty="0"/>
              <a:t>February 2025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5C542F-47BE-90F2-347A-977EDF9C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793221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7248-7A59-050F-F905-382F5179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7C6-1F3E-B88F-5A7F-B5675586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  <a:p>
            <a:r>
              <a:rPr lang="en-IE" dirty="0"/>
              <a:t>Entity Relationship Diagram</a:t>
            </a:r>
          </a:p>
          <a:p>
            <a:r>
              <a:rPr lang="en-IE" dirty="0"/>
              <a:t>API definitions (Swagger)</a:t>
            </a:r>
          </a:p>
          <a:p>
            <a:r>
              <a:rPr lang="en-IE" dirty="0"/>
              <a:t>Skills</a:t>
            </a:r>
          </a:p>
          <a:p>
            <a:r>
              <a:rPr lang="en-IE" dirty="0"/>
              <a:t>One more week…</a:t>
            </a:r>
          </a:p>
        </p:txBody>
      </p:sp>
    </p:spTree>
    <p:extLst>
      <p:ext uri="{BB962C8B-B14F-4D97-AF65-F5344CB8AC3E}">
        <p14:creationId xmlns:p14="http://schemas.microsoft.com/office/powerpoint/2010/main" val="24455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2C91D-5FD3-9729-57F5-A48F2857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BD19-3903-E203-3E2A-5452F504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C0C99-9917-E812-F883-3ADB77DA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858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DC96-ED08-E576-E4DC-38FD8F5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Entity Relationship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3AAF9-A20D-CA39-267F-ED906A0AE405}"/>
              </a:ext>
            </a:extLst>
          </p:cNvPr>
          <p:cNvSpPr/>
          <p:nvPr/>
        </p:nvSpPr>
        <p:spPr>
          <a:xfrm>
            <a:off x="814388" y="1579562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HospitalEntity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F8ED0-AC96-4194-49CD-34A8968CE49F}"/>
              </a:ext>
            </a:extLst>
          </p:cNvPr>
          <p:cNvSpPr/>
          <p:nvPr/>
        </p:nvSpPr>
        <p:spPr>
          <a:xfrm>
            <a:off x="814381" y="3212304"/>
            <a:ext cx="199071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PatientEntity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LastName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55DD4-9177-4977-92CD-558DDC497D04}"/>
              </a:ext>
            </a:extLst>
          </p:cNvPr>
          <p:cNvSpPr/>
          <p:nvPr/>
        </p:nvSpPr>
        <p:spPr>
          <a:xfrm>
            <a:off x="8520112" y="3212304"/>
            <a:ext cx="173355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Patient-Hospital-Relation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PatientId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HospitalId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VisitId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2F388B-E0E6-3D27-373C-5ECC8D0F7D78}"/>
              </a:ext>
            </a:extLst>
          </p:cNvPr>
          <p:cNvSpPr/>
          <p:nvPr/>
        </p:nvSpPr>
        <p:spPr>
          <a:xfrm>
            <a:off x="814381" y="5221841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VisitEntity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A07718-78BF-62A8-6541-6F4F5FACD1AF}"/>
              </a:ext>
            </a:extLst>
          </p:cNvPr>
          <p:cNvGrpSpPr/>
          <p:nvPr/>
        </p:nvGrpSpPr>
        <p:grpSpPr>
          <a:xfrm>
            <a:off x="2805106" y="4774404"/>
            <a:ext cx="7805744" cy="1294884"/>
            <a:chOff x="2805106" y="4774404"/>
            <a:chExt cx="7805744" cy="1294884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F01383A-B8FE-5211-FC10-BBA2941F0BEC}"/>
                </a:ext>
              </a:extLst>
            </p:cNvPr>
            <p:cNvCxnSpPr>
              <a:cxnSpLocks/>
              <a:stCxn id="20" idx="3"/>
              <a:endCxn id="12" idx="2"/>
            </p:cNvCxnSpPr>
            <p:nvPr/>
          </p:nvCxnSpPr>
          <p:spPr>
            <a:xfrm flipV="1">
              <a:off x="4295776" y="5426307"/>
              <a:ext cx="5091112" cy="458315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0B973-4653-28ED-9DAF-AB5E082EFB9C}"/>
                </a:ext>
              </a:extLst>
            </p:cNvPr>
            <p:cNvSpPr txBox="1"/>
            <p:nvPr/>
          </p:nvSpPr>
          <p:spPr>
            <a:xfrm>
              <a:off x="8162925" y="505697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6255D2D-D7A8-42FD-0AAE-88BEE15B4F2B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rot="16200000" flipV="1">
              <a:off x="9245603" y="4915689"/>
              <a:ext cx="282571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714C47-BA46-0F7B-3BC6-CA425778D1E9}"/>
                </a:ext>
              </a:extLst>
            </p:cNvPr>
            <p:cNvSpPr txBox="1"/>
            <p:nvPr/>
          </p:nvSpPr>
          <p:spPr>
            <a:xfrm>
              <a:off x="3305176" y="5699956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Visit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8EA9101-31DE-6006-450E-D4D1CA974377}"/>
                </a:ext>
              </a:extLst>
            </p:cNvPr>
            <p:cNvCxnSpPr>
              <a:cxnSpLocks/>
              <a:stCxn id="8" idx="3"/>
              <a:endCxn id="20" idx="1"/>
            </p:cNvCxnSpPr>
            <p:nvPr/>
          </p:nvCxnSpPr>
          <p:spPr>
            <a:xfrm flipV="1">
              <a:off x="2805106" y="5884622"/>
              <a:ext cx="500070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EA9A27-187E-7FF4-96E7-15AB4D80FB71}"/>
              </a:ext>
            </a:extLst>
          </p:cNvPr>
          <p:cNvGrpSpPr/>
          <p:nvPr/>
        </p:nvGrpSpPr>
        <p:grpSpPr>
          <a:xfrm>
            <a:off x="2805113" y="2060020"/>
            <a:ext cx="7805737" cy="1152284"/>
            <a:chOff x="2805113" y="2060020"/>
            <a:chExt cx="7805737" cy="1152284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F4188C1-1DD4-6A82-70ED-30ADB5F213F8}"/>
                </a:ext>
              </a:extLst>
            </p:cNvPr>
            <p:cNvCxnSpPr>
              <a:cxnSpLocks/>
              <a:stCxn id="37" idx="3"/>
              <a:endCxn id="35" idx="0"/>
            </p:cNvCxnSpPr>
            <p:nvPr/>
          </p:nvCxnSpPr>
          <p:spPr>
            <a:xfrm>
              <a:off x="5000626" y="2244686"/>
              <a:ext cx="4386262" cy="32015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D6B960-E9A9-D3E2-76B8-E20F26A2B550}"/>
                </a:ext>
              </a:extLst>
            </p:cNvPr>
            <p:cNvSpPr txBox="1"/>
            <p:nvPr/>
          </p:nvSpPr>
          <p:spPr>
            <a:xfrm>
              <a:off x="8162925" y="256484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5A876CA-75E9-3E22-25BE-E1E60C3DD094}"/>
                </a:ext>
              </a:extLst>
            </p:cNvPr>
            <p:cNvCxnSpPr>
              <a:cxnSpLocks/>
              <a:stCxn id="35" idx="2"/>
              <a:endCxn id="7" idx="0"/>
            </p:cNvCxnSpPr>
            <p:nvPr/>
          </p:nvCxnSpPr>
          <p:spPr>
            <a:xfrm rot="5400000">
              <a:off x="9247825" y="3073240"/>
              <a:ext cx="278127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9A2DBF-141C-847F-2255-92B7C0A4AB72}"/>
                </a:ext>
              </a:extLst>
            </p:cNvPr>
            <p:cNvSpPr txBox="1"/>
            <p:nvPr/>
          </p:nvSpPr>
          <p:spPr>
            <a:xfrm>
              <a:off x="3305176" y="2060020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Hospital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B48FA01-91D6-1354-CB34-CDAB5F3F56E0}"/>
                </a:ext>
              </a:extLst>
            </p:cNvPr>
            <p:cNvCxnSpPr>
              <a:cxnSpLocks/>
              <a:stCxn id="4" idx="3"/>
              <a:endCxn id="37" idx="1"/>
            </p:cNvCxnSpPr>
            <p:nvPr/>
          </p:nvCxnSpPr>
          <p:spPr>
            <a:xfrm>
              <a:off x="2805113" y="2242344"/>
              <a:ext cx="500063" cy="234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8CB30F-E8A6-026E-F7BD-73A3049EE90E}"/>
              </a:ext>
            </a:extLst>
          </p:cNvPr>
          <p:cNvGrpSpPr/>
          <p:nvPr/>
        </p:nvGrpSpPr>
        <p:grpSpPr>
          <a:xfrm>
            <a:off x="2805100" y="3808688"/>
            <a:ext cx="5715012" cy="369332"/>
            <a:chOff x="2805100" y="3808688"/>
            <a:chExt cx="5715012" cy="369332"/>
          </a:xfrm>
        </p:grpSpPr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F13C119-DD0D-0190-CC49-F8040D43DA2E}"/>
                </a:ext>
              </a:extLst>
            </p:cNvPr>
            <p:cNvCxnSpPr>
              <a:cxnSpLocks/>
              <a:stCxn id="54" idx="3"/>
              <a:endCxn id="53" idx="1"/>
            </p:cNvCxnSpPr>
            <p:nvPr/>
          </p:nvCxnSpPr>
          <p:spPr>
            <a:xfrm>
              <a:off x="5000626" y="3993354"/>
              <a:ext cx="371473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832F8C-953C-F445-C7C7-7C9A57A0B6D5}"/>
                </a:ext>
              </a:extLst>
            </p:cNvPr>
            <p:cNvSpPr txBox="1"/>
            <p:nvPr/>
          </p:nvSpPr>
          <p:spPr>
            <a:xfrm>
              <a:off x="5372099" y="380868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58BE05-C50F-5088-DEBA-C5084021E71B}"/>
                </a:ext>
              </a:extLst>
            </p:cNvPr>
            <p:cNvSpPr txBox="1"/>
            <p:nvPr/>
          </p:nvSpPr>
          <p:spPr>
            <a:xfrm>
              <a:off x="3305176" y="3808688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Patient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CCA17C81-28CC-E73C-CB10-1CC2BFC74984}"/>
                </a:ext>
              </a:extLst>
            </p:cNvPr>
            <p:cNvCxnSpPr>
              <a:cxnSpLocks/>
              <a:stCxn id="6" idx="3"/>
              <a:endCxn id="54" idx="1"/>
            </p:cNvCxnSpPr>
            <p:nvPr/>
          </p:nvCxnSpPr>
          <p:spPr>
            <a:xfrm>
              <a:off x="2805100" y="3993354"/>
              <a:ext cx="500076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1BA60E4F-F9A8-2BB2-F943-212EA5FD4F41}"/>
                </a:ext>
              </a:extLst>
            </p:cNvPr>
            <p:cNvCxnSpPr>
              <a:cxnSpLocks/>
              <a:stCxn id="53" idx="3"/>
              <a:endCxn id="7" idx="1"/>
            </p:cNvCxnSpPr>
            <p:nvPr/>
          </p:nvCxnSpPr>
          <p:spPr>
            <a:xfrm>
              <a:off x="7820024" y="3993354"/>
              <a:ext cx="700088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6392A7-DA5B-1335-742E-607CC45972D3}"/>
              </a:ext>
            </a:extLst>
          </p:cNvPr>
          <p:cNvSpPr txBox="1"/>
          <p:nvPr/>
        </p:nvSpPr>
        <p:spPr>
          <a:xfrm>
            <a:off x="8978743" y="5426307"/>
            <a:ext cx="40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5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A798-D053-82B6-7171-52D7115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definitions (Swagger)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2B570-4834-4F09-2957-F25E168F9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591" y="1373188"/>
            <a:ext cx="5894818" cy="5256212"/>
          </a:xfrm>
        </p:spPr>
      </p:pic>
    </p:spTree>
    <p:extLst>
      <p:ext uri="{BB962C8B-B14F-4D97-AF65-F5344CB8AC3E}">
        <p14:creationId xmlns:p14="http://schemas.microsoft.com/office/powerpoint/2010/main" val="91970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19A-CFF1-51F0-564D-EAD8AE34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Skills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6B130-9ECC-6786-D279-11F210D8A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33721"/>
              </p:ext>
            </p:extLst>
          </p:nvPr>
        </p:nvGraphicFramePr>
        <p:xfrm>
          <a:off x="3091992" y="2181860"/>
          <a:ext cx="48233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744">
                  <a:extLst>
                    <a:ext uri="{9D8B030D-6E8A-4147-A177-3AD203B41FA5}">
                      <a16:colId xmlns:a16="http://schemas.microsoft.com/office/drawing/2014/main" val="1888702016"/>
                    </a:ext>
                  </a:extLst>
                </a:gridCol>
                <a:gridCol w="2553564">
                  <a:extLst>
                    <a:ext uri="{9D8B030D-6E8A-4147-A177-3AD203B41FA5}">
                      <a16:colId xmlns:a16="http://schemas.microsoft.com/office/drawing/2014/main" val="395270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The coding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My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7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NUnit</a:t>
                      </a:r>
                      <a:r>
                        <a:rPr lang="en-IE" dirty="0"/>
                        <a:t>, Jest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2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LINQ, </a:t>
                      </a:r>
                      <a:r>
                        <a:rPr lang="en-I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DbContext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Hibernate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8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Eclipse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4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6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JavaScript (Node.js)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1E8A-7976-6654-B09F-E5858D6B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One more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38E6-1CAE-4B1A-4A88-454C5ADA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Lots to choose from in the README.md files!</a:t>
            </a:r>
          </a:p>
          <a:p>
            <a:r>
              <a:rPr lang="en-IE" dirty="0"/>
              <a:t>Present list to customer, ask what their favourites would be</a:t>
            </a:r>
          </a:p>
          <a:p>
            <a:r>
              <a:rPr lang="en-IE" dirty="0"/>
              <a:t>Guidance from product owner </a:t>
            </a:r>
            <a:r>
              <a:rPr lang="en-IE"/>
              <a:t>on priorities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681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93907-C2D4-DCB8-15DF-BCFBD7876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A48D-CE25-E1B9-3B8D-EE082C79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F09A-23FA-9862-FED0-86085453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Hope you’ve enjoyed this video</a:t>
            </a:r>
          </a:p>
          <a:p>
            <a:r>
              <a:rPr lang="en-IE" dirty="0"/>
              <a:t>Looking forward to talking through in person!</a:t>
            </a:r>
          </a:p>
        </p:txBody>
      </p:sp>
    </p:spTree>
    <p:extLst>
      <p:ext uri="{BB962C8B-B14F-4D97-AF65-F5344CB8AC3E}">
        <p14:creationId xmlns:p14="http://schemas.microsoft.com/office/powerpoint/2010/main" val="126070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80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HCI Coding Exercise</vt:lpstr>
      <vt:lpstr>Structure</vt:lpstr>
      <vt:lpstr>Demo</vt:lpstr>
      <vt:lpstr>Entity Relationship Diagram</vt:lpstr>
      <vt:lpstr>API definitions (Swagger)</vt:lpstr>
      <vt:lpstr>Skills</vt:lpstr>
      <vt:lpstr>One more week…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Barrett</dc:creator>
  <cp:lastModifiedBy>Renny Barrett</cp:lastModifiedBy>
  <cp:revision>59</cp:revision>
  <dcterms:created xsi:type="dcterms:W3CDTF">2025-01-31T09:07:17Z</dcterms:created>
  <dcterms:modified xsi:type="dcterms:W3CDTF">2025-02-03T15:35:17Z</dcterms:modified>
</cp:coreProperties>
</file>