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Input Events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877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8621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618517"/>
            <a:ext cx="10363826" cy="5172683"/>
          </a:xfrm>
        </p:spPr>
        <p:txBody>
          <a:bodyPr/>
          <a:lstStyle/>
          <a:p>
            <a:r>
              <a:rPr lang="en-US" dirty="0"/>
              <a:t>When considering events within your user interface, the approach is to capture the events from the specific View object that the user interacts with. </a:t>
            </a:r>
          </a:p>
          <a:p>
            <a:r>
              <a:rPr lang="en-US" dirty="0"/>
              <a:t>The View class provides the means to do so.</a:t>
            </a:r>
          </a:p>
          <a:p>
            <a:r>
              <a:rPr lang="en-US" dirty="0"/>
              <a:t>For instance, when a View (such as a Button) is touched, the </a:t>
            </a:r>
            <a:r>
              <a:rPr lang="en-US" dirty="0" err="1"/>
              <a:t>onTouchEvent</a:t>
            </a:r>
            <a:r>
              <a:rPr lang="en-US" dirty="0"/>
              <a:t>() method is called on that object. </a:t>
            </a:r>
          </a:p>
          <a:p>
            <a:r>
              <a:rPr lang="en-US" dirty="0"/>
              <a:t>However, in order to intercept this, you must extend the class and override the method. </a:t>
            </a:r>
          </a:p>
          <a:p>
            <a:r>
              <a:rPr lang="en-US" dirty="0"/>
              <a:t>However, extending every View object in order to handle such an event would not be practical. This is why the View class also contains a collection of nested interfaces with callbacks that you can much more easily define. </a:t>
            </a:r>
          </a:p>
        </p:txBody>
      </p:sp>
    </p:spTree>
    <p:extLst>
      <p:ext uri="{BB962C8B-B14F-4D97-AF65-F5344CB8AC3E}">
        <p14:creationId xmlns:p14="http://schemas.microsoft.com/office/powerpoint/2010/main" val="214971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53692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72210"/>
            <a:ext cx="10363826" cy="4518989"/>
          </a:xfrm>
        </p:spPr>
        <p:txBody>
          <a:bodyPr/>
          <a:lstStyle/>
          <a:p>
            <a:r>
              <a:rPr lang="en-US" dirty="0"/>
              <a:t>While you will more commonly use the event listeners to listen for user interaction, there may come a time when you do want to extend a View class, in order to build a custom component. </a:t>
            </a:r>
          </a:p>
          <a:p>
            <a:r>
              <a:rPr lang="en-US" dirty="0"/>
              <a:t>Perhaps you want to extend the Button class to make something more fancy. </a:t>
            </a:r>
          </a:p>
          <a:p>
            <a:r>
              <a:rPr lang="en-US" dirty="0"/>
              <a:t>In this case, you'll be able to define the default event behaviors for your class using the class event handlers.</a:t>
            </a:r>
          </a:p>
        </p:txBody>
      </p:sp>
    </p:spTree>
    <p:extLst>
      <p:ext uri="{BB962C8B-B14F-4D97-AF65-F5344CB8AC3E}">
        <p14:creationId xmlns:p14="http://schemas.microsoft.com/office/powerpoint/2010/main" val="183631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86213"/>
          </a:xfrm>
        </p:spPr>
        <p:txBody>
          <a:bodyPr/>
          <a:lstStyle/>
          <a:p>
            <a:r>
              <a:rPr lang="en-US" dirty="0"/>
              <a:t>Event Listeners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04730"/>
            <a:ext cx="10363826" cy="5118900"/>
          </a:xfrm>
        </p:spPr>
        <p:txBody>
          <a:bodyPr>
            <a:normAutofit fontScale="92500"/>
          </a:bodyPr>
          <a:lstStyle/>
          <a:p>
            <a:r>
              <a:rPr lang="en-US" dirty="0"/>
              <a:t>An event listener is an interface in the View class that contains a single callback method. </a:t>
            </a:r>
          </a:p>
          <a:p>
            <a:r>
              <a:rPr lang="en-US" dirty="0"/>
              <a:t>These methods will be called by the Android framework when the View to which the listener has been registered is triggered by user interaction with the item in the UI.</a:t>
            </a:r>
          </a:p>
          <a:p>
            <a:r>
              <a:rPr lang="en-US" dirty="0"/>
              <a:t>Included in the event listener interfaces are the following callback methods</a:t>
            </a:r>
          </a:p>
          <a:p>
            <a:pPr lvl="1"/>
            <a:r>
              <a:rPr lang="en-US" b="1" dirty="0" err="1"/>
              <a:t>onClick</a:t>
            </a:r>
            <a:r>
              <a:rPr lang="en-US" b="1" dirty="0"/>
              <a:t>()</a:t>
            </a:r>
            <a:r>
              <a:rPr lang="en-US" dirty="0"/>
              <a:t>: From </a:t>
            </a:r>
            <a:r>
              <a:rPr lang="en-US" dirty="0" err="1"/>
              <a:t>View.OnClickListener</a:t>
            </a:r>
            <a:r>
              <a:rPr lang="en-US" dirty="0"/>
              <a:t>. This is called when the user either touches the item (when in touch mode), or focuses upon the item with the navigation-keys or trackball and presses the suitable "enter" key or presses down on the trackball.</a:t>
            </a:r>
          </a:p>
          <a:p>
            <a:pPr lvl="1"/>
            <a:r>
              <a:rPr lang="en-US" b="1" dirty="0" err="1"/>
              <a:t>onLongClick</a:t>
            </a:r>
            <a:r>
              <a:rPr lang="en-US" b="1" dirty="0"/>
              <a:t>()</a:t>
            </a:r>
            <a:r>
              <a:rPr lang="en-US" dirty="0"/>
              <a:t>: From </a:t>
            </a:r>
            <a:r>
              <a:rPr lang="en-US" dirty="0" err="1"/>
              <a:t>View.OnLongClickListener</a:t>
            </a:r>
            <a:r>
              <a:rPr lang="en-US" dirty="0"/>
              <a:t>. This is called when the user either touches and holds the item (when in touch mode), or focuses upon the item with the navigation-keys or trackball and presses and holds the suitable "enter" key or presses and holds down on the trackball (for one second).</a:t>
            </a:r>
          </a:p>
          <a:p>
            <a:pPr lvl="1"/>
            <a:r>
              <a:rPr lang="en-US" b="1" dirty="0" err="1"/>
              <a:t>onFocusChange</a:t>
            </a:r>
            <a:r>
              <a:rPr lang="en-US" b="1" dirty="0"/>
              <a:t>()</a:t>
            </a:r>
            <a:r>
              <a:rPr lang="en-US" dirty="0"/>
              <a:t>: From </a:t>
            </a:r>
            <a:r>
              <a:rPr lang="en-US" dirty="0" err="1"/>
              <a:t>View.OnFocusChangeListener</a:t>
            </a:r>
            <a:r>
              <a:rPr lang="en-US" dirty="0"/>
              <a:t>. This is called when the user navigates onto or away from the item, using the navigation-keys or trackball.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7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66944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85462"/>
            <a:ext cx="10363826" cy="5353877"/>
          </a:xfrm>
        </p:spPr>
        <p:txBody>
          <a:bodyPr/>
          <a:lstStyle/>
          <a:p>
            <a:pPr lvl="1"/>
            <a:r>
              <a:rPr lang="en-US" b="1" dirty="0" err="1"/>
              <a:t>onKey</a:t>
            </a:r>
            <a:r>
              <a:rPr lang="en-US" b="1" dirty="0"/>
              <a:t>()</a:t>
            </a:r>
            <a:r>
              <a:rPr lang="en-US" dirty="0"/>
              <a:t>: From </a:t>
            </a:r>
            <a:r>
              <a:rPr lang="en-US" dirty="0" err="1"/>
              <a:t>View.OnKeyListener</a:t>
            </a:r>
            <a:r>
              <a:rPr lang="en-US" dirty="0"/>
              <a:t>. This is called when the user is focused on the item and presses or releases a hardware key on the device.</a:t>
            </a:r>
          </a:p>
          <a:p>
            <a:pPr lvl="1"/>
            <a:r>
              <a:rPr lang="en-US" b="1" dirty="0" err="1"/>
              <a:t>onTouch</a:t>
            </a:r>
            <a:r>
              <a:rPr lang="en-US" b="1" dirty="0"/>
              <a:t>()</a:t>
            </a:r>
            <a:r>
              <a:rPr lang="en-US" dirty="0"/>
              <a:t>: From </a:t>
            </a:r>
            <a:r>
              <a:rPr lang="en-US" dirty="0" err="1"/>
              <a:t>View.OnTouchListener</a:t>
            </a:r>
            <a:r>
              <a:rPr lang="en-US" dirty="0"/>
              <a:t>. This is called when the user performs an action qualified as a touch event, including a press, a release, or any movement gesture on the screen (within the bounds of the item).</a:t>
            </a:r>
          </a:p>
          <a:p>
            <a:pPr lvl="1"/>
            <a:r>
              <a:rPr lang="en-US" b="1" dirty="0" err="1"/>
              <a:t>onCreateContextMenu</a:t>
            </a:r>
            <a:r>
              <a:rPr lang="en-US" b="1" dirty="0"/>
              <a:t>()</a:t>
            </a:r>
            <a:r>
              <a:rPr lang="en-US" dirty="0"/>
              <a:t>: From </a:t>
            </a:r>
            <a:r>
              <a:rPr lang="en-US" dirty="0" err="1"/>
              <a:t>View.OnCreateContextMenuListener</a:t>
            </a:r>
            <a:r>
              <a:rPr lang="en-US" dirty="0"/>
              <a:t>. This is called when a Context Menu is being built (as the result of a sustained "long click"). See the discussion on context menus in the Menus developer guide.</a:t>
            </a:r>
          </a:p>
          <a:p>
            <a:pPr lvl="1"/>
            <a:r>
              <a:rPr lang="en-US" dirty="0" err="1"/>
              <a:t>i.e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sz="1400" b="1" dirty="0"/>
              <a:t>private </a:t>
            </a:r>
            <a:r>
              <a:rPr lang="en-US" sz="1400" b="1" dirty="0" err="1"/>
              <a:t>OnClickListener</a:t>
            </a:r>
            <a:r>
              <a:rPr lang="en-US" sz="1400" b="1" dirty="0"/>
              <a:t> </a:t>
            </a:r>
            <a:r>
              <a:rPr lang="en-US" sz="1400" b="1" dirty="0" err="1"/>
              <a:t>mCorkyListener</a:t>
            </a:r>
            <a:r>
              <a:rPr lang="en-US" sz="1400" b="1" dirty="0"/>
              <a:t> = new </a:t>
            </a:r>
            <a:r>
              <a:rPr lang="en-US" sz="1400" b="1" dirty="0" err="1"/>
              <a:t>OnClickListener</a:t>
            </a:r>
            <a:r>
              <a:rPr lang="en-US" sz="1400" b="1" dirty="0"/>
              <a:t>() {</a:t>
            </a:r>
          </a:p>
          <a:p>
            <a:pPr marL="457200" lvl="1" indent="0">
              <a:buNone/>
            </a:pPr>
            <a:r>
              <a:rPr lang="en-US" sz="1400" b="1" dirty="0"/>
              <a:t>    public void </a:t>
            </a:r>
            <a:r>
              <a:rPr lang="en-US" sz="1400" b="1" dirty="0" err="1"/>
              <a:t>onClick</a:t>
            </a:r>
            <a:r>
              <a:rPr lang="en-US" sz="1400" b="1" dirty="0"/>
              <a:t>(View v) {</a:t>
            </a:r>
          </a:p>
          <a:p>
            <a:pPr marL="457200" lvl="1" indent="0">
              <a:buNone/>
            </a:pPr>
            <a:r>
              <a:rPr lang="en-US" sz="1400" b="1" dirty="0"/>
              <a:t>      // do something when the button is clicked</a:t>
            </a:r>
          </a:p>
          <a:p>
            <a:pPr marL="457200" lvl="1" indent="0">
              <a:buNone/>
            </a:pPr>
            <a:r>
              <a:rPr lang="en-US" sz="1400" b="1" dirty="0"/>
              <a:t>    }</a:t>
            </a:r>
          </a:p>
          <a:p>
            <a:pPr marL="457200" lvl="1" indent="0">
              <a:buNone/>
            </a:pPr>
            <a:r>
              <a:rPr lang="en-US" sz="14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4919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13935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44488"/>
            <a:ext cx="10363826" cy="434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protected void </a:t>
            </a:r>
            <a:r>
              <a:rPr lang="en-US" sz="1800" b="1" dirty="0" err="1"/>
              <a:t>onCreate</a:t>
            </a:r>
            <a:r>
              <a:rPr lang="en-US" sz="1800" b="1" dirty="0"/>
              <a:t>(Bundle </a:t>
            </a:r>
            <a:r>
              <a:rPr lang="en-US" sz="1800" b="1" dirty="0" err="1"/>
              <a:t>savedValues</a:t>
            </a:r>
            <a:r>
              <a:rPr lang="en-US" sz="1800" b="1" dirty="0"/>
              <a:t>) {</a:t>
            </a:r>
          </a:p>
          <a:p>
            <a:pPr marL="0" indent="0">
              <a:buNone/>
            </a:pPr>
            <a:r>
              <a:rPr lang="en-US" sz="1800" b="1" dirty="0"/>
              <a:t>    ...</a:t>
            </a:r>
          </a:p>
          <a:p>
            <a:pPr marL="0" indent="0">
              <a:buNone/>
            </a:pPr>
            <a:r>
              <a:rPr lang="en-US" sz="1800" b="1" dirty="0"/>
              <a:t>    // Capture our button from layout</a:t>
            </a:r>
          </a:p>
          <a:p>
            <a:pPr marL="0" indent="0">
              <a:buNone/>
            </a:pPr>
            <a:r>
              <a:rPr lang="en-US" sz="1800" b="1" dirty="0"/>
              <a:t>    Button </a:t>
            </a:r>
            <a:r>
              <a:rPr lang="en-US" sz="1800" b="1" dirty="0" err="1"/>
              <a:t>button</a:t>
            </a:r>
            <a:r>
              <a:rPr lang="en-US" sz="1800" b="1" dirty="0"/>
              <a:t> = (Button)</a:t>
            </a:r>
            <a:r>
              <a:rPr lang="en-US" sz="1800" b="1" dirty="0" err="1"/>
              <a:t>findViewById</a:t>
            </a:r>
            <a:r>
              <a:rPr lang="en-US" sz="1800" b="1" dirty="0"/>
              <a:t>(</a:t>
            </a:r>
            <a:r>
              <a:rPr lang="en-US" sz="1800" b="1" dirty="0" err="1"/>
              <a:t>R.id.corky</a:t>
            </a:r>
            <a:r>
              <a:rPr lang="en-US" sz="1800" b="1" dirty="0"/>
              <a:t>);</a:t>
            </a:r>
          </a:p>
          <a:p>
            <a:pPr marL="0" indent="0">
              <a:buNone/>
            </a:pPr>
            <a:r>
              <a:rPr lang="en-US" sz="1800" b="1" dirty="0"/>
              <a:t>    // Register the </a:t>
            </a:r>
            <a:r>
              <a:rPr lang="en-US" sz="1800" b="1" dirty="0" err="1"/>
              <a:t>onClick</a:t>
            </a:r>
            <a:r>
              <a:rPr lang="en-US" sz="1800" b="1" dirty="0"/>
              <a:t> listener with the implementation above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b="1" dirty="0" err="1"/>
              <a:t>button.setOnClickListener</a:t>
            </a:r>
            <a:r>
              <a:rPr lang="en-US" sz="1800" b="1" dirty="0"/>
              <a:t>(</a:t>
            </a:r>
            <a:r>
              <a:rPr lang="en-US" sz="1800" b="1" dirty="0" err="1"/>
              <a:t>mCorkyListener</a:t>
            </a:r>
            <a:r>
              <a:rPr lang="en-US" sz="1800" b="1" dirty="0"/>
              <a:t>);</a:t>
            </a:r>
          </a:p>
          <a:p>
            <a:pPr marL="0" indent="0">
              <a:buNone/>
            </a:pPr>
            <a:r>
              <a:rPr lang="en-US" sz="1800" b="1" dirty="0"/>
              <a:t>    ...</a:t>
            </a:r>
          </a:p>
          <a:p>
            <a:pPr marL="0" indent="0">
              <a:buNone/>
            </a:pPr>
            <a:r>
              <a:rPr lang="en-US" sz="1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986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2188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23</TotalTime>
  <Words>595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Input Events</vt:lpstr>
      <vt:lpstr> </vt:lpstr>
      <vt:lpstr>Cont …</vt:lpstr>
      <vt:lpstr>Event Listeners</vt:lpstr>
      <vt:lpstr>Cont …</vt:lpstr>
      <vt:lpstr>Cont 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Events</dc:title>
  <dc:creator>Felix Okoth</dc:creator>
  <cp:lastModifiedBy>Felix Okoth</cp:lastModifiedBy>
  <cp:revision>5</cp:revision>
  <dcterms:created xsi:type="dcterms:W3CDTF">2017-03-24T05:09:33Z</dcterms:created>
  <dcterms:modified xsi:type="dcterms:W3CDTF">2017-03-24T05:32:47Z</dcterms:modified>
</cp:coreProperties>
</file>