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9360" y="1368000"/>
            <a:ext cx="4121280" cy="3288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9360" y="1368000"/>
            <a:ext cx="4121280" cy="328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15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5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5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5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15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15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3B96F64-38DB-45CE-9E2D-44B1789DB79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Android Testing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Instrumentation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instrumentation framework is the foundation of 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framework.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Instrumentation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controls the application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permits the injection of mock components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to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run.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</a:t>
            </a:r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annotations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to test?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Strictly speaking, you should test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code,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this also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different criteria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the main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execution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some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methods.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lifecycle events: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test whether your activities handle lifecycle events correctly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 ...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and filesystem operations: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tested to ensure that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operations and any errors are handled correctly. 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operations should be tested in isolation at the lower system level, at a higher level through ContentProviders, or from the application itself.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test these components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isolation,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 objects in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theandroid.test.mock 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 ...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characteristics of the</a:t>
            </a:r>
            <a:r>
              <a:rPr b="1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device: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Before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shipping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application, you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sure that all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devices it can be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supported, or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least you should detect the unsupported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situation and takepertinent measures.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characteristics of the devices that you should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are: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capabilities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densities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 ...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resolutions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Availability of sensors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Keyboard and other input devices GPS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External storage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Mock objects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 objects are mimic objects used instead of calling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 domain objects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enable testing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units in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isolation.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classes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by the Android testing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in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android.test.mock package: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MockApplication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MockContentProvider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 ...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MockContentResolver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MockContext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MockCursor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MockDialogInterface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MockPackageManager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MockResources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Android testing framework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provides a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advanced testing framework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extends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industry standard JUnit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library with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 features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are suitable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implement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of 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strategies and types.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relevant key features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testing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 b="0" lang="de-DE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extensions to the Junit framework that provide access to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Android system objects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instrumentation framework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examine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3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 ...</a:t>
            </a:r>
            <a:endParaRPr b="0" lang="de-DE" sz="33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 versions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commonly used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system objects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to run single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or  test suites, with or without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instrumentation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to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 tests and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projects in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Studio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the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e-DE" sz="20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</a:t>
            </a:r>
            <a:endParaRPr b="0" lang="de-DE" sz="20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37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2017-05-17T07:18:58Z</dcterms:created>
  <dc:creator/>
  <dc:description/>
  <dc:language>en-CA</dc:language>
  <cp:lastModifiedBy/>
  <dcterms:modified xsi:type="dcterms:W3CDTF">2017-05-17T08:27:16Z</dcterms:modified>
  <cp:revision>2</cp:revision>
  <dc:subject/>
  <dc:title>DNA</dc:title>
</cp:coreProperties>
</file>