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24798-A746-4196-AE72-7DC1B8ACA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E770-01BC-4AC8-9888-C0C386DC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7528B-9036-4879-97BC-E42BB873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B0280C-753F-48F9-ABAB-4C53BA8E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92E0E-7286-4DDF-8448-89B25170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96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3F5D3-BC4C-4B94-A960-B92002CC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D249B5-8250-4D1C-A610-2CE939040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B3AD9-C900-4C6E-8E4C-4C507CBD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27204-BF51-40E4-A294-CA6BD95B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4437B-F20E-4FE6-A4CD-CECDAC9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BBC7C6-EF3B-4FCA-AF12-B16CF615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794CC1-093A-4540-9CDB-7E5B5ED0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A86A6-30DC-492E-8EB9-4EAFAA36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224C4-9AEE-4EC5-8F03-D37655F0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D38BF-7FDC-4454-9967-074607D4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5FE3-A5B2-457F-AFA7-637B6762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15345-67E0-43E6-A5F3-43552E70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91DDA-DCB5-45E5-BD37-CA74D525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A8AF7-635D-4FF9-AE63-4009A1D2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9F197-4FC0-4060-9344-3420D654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5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CA1FA-F938-4537-80B5-47CC75D7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BA926-E1F5-406B-9A3C-A89BD109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4C7C2-514A-45CC-8194-4C786659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2E45D-E17C-4A9C-BEA4-2522A5F9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11CF9-FB97-4475-ACE9-827D30A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8E1B8-63D8-4BCB-9A58-DD43490C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3FE64-D700-4C3E-A120-2591E1EB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09598-2D2C-40E6-8424-61D9B672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50B001-87AE-44AF-951C-4A069D59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86C27-E689-4F9F-8E27-5ED24423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9D8014-1C65-418A-A28F-7D220100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291B-FA98-4D1D-B97E-C2C53014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5E9579-4269-4A00-B586-1C8200E1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A13772-0A9B-4FEF-82EA-9B2ACB9BE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4E405-8712-45D1-AEF8-8D868A31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24739A-1D7E-4E82-9DB4-E54F848B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DA5122-EE61-4A53-9C1D-FD41FA59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3C77F2-73BF-476B-B5E7-3D8F157A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3A7A-A9AD-4956-988B-CB0DCB45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8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64F0-F2D8-4AD9-9CCE-C9638E32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3746BA-B242-4ED2-99FF-9D3CED72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3F9F7B-E072-484E-A36D-E4113348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4E3E44-6C5F-4D2F-A364-6C24288D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6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28906C-B10E-4E70-BF24-755E5B9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E32281-F717-4C37-AD7C-9ED0512D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842993-E7E2-4113-AF3C-1262EFFF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C3A7-84A6-4B00-AF8C-FCB9A1C8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8E789-BDB6-48E0-843E-5818D477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4BD97-A285-48D1-8790-7A116519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F83E7-205A-4D5F-864B-856D300D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C71068-5E91-4125-A3B3-1518C81C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176FA2-1AC1-485F-ACE4-B6AB8808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7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D7BE4-6802-4F56-8467-A2B8B747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FB3492-FA58-49EA-83DC-CB7515175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931D7E-93BF-4DC5-A6CF-F74984F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10A10-53D8-497B-BF48-D5C2C1E2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93094F-886D-4FB7-A97A-52AC391C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5A28F-96B4-4055-A419-FA07D560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4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827CB2-AB51-4921-991F-0C3F174F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1E502-AAA5-4298-9BAD-1836D1C87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3FDCD-31E4-47DE-8C85-AB237F436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D9E3-DF0D-45B2-B9F8-CDCDCDF20827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2124F-2228-43CD-ADEC-F6F2EE86C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6E661-BF41-4E4A-ADAF-7297FA88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5E91-221F-49B5-A0EF-F8826477C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0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01BB58-BC03-46C3-871B-4B5D27C97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747895"/>
            <a:ext cx="12191999" cy="1655762"/>
          </a:xfrm>
        </p:spPr>
        <p:txBody>
          <a:bodyPr/>
          <a:lstStyle/>
          <a:p>
            <a:r>
              <a:rPr lang="pt-BR" dirty="0"/>
              <a:t>Construa o cenário de acordo com as informações acima.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CBC60A-AD29-4538-8269-9B0DEC02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5" y="438937"/>
            <a:ext cx="8886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Ayres Brandão</dc:creator>
  <cp:lastModifiedBy>Jefferson Ayres Brandão</cp:lastModifiedBy>
  <cp:revision>1</cp:revision>
  <dcterms:created xsi:type="dcterms:W3CDTF">2022-08-12T12:55:51Z</dcterms:created>
  <dcterms:modified xsi:type="dcterms:W3CDTF">2022-08-12T12:56:00Z</dcterms:modified>
</cp:coreProperties>
</file>