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70" r:id="rId5"/>
    <p:sldId id="258" r:id="rId6"/>
    <p:sldId id="260" r:id="rId7"/>
    <p:sldId id="259" r:id="rId8"/>
    <p:sldId id="273" r:id="rId9"/>
    <p:sldId id="267" r:id="rId10"/>
    <p:sldId id="261" r:id="rId11"/>
    <p:sldId id="262" r:id="rId12"/>
    <p:sldId id="264" r:id="rId13"/>
    <p:sldId id="266" r:id="rId14"/>
    <p:sldId id="265" r:id="rId15"/>
    <p:sldId id="268" r:id="rId16"/>
    <p:sldId id="269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1A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2B0262-8B91-B5B9-5BAF-78B89930DF3E}" v="1056" dt="2022-09-22T09:27:54.260"/>
    <p1510:client id="{A828AD9E-5402-4A83-8CD6-0987EBFB31BF}" v="1532" dt="2022-09-22T09:26:54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healthorg-my.sharepoint.com/personal/brangelp_who_int/Documents/MMID/EbolaLineList-Freetown_Practical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healthorg-my.sharepoint.com/personal/brangelp_who_int/Documents/MMID/EbolaLineList-Freetown_Practical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EbolaLineList-Freetown_Practical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worldhealthorg-my.sharepoint.com/personal/brangelp_who_int/Documents/MMID/EpiEstim%20(2)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worldhealthorg-my.sharepoint.com/personal/brangelp_who_int/Documents/MMID/EpiEstim%20(2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Admitted cases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hospital!$C$1</c:f>
              <c:strCache>
                <c:ptCount val="1"/>
                <c:pt idx="0">
                  <c:v>Military Hospital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hospital!$A$2:$A$637</c:f>
              <c:numCache>
                <c:formatCode>m/d/yyyy</c:formatCode>
                <c:ptCount val="636"/>
                <c:pt idx="0">
                  <c:v>41736</c:v>
                </c:pt>
                <c:pt idx="1">
                  <c:v>41737</c:v>
                </c:pt>
                <c:pt idx="2">
                  <c:v>41738</c:v>
                </c:pt>
                <c:pt idx="3">
                  <c:v>41739</c:v>
                </c:pt>
                <c:pt idx="4">
                  <c:v>41740</c:v>
                </c:pt>
                <c:pt idx="5">
                  <c:v>41741</c:v>
                </c:pt>
                <c:pt idx="6">
                  <c:v>41742</c:v>
                </c:pt>
                <c:pt idx="7">
                  <c:v>41743</c:v>
                </c:pt>
                <c:pt idx="8">
                  <c:v>41744</c:v>
                </c:pt>
                <c:pt idx="9">
                  <c:v>41745</c:v>
                </c:pt>
                <c:pt idx="10">
                  <c:v>41746</c:v>
                </c:pt>
                <c:pt idx="11">
                  <c:v>41747</c:v>
                </c:pt>
                <c:pt idx="12">
                  <c:v>41748</c:v>
                </c:pt>
                <c:pt idx="13">
                  <c:v>41749</c:v>
                </c:pt>
                <c:pt idx="14">
                  <c:v>41750</c:v>
                </c:pt>
                <c:pt idx="15">
                  <c:v>41751</c:v>
                </c:pt>
                <c:pt idx="16">
                  <c:v>41752</c:v>
                </c:pt>
                <c:pt idx="17">
                  <c:v>41753</c:v>
                </c:pt>
                <c:pt idx="18">
                  <c:v>41754</c:v>
                </c:pt>
                <c:pt idx="19">
                  <c:v>41755</c:v>
                </c:pt>
                <c:pt idx="20">
                  <c:v>41756</c:v>
                </c:pt>
                <c:pt idx="21">
                  <c:v>41757</c:v>
                </c:pt>
                <c:pt idx="22">
                  <c:v>41758</c:v>
                </c:pt>
                <c:pt idx="23">
                  <c:v>41759</c:v>
                </c:pt>
                <c:pt idx="24">
                  <c:v>41760</c:v>
                </c:pt>
                <c:pt idx="25">
                  <c:v>41761</c:v>
                </c:pt>
                <c:pt idx="26">
                  <c:v>41762</c:v>
                </c:pt>
                <c:pt idx="27">
                  <c:v>41763</c:v>
                </c:pt>
                <c:pt idx="28">
                  <c:v>41764</c:v>
                </c:pt>
                <c:pt idx="29">
                  <c:v>41765</c:v>
                </c:pt>
                <c:pt idx="30">
                  <c:v>41766</c:v>
                </c:pt>
                <c:pt idx="31">
                  <c:v>41767</c:v>
                </c:pt>
                <c:pt idx="32">
                  <c:v>41768</c:v>
                </c:pt>
                <c:pt idx="33">
                  <c:v>41769</c:v>
                </c:pt>
                <c:pt idx="34">
                  <c:v>41770</c:v>
                </c:pt>
                <c:pt idx="35">
                  <c:v>41771</c:v>
                </c:pt>
                <c:pt idx="36">
                  <c:v>41772</c:v>
                </c:pt>
                <c:pt idx="37">
                  <c:v>41773</c:v>
                </c:pt>
                <c:pt idx="38">
                  <c:v>41774</c:v>
                </c:pt>
                <c:pt idx="39">
                  <c:v>41775</c:v>
                </c:pt>
                <c:pt idx="40">
                  <c:v>41776</c:v>
                </c:pt>
                <c:pt idx="41">
                  <c:v>41777</c:v>
                </c:pt>
                <c:pt idx="42">
                  <c:v>41778</c:v>
                </c:pt>
                <c:pt idx="43">
                  <c:v>41779</c:v>
                </c:pt>
                <c:pt idx="44">
                  <c:v>41780</c:v>
                </c:pt>
                <c:pt idx="45">
                  <c:v>41781</c:v>
                </c:pt>
                <c:pt idx="46">
                  <c:v>41782</c:v>
                </c:pt>
                <c:pt idx="47">
                  <c:v>41783</c:v>
                </c:pt>
                <c:pt idx="48">
                  <c:v>41784</c:v>
                </c:pt>
                <c:pt idx="49">
                  <c:v>41785</c:v>
                </c:pt>
                <c:pt idx="50">
                  <c:v>41786</c:v>
                </c:pt>
                <c:pt idx="51">
                  <c:v>41787</c:v>
                </c:pt>
                <c:pt idx="52">
                  <c:v>41788</c:v>
                </c:pt>
                <c:pt idx="53">
                  <c:v>41789</c:v>
                </c:pt>
                <c:pt idx="54">
                  <c:v>41790</c:v>
                </c:pt>
                <c:pt idx="55">
                  <c:v>41791</c:v>
                </c:pt>
                <c:pt idx="56">
                  <c:v>41792</c:v>
                </c:pt>
                <c:pt idx="57">
                  <c:v>41793</c:v>
                </c:pt>
                <c:pt idx="58">
                  <c:v>41794</c:v>
                </c:pt>
                <c:pt idx="59">
                  <c:v>41795</c:v>
                </c:pt>
                <c:pt idx="60">
                  <c:v>41796</c:v>
                </c:pt>
                <c:pt idx="61">
                  <c:v>41797</c:v>
                </c:pt>
                <c:pt idx="62">
                  <c:v>41798</c:v>
                </c:pt>
                <c:pt idx="63">
                  <c:v>41799</c:v>
                </c:pt>
                <c:pt idx="64">
                  <c:v>41800</c:v>
                </c:pt>
                <c:pt idx="65">
                  <c:v>41801</c:v>
                </c:pt>
                <c:pt idx="66">
                  <c:v>41802</c:v>
                </c:pt>
                <c:pt idx="67">
                  <c:v>41803</c:v>
                </c:pt>
                <c:pt idx="68">
                  <c:v>41804</c:v>
                </c:pt>
                <c:pt idx="69">
                  <c:v>41805</c:v>
                </c:pt>
                <c:pt idx="70">
                  <c:v>41806</c:v>
                </c:pt>
                <c:pt idx="71">
                  <c:v>41807</c:v>
                </c:pt>
                <c:pt idx="72">
                  <c:v>41808</c:v>
                </c:pt>
                <c:pt idx="73">
                  <c:v>41809</c:v>
                </c:pt>
                <c:pt idx="74">
                  <c:v>41810</c:v>
                </c:pt>
                <c:pt idx="75">
                  <c:v>41811</c:v>
                </c:pt>
                <c:pt idx="76">
                  <c:v>41812</c:v>
                </c:pt>
                <c:pt idx="77">
                  <c:v>41813</c:v>
                </c:pt>
                <c:pt idx="78">
                  <c:v>41814</c:v>
                </c:pt>
                <c:pt idx="79">
                  <c:v>41815</c:v>
                </c:pt>
                <c:pt idx="80">
                  <c:v>41816</c:v>
                </c:pt>
                <c:pt idx="81">
                  <c:v>41817</c:v>
                </c:pt>
                <c:pt idx="82">
                  <c:v>41818</c:v>
                </c:pt>
                <c:pt idx="83">
                  <c:v>41819</c:v>
                </c:pt>
                <c:pt idx="84">
                  <c:v>41820</c:v>
                </c:pt>
                <c:pt idx="85">
                  <c:v>41821</c:v>
                </c:pt>
                <c:pt idx="86">
                  <c:v>41822</c:v>
                </c:pt>
                <c:pt idx="87">
                  <c:v>41823</c:v>
                </c:pt>
                <c:pt idx="88">
                  <c:v>41824</c:v>
                </c:pt>
                <c:pt idx="89">
                  <c:v>41825</c:v>
                </c:pt>
                <c:pt idx="90">
                  <c:v>41826</c:v>
                </c:pt>
                <c:pt idx="91">
                  <c:v>41827</c:v>
                </c:pt>
                <c:pt idx="92">
                  <c:v>41828</c:v>
                </c:pt>
                <c:pt idx="93">
                  <c:v>41829</c:v>
                </c:pt>
                <c:pt idx="94">
                  <c:v>41830</c:v>
                </c:pt>
                <c:pt idx="95">
                  <c:v>41831</c:v>
                </c:pt>
                <c:pt idx="96">
                  <c:v>41832</c:v>
                </c:pt>
                <c:pt idx="97">
                  <c:v>41833</c:v>
                </c:pt>
                <c:pt idx="98">
                  <c:v>41834</c:v>
                </c:pt>
                <c:pt idx="99">
                  <c:v>41835</c:v>
                </c:pt>
                <c:pt idx="100">
                  <c:v>41836</c:v>
                </c:pt>
                <c:pt idx="101">
                  <c:v>41837</c:v>
                </c:pt>
                <c:pt idx="102">
                  <c:v>41838</c:v>
                </c:pt>
                <c:pt idx="103">
                  <c:v>41839</c:v>
                </c:pt>
                <c:pt idx="104">
                  <c:v>41840</c:v>
                </c:pt>
                <c:pt idx="105">
                  <c:v>41841</c:v>
                </c:pt>
                <c:pt idx="106">
                  <c:v>41842</c:v>
                </c:pt>
                <c:pt idx="107">
                  <c:v>41843</c:v>
                </c:pt>
                <c:pt idx="108">
                  <c:v>41844</c:v>
                </c:pt>
                <c:pt idx="109">
                  <c:v>41845</c:v>
                </c:pt>
                <c:pt idx="110">
                  <c:v>41846</c:v>
                </c:pt>
                <c:pt idx="111">
                  <c:v>41847</c:v>
                </c:pt>
                <c:pt idx="112">
                  <c:v>41848</c:v>
                </c:pt>
                <c:pt idx="113">
                  <c:v>41849</c:v>
                </c:pt>
                <c:pt idx="114">
                  <c:v>41850</c:v>
                </c:pt>
                <c:pt idx="115">
                  <c:v>41851</c:v>
                </c:pt>
                <c:pt idx="116">
                  <c:v>41852</c:v>
                </c:pt>
                <c:pt idx="117">
                  <c:v>41853</c:v>
                </c:pt>
                <c:pt idx="118">
                  <c:v>41854</c:v>
                </c:pt>
                <c:pt idx="119">
                  <c:v>41855</c:v>
                </c:pt>
                <c:pt idx="120">
                  <c:v>41856</c:v>
                </c:pt>
                <c:pt idx="121">
                  <c:v>41857</c:v>
                </c:pt>
                <c:pt idx="122">
                  <c:v>41858</c:v>
                </c:pt>
                <c:pt idx="123">
                  <c:v>41859</c:v>
                </c:pt>
                <c:pt idx="124">
                  <c:v>41860</c:v>
                </c:pt>
                <c:pt idx="125">
                  <c:v>41861</c:v>
                </c:pt>
                <c:pt idx="126">
                  <c:v>41862</c:v>
                </c:pt>
                <c:pt idx="127">
                  <c:v>41863</c:v>
                </c:pt>
                <c:pt idx="128">
                  <c:v>41864</c:v>
                </c:pt>
                <c:pt idx="129">
                  <c:v>41865</c:v>
                </c:pt>
                <c:pt idx="130">
                  <c:v>41866</c:v>
                </c:pt>
                <c:pt idx="131">
                  <c:v>41867</c:v>
                </c:pt>
                <c:pt idx="132">
                  <c:v>41868</c:v>
                </c:pt>
                <c:pt idx="133">
                  <c:v>41869</c:v>
                </c:pt>
                <c:pt idx="134">
                  <c:v>41870</c:v>
                </c:pt>
                <c:pt idx="135">
                  <c:v>41871</c:v>
                </c:pt>
                <c:pt idx="136">
                  <c:v>41872</c:v>
                </c:pt>
                <c:pt idx="137">
                  <c:v>41873</c:v>
                </c:pt>
                <c:pt idx="138">
                  <c:v>41874</c:v>
                </c:pt>
                <c:pt idx="139">
                  <c:v>41875</c:v>
                </c:pt>
                <c:pt idx="140">
                  <c:v>41876</c:v>
                </c:pt>
                <c:pt idx="141">
                  <c:v>41877</c:v>
                </c:pt>
                <c:pt idx="142">
                  <c:v>41878</c:v>
                </c:pt>
                <c:pt idx="143">
                  <c:v>41879</c:v>
                </c:pt>
                <c:pt idx="144">
                  <c:v>41880</c:v>
                </c:pt>
                <c:pt idx="145">
                  <c:v>41881</c:v>
                </c:pt>
                <c:pt idx="146">
                  <c:v>41882</c:v>
                </c:pt>
                <c:pt idx="147">
                  <c:v>41883</c:v>
                </c:pt>
                <c:pt idx="148">
                  <c:v>41884</c:v>
                </c:pt>
                <c:pt idx="149">
                  <c:v>41885</c:v>
                </c:pt>
                <c:pt idx="150">
                  <c:v>41886</c:v>
                </c:pt>
                <c:pt idx="151">
                  <c:v>41887</c:v>
                </c:pt>
                <c:pt idx="152">
                  <c:v>41888</c:v>
                </c:pt>
                <c:pt idx="153">
                  <c:v>41889</c:v>
                </c:pt>
                <c:pt idx="154">
                  <c:v>41890</c:v>
                </c:pt>
                <c:pt idx="155">
                  <c:v>41891</c:v>
                </c:pt>
                <c:pt idx="156">
                  <c:v>41892</c:v>
                </c:pt>
                <c:pt idx="157">
                  <c:v>41893</c:v>
                </c:pt>
                <c:pt idx="158">
                  <c:v>41894</c:v>
                </c:pt>
                <c:pt idx="159">
                  <c:v>41895</c:v>
                </c:pt>
                <c:pt idx="160">
                  <c:v>41896</c:v>
                </c:pt>
                <c:pt idx="161">
                  <c:v>41897</c:v>
                </c:pt>
                <c:pt idx="162">
                  <c:v>41898</c:v>
                </c:pt>
                <c:pt idx="163">
                  <c:v>41899</c:v>
                </c:pt>
                <c:pt idx="164">
                  <c:v>41900</c:v>
                </c:pt>
                <c:pt idx="165">
                  <c:v>41901</c:v>
                </c:pt>
                <c:pt idx="166">
                  <c:v>41902</c:v>
                </c:pt>
                <c:pt idx="167">
                  <c:v>41903</c:v>
                </c:pt>
                <c:pt idx="168">
                  <c:v>41904</c:v>
                </c:pt>
                <c:pt idx="169">
                  <c:v>41905</c:v>
                </c:pt>
                <c:pt idx="170">
                  <c:v>41906</c:v>
                </c:pt>
                <c:pt idx="171">
                  <c:v>41907</c:v>
                </c:pt>
                <c:pt idx="172">
                  <c:v>41908</c:v>
                </c:pt>
                <c:pt idx="173">
                  <c:v>41909</c:v>
                </c:pt>
                <c:pt idx="174">
                  <c:v>41910</c:v>
                </c:pt>
                <c:pt idx="175">
                  <c:v>41911</c:v>
                </c:pt>
                <c:pt idx="176">
                  <c:v>41912</c:v>
                </c:pt>
                <c:pt idx="177">
                  <c:v>41913</c:v>
                </c:pt>
                <c:pt idx="178">
                  <c:v>41914</c:v>
                </c:pt>
                <c:pt idx="179">
                  <c:v>41915</c:v>
                </c:pt>
                <c:pt idx="180">
                  <c:v>41916</c:v>
                </c:pt>
                <c:pt idx="181">
                  <c:v>41917</c:v>
                </c:pt>
                <c:pt idx="182">
                  <c:v>41918</c:v>
                </c:pt>
                <c:pt idx="183">
                  <c:v>41919</c:v>
                </c:pt>
                <c:pt idx="184">
                  <c:v>41920</c:v>
                </c:pt>
                <c:pt idx="185">
                  <c:v>41921</c:v>
                </c:pt>
                <c:pt idx="186">
                  <c:v>41922</c:v>
                </c:pt>
                <c:pt idx="187">
                  <c:v>41923</c:v>
                </c:pt>
                <c:pt idx="188">
                  <c:v>41924</c:v>
                </c:pt>
                <c:pt idx="189">
                  <c:v>41925</c:v>
                </c:pt>
                <c:pt idx="190">
                  <c:v>41926</c:v>
                </c:pt>
                <c:pt idx="191">
                  <c:v>41927</c:v>
                </c:pt>
                <c:pt idx="192">
                  <c:v>41928</c:v>
                </c:pt>
                <c:pt idx="193">
                  <c:v>41929</c:v>
                </c:pt>
                <c:pt idx="194">
                  <c:v>41930</c:v>
                </c:pt>
                <c:pt idx="195">
                  <c:v>41931</c:v>
                </c:pt>
                <c:pt idx="196">
                  <c:v>41932</c:v>
                </c:pt>
                <c:pt idx="197">
                  <c:v>41933</c:v>
                </c:pt>
                <c:pt idx="198">
                  <c:v>41934</c:v>
                </c:pt>
                <c:pt idx="199">
                  <c:v>41935</c:v>
                </c:pt>
                <c:pt idx="200">
                  <c:v>41936</c:v>
                </c:pt>
                <c:pt idx="201">
                  <c:v>41937</c:v>
                </c:pt>
                <c:pt idx="202">
                  <c:v>41938</c:v>
                </c:pt>
                <c:pt idx="203">
                  <c:v>41939</c:v>
                </c:pt>
                <c:pt idx="204">
                  <c:v>41940</c:v>
                </c:pt>
                <c:pt idx="205">
                  <c:v>41941</c:v>
                </c:pt>
                <c:pt idx="206">
                  <c:v>41942</c:v>
                </c:pt>
                <c:pt idx="207">
                  <c:v>41943</c:v>
                </c:pt>
                <c:pt idx="208">
                  <c:v>41944</c:v>
                </c:pt>
                <c:pt idx="209">
                  <c:v>41945</c:v>
                </c:pt>
                <c:pt idx="210">
                  <c:v>41946</c:v>
                </c:pt>
                <c:pt idx="211">
                  <c:v>41947</c:v>
                </c:pt>
                <c:pt idx="212">
                  <c:v>41948</c:v>
                </c:pt>
                <c:pt idx="213">
                  <c:v>41949</c:v>
                </c:pt>
                <c:pt idx="214">
                  <c:v>41950</c:v>
                </c:pt>
                <c:pt idx="215">
                  <c:v>41951</c:v>
                </c:pt>
                <c:pt idx="216">
                  <c:v>41952</c:v>
                </c:pt>
                <c:pt idx="217">
                  <c:v>41953</c:v>
                </c:pt>
                <c:pt idx="218">
                  <c:v>41954</c:v>
                </c:pt>
                <c:pt idx="219">
                  <c:v>41955</c:v>
                </c:pt>
                <c:pt idx="220">
                  <c:v>41956</c:v>
                </c:pt>
                <c:pt idx="221">
                  <c:v>41957</c:v>
                </c:pt>
                <c:pt idx="222">
                  <c:v>41958</c:v>
                </c:pt>
                <c:pt idx="223">
                  <c:v>41959</c:v>
                </c:pt>
                <c:pt idx="224">
                  <c:v>41960</c:v>
                </c:pt>
                <c:pt idx="225">
                  <c:v>41961</c:v>
                </c:pt>
                <c:pt idx="226">
                  <c:v>41962</c:v>
                </c:pt>
                <c:pt idx="227">
                  <c:v>41963</c:v>
                </c:pt>
                <c:pt idx="228">
                  <c:v>41964</c:v>
                </c:pt>
                <c:pt idx="229">
                  <c:v>41965</c:v>
                </c:pt>
                <c:pt idx="230">
                  <c:v>41966</c:v>
                </c:pt>
                <c:pt idx="231">
                  <c:v>41967</c:v>
                </c:pt>
                <c:pt idx="232">
                  <c:v>41968</c:v>
                </c:pt>
                <c:pt idx="233">
                  <c:v>41969</c:v>
                </c:pt>
                <c:pt idx="234">
                  <c:v>41970</c:v>
                </c:pt>
                <c:pt idx="235">
                  <c:v>41971</c:v>
                </c:pt>
                <c:pt idx="236">
                  <c:v>41972</c:v>
                </c:pt>
                <c:pt idx="237">
                  <c:v>41973</c:v>
                </c:pt>
                <c:pt idx="238">
                  <c:v>41974</c:v>
                </c:pt>
                <c:pt idx="239">
                  <c:v>41975</c:v>
                </c:pt>
                <c:pt idx="240">
                  <c:v>41976</c:v>
                </c:pt>
                <c:pt idx="241">
                  <c:v>41977</c:v>
                </c:pt>
                <c:pt idx="242">
                  <c:v>41978</c:v>
                </c:pt>
                <c:pt idx="243">
                  <c:v>41979</c:v>
                </c:pt>
                <c:pt idx="244">
                  <c:v>41980</c:v>
                </c:pt>
                <c:pt idx="245">
                  <c:v>41981</c:v>
                </c:pt>
                <c:pt idx="246">
                  <c:v>41982</c:v>
                </c:pt>
                <c:pt idx="247">
                  <c:v>41983</c:v>
                </c:pt>
                <c:pt idx="248">
                  <c:v>41984</c:v>
                </c:pt>
                <c:pt idx="249">
                  <c:v>41985</c:v>
                </c:pt>
                <c:pt idx="250">
                  <c:v>41986</c:v>
                </c:pt>
                <c:pt idx="251">
                  <c:v>41987</c:v>
                </c:pt>
                <c:pt idx="252">
                  <c:v>41988</c:v>
                </c:pt>
                <c:pt idx="253">
                  <c:v>41989</c:v>
                </c:pt>
                <c:pt idx="254">
                  <c:v>41990</c:v>
                </c:pt>
                <c:pt idx="255">
                  <c:v>41991</c:v>
                </c:pt>
                <c:pt idx="256">
                  <c:v>41992</c:v>
                </c:pt>
                <c:pt idx="257">
                  <c:v>41993</c:v>
                </c:pt>
                <c:pt idx="258">
                  <c:v>41994</c:v>
                </c:pt>
                <c:pt idx="259">
                  <c:v>41995</c:v>
                </c:pt>
                <c:pt idx="260">
                  <c:v>41996</c:v>
                </c:pt>
                <c:pt idx="261">
                  <c:v>41997</c:v>
                </c:pt>
                <c:pt idx="262">
                  <c:v>41998</c:v>
                </c:pt>
                <c:pt idx="263">
                  <c:v>41999</c:v>
                </c:pt>
                <c:pt idx="264">
                  <c:v>42000</c:v>
                </c:pt>
                <c:pt idx="265">
                  <c:v>42001</c:v>
                </c:pt>
                <c:pt idx="266">
                  <c:v>42002</c:v>
                </c:pt>
                <c:pt idx="267">
                  <c:v>42003</c:v>
                </c:pt>
                <c:pt idx="268">
                  <c:v>42004</c:v>
                </c:pt>
                <c:pt idx="269">
                  <c:v>42005</c:v>
                </c:pt>
                <c:pt idx="270">
                  <c:v>42006</c:v>
                </c:pt>
                <c:pt idx="271">
                  <c:v>42007</c:v>
                </c:pt>
                <c:pt idx="272">
                  <c:v>42008</c:v>
                </c:pt>
                <c:pt idx="273">
                  <c:v>42009</c:v>
                </c:pt>
                <c:pt idx="274">
                  <c:v>42010</c:v>
                </c:pt>
                <c:pt idx="275">
                  <c:v>42011</c:v>
                </c:pt>
                <c:pt idx="276">
                  <c:v>42012</c:v>
                </c:pt>
                <c:pt idx="277">
                  <c:v>42013</c:v>
                </c:pt>
                <c:pt idx="278">
                  <c:v>42014</c:v>
                </c:pt>
                <c:pt idx="279">
                  <c:v>42015</c:v>
                </c:pt>
                <c:pt idx="280">
                  <c:v>42016</c:v>
                </c:pt>
                <c:pt idx="281">
                  <c:v>42017</c:v>
                </c:pt>
                <c:pt idx="282">
                  <c:v>42018</c:v>
                </c:pt>
                <c:pt idx="283">
                  <c:v>42019</c:v>
                </c:pt>
                <c:pt idx="284">
                  <c:v>42020</c:v>
                </c:pt>
                <c:pt idx="285">
                  <c:v>42021</c:v>
                </c:pt>
                <c:pt idx="286">
                  <c:v>42022</c:v>
                </c:pt>
                <c:pt idx="287">
                  <c:v>42023</c:v>
                </c:pt>
                <c:pt idx="288">
                  <c:v>42024</c:v>
                </c:pt>
                <c:pt idx="289">
                  <c:v>42025</c:v>
                </c:pt>
                <c:pt idx="290">
                  <c:v>42026</c:v>
                </c:pt>
                <c:pt idx="291">
                  <c:v>42027</c:v>
                </c:pt>
                <c:pt idx="292">
                  <c:v>42028</c:v>
                </c:pt>
                <c:pt idx="293">
                  <c:v>42029</c:v>
                </c:pt>
                <c:pt idx="294">
                  <c:v>42030</c:v>
                </c:pt>
                <c:pt idx="295">
                  <c:v>42031</c:v>
                </c:pt>
                <c:pt idx="296">
                  <c:v>42032</c:v>
                </c:pt>
                <c:pt idx="297">
                  <c:v>42033</c:v>
                </c:pt>
                <c:pt idx="298">
                  <c:v>42034</c:v>
                </c:pt>
                <c:pt idx="299">
                  <c:v>42035</c:v>
                </c:pt>
                <c:pt idx="300">
                  <c:v>42036</c:v>
                </c:pt>
                <c:pt idx="301">
                  <c:v>42037</c:v>
                </c:pt>
                <c:pt idx="302">
                  <c:v>42038</c:v>
                </c:pt>
                <c:pt idx="303">
                  <c:v>42039</c:v>
                </c:pt>
                <c:pt idx="304">
                  <c:v>42040</c:v>
                </c:pt>
                <c:pt idx="305">
                  <c:v>42041</c:v>
                </c:pt>
                <c:pt idx="306">
                  <c:v>42042</c:v>
                </c:pt>
                <c:pt idx="307">
                  <c:v>42043</c:v>
                </c:pt>
                <c:pt idx="308">
                  <c:v>42044</c:v>
                </c:pt>
                <c:pt idx="309">
                  <c:v>42045</c:v>
                </c:pt>
                <c:pt idx="310">
                  <c:v>42046</c:v>
                </c:pt>
                <c:pt idx="311">
                  <c:v>42047</c:v>
                </c:pt>
                <c:pt idx="312">
                  <c:v>42048</c:v>
                </c:pt>
                <c:pt idx="313">
                  <c:v>42049</c:v>
                </c:pt>
                <c:pt idx="314">
                  <c:v>42050</c:v>
                </c:pt>
                <c:pt idx="315">
                  <c:v>42051</c:v>
                </c:pt>
                <c:pt idx="316">
                  <c:v>42052</c:v>
                </c:pt>
                <c:pt idx="317">
                  <c:v>42053</c:v>
                </c:pt>
                <c:pt idx="318">
                  <c:v>42054</c:v>
                </c:pt>
                <c:pt idx="319">
                  <c:v>42055</c:v>
                </c:pt>
                <c:pt idx="320">
                  <c:v>42056</c:v>
                </c:pt>
                <c:pt idx="321">
                  <c:v>42057</c:v>
                </c:pt>
                <c:pt idx="322">
                  <c:v>42058</c:v>
                </c:pt>
                <c:pt idx="323">
                  <c:v>42059</c:v>
                </c:pt>
                <c:pt idx="324">
                  <c:v>42060</c:v>
                </c:pt>
                <c:pt idx="325">
                  <c:v>42061</c:v>
                </c:pt>
                <c:pt idx="326">
                  <c:v>42062</c:v>
                </c:pt>
                <c:pt idx="327">
                  <c:v>42063</c:v>
                </c:pt>
                <c:pt idx="328">
                  <c:v>42064</c:v>
                </c:pt>
                <c:pt idx="329">
                  <c:v>42065</c:v>
                </c:pt>
                <c:pt idx="330">
                  <c:v>42066</c:v>
                </c:pt>
                <c:pt idx="331">
                  <c:v>42067</c:v>
                </c:pt>
                <c:pt idx="332">
                  <c:v>42068</c:v>
                </c:pt>
                <c:pt idx="333">
                  <c:v>42069</c:v>
                </c:pt>
                <c:pt idx="334">
                  <c:v>42070</c:v>
                </c:pt>
                <c:pt idx="335">
                  <c:v>42071</c:v>
                </c:pt>
                <c:pt idx="336">
                  <c:v>42072</c:v>
                </c:pt>
                <c:pt idx="337">
                  <c:v>42073</c:v>
                </c:pt>
                <c:pt idx="338">
                  <c:v>42074</c:v>
                </c:pt>
                <c:pt idx="339">
                  <c:v>42075</c:v>
                </c:pt>
                <c:pt idx="340">
                  <c:v>42076</c:v>
                </c:pt>
                <c:pt idx="341">
                  <c:v>42077</c:v>
                </c:pt>
                <c:pt idx="342">
                  <c:v>42078</c:v>
                </c:pt>
                <c:pt idx="343">
                  <c:v>42079</c:v>
                </c:pt>
                <c:pt idx="344">
                  <c:v>42080</c:v>
                </c:pt>
                <c:pt idx="345">
                  <c:v>42081</c:v>
                </c:pt>
                <c:pt idx="346">
                  <c:v>42082</c:v>
                </c:pt>
                <c:pt idx="347">
                  <c:v>42083</c:v>
                </c:pt>
                <c:pt idx="348">
                  <c:v>42084</c:v>
                </c:pt>
                <c:pt idx="349">
                  <c:v>42085</c:v>
                </c:pt>
                <c:pt idx="350">
                  <c:v>42086</c:v>
                </c:pt>
                <c:pt idx="351">
                  <c:v>42087</c:v>
                </c:pt>
                <c:pt idx="352">
                  <c:v>42088</c:v>
                </c:pt>
                <c:pt idx="353">
                  <c:v>42089</c:v>
                </c:pt>
                <c:pt idx="354">
                  <c:v>42090</c:v>
                </c:pt>
                <c:pt idx="355">
                  <c:v>42091</c:v>
                </c:pt>
                <c:pt idx="356">
                  <c:v>42092</c:v>
                </c:pt>
                <c:pt idx="357">
                  <c:v>42093</c:v>
                </c:pt>
                <c:pt idx="358">
                  <c:v>42094</c:v>
                </c:pt>
                <c:pt idx="359">
                  <c:v>42095</c:v>
                </c:pt>
                <c:pt idx="360">
                  <c:v>42096</c:v>
                </c:pt>
                <c:pt idx="361">
                  <c:v>42097</c:v>
                </c:pt>
                <c:pt idx="362">
                  <c:v>42098</c:v>
                </c:pt>
                <c:pt idx="363">
                  <c:v>42099</c:v>
                </c:pt>
                <c:pt idx="364">
                  <c:v>42100</c:v>
                </c:pt>
                <c:pt idx="365">
                  <c:v>42101</c:v>
                </c:pt>
                <c:pt idx="366">
                  <c:v>42102</c:v>
                </c:pt>
                <c:pt idx="367">
                  <c:v>42103</c:v>
                </c:pt>
                <c:pt idx="368">
                  <c:v>42104</c:v>
                </c:pt>
                <c:pt idx="369">
                  <c:v>42105</c:v>
                </c:pt>
                <c:pt idx="370">
                  <c:v>42106</c:v>
                </c:pt>
                <c:pt idx="371">
                  <c:v>42107</c:v>
                </c:pt>
                <c:pt idx="372">
                  <c:v>42108</c:v>
                </c:pt>
                <c:pt idx="373">
                  <c:v>42109</c:v>
                </c:pt>
                <c:pt idx="374">
                  <c:v>42110</c:v>
                </c:pt>
                <c:pt idx="375">
                  <c:v>42111</c:v>
                </c:pt>
                <c:pt idx="376">
                  <c:v>42112</c:v>
                </c:pt>
                <c:pt idx="377">
                  <c:v>42113</c:v>
                </c:pt>
                <c:pt idx="378">
                  <c:v>42114</c:v>
                </c:pt>
                <c:pt idx="379">
                  <c:v>42115</c:v>
                </c:pt>
                <c:pt idx="380">
                  <c:v>42116</c:v>
                </c:pt>
                <c:pt idx="381">
                  <c:v>42117</c:v>
                </c:pt>
                <c:pt idx="382">
                  <c:v>42118</c:v>
                </c:pt>
                <c:pt idx="383">
                  <c:v>42119</c:v>
                </c:pt>
                <c:pt idx="384">
                  <c:v>42120</c:v>
                </c:pt>
                <c:pt idx="385">
                  <c:v>42121</c:v>
                </c:pt>
                <c:pt idx="386">
                  <c:v>42122</c:v>
                </c:pt>
                <c:pt idx="387">
                  <c:v>42123</c:v>
                </c:pt>
                <c:pt idx="388">
                  <c:v>42124</c:v>
                </c:pt>
                <c:pt idx="389">
                  <c:v>42125</c:v>
                </c:pt>
                <c:pt idx="390">
                  <c:v>42126</c:v>
                </c:pt>
                <c:pt idx="391">
                  <c:v>42127</c:v>
                </c:pt>
                <c:pt idx="392">
                  <c:v>42128</c:v>
                </c:pt>
                <c:pt idx="393">
                  <c:v>42129</c:v>
                </c:pt>
                <c:pt idx="394">
                  <c:v>42130</c:v>
                </c:pt>
                <c:pt idx="395">
                  <c:v>42131</c:v>
                </c:pt>
                <c:pt idx="396">
                  <c:v>42132</c:v>
                </c:pt>
                <c:pt idx="397">
                  <c:v>42133</c:v>
                </c:pt>
                <c:pt idx="398">
                  <c:v>42134</c:v>
                </c:pt>
                <c:pt idx="399">
                  <c:v>42135</c:v>
                </c:pt>
                <c:pt idx="400">
                  <c:v>42136</c:v>
                </c:pt>
                <c:pt idx="401">
                  <c:v>42137</c:v>
                </c:pt>
                <c:pt idx="402">
                  <c:v>42138</c:v>
                </c:pt>
                <c:pt idx="403">
                  <c:v>42139</c:v>
                </c:pt>
                <c:pt idx="404">
                  <c:v>42140</c:v>
                </c:pt>
                <c:pt idx="405">
                  <c:v>42141</c:v>
                </c:pt>
                <c:pt idx="406">
                  <c:v>42142</c:v>
                </c:pt>
                <c:pt idx="407">
                  <c:v>42143</c:v>
                </c:pt>
                <c:pt idx="408">
                  <c:v>42144</c:v>
                </c:pt>
                <c:pt idx="409">
                  <c:v>42145</c:v>
                </c:pt>
                <c:pt idx="410">
                  <c:v>42146</c:v>
                </c:pt>
                <c:pt idx="411">
                  <c:v>42147</c:v>
                </c:pt>
                <c:pt idx="412">
                  <c:v>42148</c:v>
                </c:pt>
                <c:pt idx="413">
                  <c:v>42149</c:v>
                </c:pt>
                <c:pt idx="414">
                  <c:v>42150</c:v>
                </c:pt>
                <c:pt idx="415">
                  <c:v>42151</c:v>
                </c:pt>
                <c:pt idx="416">
                  <c:v>42152</c:v>
                </c:pt>
                <c:pt idx="417">
                  <c:v>42153</c:v>
                </c:pt>
                <c:pt idx="418">
                  <c:v>42154</c:v>
                </c:pt>
                <c:pt idx="419">
                  <c:v>42155</c:v>
                </c:pt>
                <c:pt idx="420">
                  <c:v>42156</c:v>
                </c:pt>
                <c:pt idx="421">
                  <c:v>42157</c:v>
                </c:pt>
                <c:pt idx="422">
                  <c:v>42158</c:v>
                </c:pt>
                <c:pt idx="423">
                  <c:v>42159</c:v>
                </c:pt>
                <c:pt idx="424">
                  <c:v>42160</c:v>
                </c:pt>
                <c:pt idx="425">
                  <c:v>42161</c:v>
                </c:pt>
                <c:pt idx="426">
                  <c:v>42162</c:v>
                </c:pt>
                <c:pt idx="427">
                  <c:v>42163</c:v>
                </c:pt>
                <c:pt idx="428">
                  <c:v>42164</c:v>
                </c:pt>
                <c:pt idx="429">
                  <c:v>42165</c:v>
                </c:pt>
                <c:pt idx="430">
                  <c:v>42166</c:v>
                </c:pt>
                <c:pt idx="431">
                  <c:v>42167</c:v>
                </c:pt>
                <c:pt idx="432">
                  <c:v>42168</c:v>
                </c:pt>
                <c:pt idx="433">
                  <c:v>42169</c:v>
                </c:pt>
                <c:pt idx="434">
                  <c:v>42170</c:v>
                </c:pt>
                <c:pt idx="435">
                  <c:v>42171</c:v>
                </c:pt>
                <c:pt idx="436">
                  <c:v>42172</c:v>
                </c:pt>
                <c:pt idx="437">
                  <c:v>42173</c:v>
                </c:pt>
                <c:pt idx="438">
                  <c:v>42174</c:v>
                </c:pt>
                <c:pt idx="439">
                  <c:v>42175</c:v>
                </c:pt>
                <c:pt idx="440">
                  <c:v>42176</c:v>
                </c:pt>
                <c:pt idx="441">
                  <c:v>42177</c:v>
                </c:pt>
                <c:pt idx="442">
                  <c:v>42178</c:v>
                </c:pt>
                <c:pt idx="443">
                  <c:v>42179</c:v>
                </c:pt>
                <c:pt idx="444">
                  <c:v>42180</c:v>
                </c:pt>
                <c:pt idx="445">
                  <c:v>42181</c:v>
                </c:pt>
              </c:numCache>
            </c:numRef>
          </c:cat>
          <c:val>
            <c:numRef>
              <c:f>hospital!$C$2:$C$637</c:f>
              <c:numCache>
                <c:formatCode>General</c:formatCode>
                <c:ptCount val="636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2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0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</c:v>
                </c:pt>
                <c:pt idx="78">
                  <c:v>0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2</c:v>
                </c:pt>
                <c:pt idx="85">
                  <c:v>0</c:v>
                </c:pt>
                <c:pt idx="86">
                  <c:v>0</c:v>
                </c:pt>
                <c:pt idx="87">
                  <c:v>2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1</c:v>
                </c:pt>
                <c:pt idx="99">
                  <c:v>2</c:v>
                </c:pt>
                <c:pt idx="100">
                  <c:v>1</c:v>
                </c:pt>
                <c:pt idx="101">
                  <c:v>2</c:v>
                </c:pt>
                <c:pt idx="102">
                  <c:v>2</c:v>
                </c:pt>
                <c:pt idx="103">
                  <c:v>3</c:v>
                </c:pt>
                <c:pt idx="104">
                  <c:v>1</c:v>
                </c:pt>
                <c:pt idx="105">
                  <c:v>2</c:v>
                </c:pt>
                <c:pt idx="106">
                  <c:v>1</c:v>
                </c:pt>
                <c:pt idx="107">
                  <c:v>4</c:v>
                </c:pt>
                <c:pt idx="108">
                  <c:v>1</c:v>
                </c:pt>
                <c:pt idx="109">
                  <c:v>2</c:v>
                </c:pt>
                <c:pt idx="110">
                  <c:v>0</c:v>
                </c:pt>
                <c:pt idx="111">
                  <c:v>1</c:v>
                </c:pt>
                <c:pt idx="112">
                  <c:v>1</c:v>
                </c:pt>
                <c:pt idx="113">
                  <c:v>2</c:v>
                </c:pt>
                <c:pt idx="114">
                  <c:v>4</c:v>
                </c:pt>
                <c:pt idx="115">
                  <c:v>4</c:v>
                </c:pt>
                <c:pt idx="116">
                  <c:v>3</c:v>
                </c:pt>
                <c:pt idx="117">
                  <c:v>4</c:v>
                </c:pt>
                <c:pt idx="118">
                  <c:v>3</c:v>
                </c:pt>
                <c:pt idx="119">
                  <c:v>0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3</c:v>
                </c:pt>
                <c:pt idx="124">
                  <c:v>3</c:v>
                </c:pt>
                <c:pt idx="125">
                  <c:v>0</c:v>
                </c:pt>
                <c:pt idx="126">
                  <c:v>4</c:v>
                </c:pt>
                <c:pt idx="127">
                  <c:v>1</c:v>
                </c:pt>
                <c:pt idx="128">
                  <c:v>5</c:v>
                </c:pt>
                <c:pt idx="129">
                  <c:v>4</c:v>
                </c:pt>
                <c:pt idx="130">
                  <c:v>2</c:v>
                </c:pt>
                <c:pt idx="131">
                  <c:v>5</c:v>
                </c:pt>
                <c:pt idx="132">
                  <c:v>2</c:v>
                </c:pt>
                <c:pt idx="133">
                  <c:v>3</c:v>
                </c:pt>
                <c:pt idx="134">
                  <c:v>4</c:v>
                </c:pt>
                <c:pt idx="135">
                  <c:v>2</c:v>
                </c:pt>
                <c:pt idx="136">
                  <c:v>0</c:v>
                </c:pt>
                <c:pt idx="137">
                  <c:v>2</c:v>
                </c:pt>
                <c:pt idx="138">
                  <c:v>2</c:v>
                </c:pt>
                <c:pt idx="139">
                  <c:v>4</c:v>
                </c:pt>
                <c:pt idx="140">
                  <c:v>1</c:v>
                </c:pt>
                <c:pt idx="141">
                  <c:v>2</c:v>
                </c:pt>
                <c:pt idx="142">
                  <c:v>3</c:v>
                </c:pt>
                <c:pt idx="143">
                  <c:v>3</c:v>
                </c:pt>
                <c:pt idx="144">
                  <c:v>8</c:v>
                </c:pt>
                <c:pt idx="145">
                  <c:v>5</c:v>
                </c:pt>
                <c:pt idx="146">
                  <c:v>3</c:v>
                </c:pt>
                <c:pt idx="147">
                  <c:v>6</c:v>
                </c:pt>
                <c:pt idx="148">
                  <c:v>5</c:v>
                </c:pt>
                <c:pt idx="149">
                  <c:v>6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7</c:v>
                </c:pt>
                <c:pt idx="155">
                  <c:v>1</c:v>
                </c:pt>
                <c:pt idx="156">
                  <c:v>4</c:v>
                </c:pt>
                <c:pt idx="157">
                  <c:v>4</c:v>
                </c:pt>
                <c:pt idx="158">
                  <c:v>2</c:v>
                </c:pt>
                <c:pt idx="159">
                  <c:v>3</c:v>
                </c:pt>
                <c:pt idx="160">
                  <c:v>4</c:v>
                </c:pt>
                <c:pt idx="161">
                  <c:v>7</c:v>
                </c:pt>
                <c:pt idx="162">
                  <c:v>12</c:v>
                </c:pt>
                <c:pt idx="163">
                  <c:v>8</c:v>
                </c:pt>
                <c:pt idx="164">
                  <c:v>4</c:v>
                </c:pt>
                <c:pt idx="165">
                  <c:v>7</c:v>
                </c:pt>
                <c:pt idx="166">
                  <c:v>8</c:v>
                </c:pt>
                <c:pt idx="167">
                  <c:v>8</c:v>
                </c:pt>
                <c:pt idx="168">
                  <c:v>6</c:v>
                </c:pt>
                <c:pt idx="169">
                  <c:v>7</c:v>
                </c:pt>
                <c:pt idx="170">
                  <c:v>2</c:v>
                </c:pt>
                <c:pt idx="171">
                  <c:v>10</c:v>
                </c:pt>
                <c:pt idx="172">
                  <c:v>4</c:v>
                </c:pt>
                <c:pt idx="173">
                  <c:v>8</c:v>
                </c:pt>
                <c:pt idx="174">
                  <c:v>3</c:v>
                </c:pt>
                <c:pt idx="175">
                  <c:v>9</c:v>
                </c:pt>
                <c:pt idx="176">
                  <c:v>1</c:v>
                </c:pt>
                <c:pt idx="177">
                  <c:v>5</c:v>
                </c:pt>
                <c:pt idx="178">
                  <c:v>5</c:v>
                </c:pt>
                <c:pt idx="179">
                  <c:v>5</c:v>
                </c:pt>
                <c:pt idx="180">
                  <c:v>5</c:v>
                </c:pt>
                <c:pt idx="181">
                  <c:v>8</c:v>
                </c:pt>
                <c:pt idx="182">
                  <c:v>11</c:v>
                </c:pt>
                <c:pt idx="183">
                  <c:v>4</c:v>
                </c:pt>
                <c:pt idx="184">
                  <c:v>3</c:v>
                </c:pt>
                <c:pt idx="185">
                  <c:v>5</c:v>
                </c:pt>
                <c:pt idx="186">
                  <c:v>5</c:v>
                </c:pt>
                <c:pt idx="187">
                  <c:v>9</c:v>
                </c:pt>
                <c:pt idx="188">
                  <c:v>5</c:v>
                </c:pt>
                <c:pt idx="189">
                  <c:v>9</c:v>
                </c:pt>
                <c:pt idx="190">
                  <c:v>5</c:v>
                </c:pt>
                <c:pt idx="191">
                  <c:v>3</c:v>
                </c:pt>
                <c:pt idx="192">
                  <c:v>4</c:v>
                </c:pt>
                <c:pt idx="193">
                  <c:v>1</c:v>
                </c:pt>
                <c:pt idx="194">
                  <c:v>6</c:v>
                </c:pt>
                <c:pt idx="195">
                  <c:v>5</c:v>
                </c:pt>
                <c:pt idx="196">
                  <c:v>7</c:v>
                </c:pt>
                <c:pt idx="197">
                  <c:v>4</c:v>
                </c:pt>
                <c:pt idx="198">
                  <c:v>4</c:v>
                </c:pt>
                <c:pt idx="199">
                  <c:v>7</c:v>
                </c:pt>
                <c:pt idx="200">
                  <c:v>9</c:v>
                </c:pt>
                <c:pt idx="201">
                  <c:v>3</c:v>
                </c:pt>
                <c:pt idx="202">
                  <c:v>6</c:v>
                </c:pt>
                <c:pt idx="203">
                  <c:v>7</c:v>
                </c:pt>
                <c:pt idx="204">
                  <c:v>12</c:v>
                </c:pt>
                <c:pt idx="205">
                  <c:v>2</c:v>
                </c:pt>
                <c:pt idx="206">
                  <c:v>5</c:v>
                </c:pt>
                <c:pt idx="207">
                  <c:v>3</c:v>
                </c:pt>
                <c:pt idx="208">
                  <c:v>6</c:v>
                </c:pt>
                <c:pt idx="209">
                  <c:v>6</c:v>
                </c:pt>
                <c:pt idx="210">
                  <c:v>8</c:v>
                </c:pt>
                <c:pt idx="211">
                  <c:v>7</c:v>
                </c:pt>
                <c:pt idx="212">
                  <c:v>9</c:v>
                </c:pt>
                <c:pt idx="213">
                  <c:v>8</c:v>
                </c:pt>
                <c:pt idx="214">
                  <c:v>5</c:v>
                </c:pt>
                <c:pt idx="215">
                  <c:v>2</c:v>
                </c:pt>
                <c:pt idx="216">
                  <c:v>0</c:v>
                </c:pt>
                <c:pt idx="217">
                  <c:v>3</c:v>
                </c:pt>
                <c:pt idx="218">
                  <c:v>5</c:v>
                </c:pt>
                <c:pt idx="219">
                  <c:v>1</c:v>
                </c:pt>
                <c:pt idx="220">
                  <c:v>5</c:v>
                </c:pt>
                <c:pt idx="221">
                  <c:v>5</c:v>
                </c:pt>
                <c:pt idx="222">
                  <c:v>6</c:v>
                </c:pt>
                <c:pt idx="223">
                  <c:v>3</c:v>
                </c:pt>
                <c:pt idx="224">
                  <c:v>2</c:v>
                </c:pt>
                <c:pt idx="225">
                  <c:v>1</c:v>
                </c:pt>
                <c:pt idx="226">
                  <c:v>0</c:v>
                </c:pt>
                <c:pt idx="227">
                  <c:v>2</c:v>
                </c:pt>
                <c:pt idx="228">
                  <c:v>3</c:v>
                </c:pt>
                <c:pt idx="229">
                  <c:v>3</c:v>
                </c:pt>
                <c:pt idx="230">
                  <c:v>3</c:v>
                </c:pt>
                <c:pt idx="231">
                  <c:v>7</c:v>
                </c:pt>
                <c:pt idx="232">
                  <c:v>6</c:v>
                </c:pt>
                <c:pt idx="233">
                  <c:v>3</c:v>
                </c:pt>
                <c:pt idx="234">
                  <c:v>5</c:v>
                </c:pt>
                <c:pt idx="235">
                  <c:v>2</c:v>
                </c:pt>
                <c:pt idx="236">
                  <c:v>3</c:v>
                </c:pt>
                <c:pt idx="237">
                  <c:v>5</c:v>
                </c:pt>
                <c:pt idx="238">
                  <c:v>5</c:v>
                </c:pt>
                <c:pt idx="239">
                  <c:v>7</c:v>
                </c:pt>
                <c:pt idx="240">
                  <c:v>2</c:v>
                </c:pt>
                <c:pt idx="241">
                  <c:v>4</c:v>
                </c:pt>
                <c:pt idx="242">
                  <c:v>4</c:v>
                </c:pt>
                <c:pt idx="243">
                  <c:v>1</c:v>
                </c:pt>
                <c:pt idx="244">
                  <c:v>3</c:v>
                </c:pt>
                <c:pt idx="245">
                  <c:v>7</c:v>
                </c:pt>
                <c:pt idx="246">
                  <c:v>3</c:v>
                </c:pt>
                <c:pt idx="247">
                  <c:v>2</c:v>
                </c:pt>
                <c:pt idx="248">
                  <c:v>5</c:v>
                </c:pt>
                <c:pt idx="249">
                  <c:v>5</c:v>
                </c:pt>
                <c:pt idx="250">
                  <c:v>5</c:v>
                </c:pt>
                <c:pt idx="251">
                  <c:v>5</c:v>
                </c:pt>
                <c:pt idx="252">
                  <c:v>1</c:v>
                </c:pt>
                <c:pt idx="253">
                  <c:v>2</c:v>
                </c:pt>
                <c:pt idx="254">
                  <c:v>3</c:v>
                </c:pt>
                <c:pt idx="255">
                  <c:v>0</c:v>
                </c:pt>
                <c:pt idx="256">
                  <c:v>3</c:v>
                </c:pt>
                <c:pt idx="257">
                  <c:v>1</c:v>
                </c:pt>
                <c:pt idx="258">
                  <c:v>2</c:v>
                </c:pt>
                <c:pt idx="259">
                  <c:v>0</c:v>
                </c:pt>
                <c:pt idx="260">
                  <c:v>4</c:v>
                </c:pt>
                <c:pt idx="261">
                  <c:v>0</c:v>
                </c:pt>
                <c:pt idx="262">
                  <c:v>1</c:v>
                </c:pt>
                <c:pt idx="263">
                  <c:v>2</c:v>
                </c:pt>
                <c:pt idx="264">
                  <c:v>5</c:v>
                </c:pt>
                <c:pt idx="265">
                  <c:v>1</c:v>
                </c:pt>
                <c:pt idx="266">
                  <c:v>2</c:v>
                </c:pt>
                <c:pt idx="267">
                  <c:v>4</c:v>
                </c:pt>
                <c:pt idx="268">
                  <c:v>0</c:v>
                </c:pt>
                <c:pt idx="269">
                  <c:v>4</c:v>
                </c:pt>
                <c:pt idx="270">
                  <c:v>4</c:v>
                </c:pt>
                <c:pt idx="271">
                  <c:v>2</c:v>
                </c:pt>
                <c:pt idx="272">
                  <c:v>2</c:v>
                </c:pt>
                <c:pt idx="273">
                  <c:v>2</c:v>
                </c:pt>
                <c:pt idx="274">
                  <c:v>3</c:v>
                </c:pt>
                <c:pt idx="275">
                  <c:v>4</c:v>
                </c:pt>
                <c:pt idx="276">
                  <c:v>2</c:v>
                </c:pt>
                <c:pt idx="277">
                  <c:v>2</c:v>
                </c:pt>
                <c:pt idx="278">
                  <c:v>5</c:v>
                </c:pt>
                <c:pt idx="279">
                  <c:v>4</c:v>
                </c:pt>
                <c:pt idx="280">
                  <c:v>5</c:v>
                </c:pt>
                <c:pt idx="281">
                  <c:v>3</c:v>
                </c:pt>
                <c:pt idx="282">
                  <c:v>2</c:v>
                </c:pt>
                <c:pt idx="283">
                  <c:v>3</c:v>
                </c:pt>
                <c:pt idx="284">
                  <c:v>7</c:v>
                </c:pt>
                <c:pt idx="285">
                  <c:v>2</c:v>
                </c:pt>
                <c:pt idx="286">
                  <c:v>4</c:v>
                </c:pt>
                <c:pt idx="287">
                  <c:v>2</c:v>
                </c:pt>
                <c:pt idx="288">
                  <c:v>1</c:v>
                </c:pt>
                <c:pt idx="289">
                  <c:v>3</c:v>
                </c:pt>
                <c:pt idx="290">
                  <c:v>4</c:v>
                </c:pt>
                <c:pt idx="291">
                  <c:v>3</c:v>
                </c:pt>
                <c:pt idx="292">
                  <c:v>1</c:v>
                </c:pt>
                <c:pt idx="293">
                  <c:v>2</c:v>
                </c:pt>
                <c:pt idx="294">
                  <c:v>3</c:v>
                </c:pt>
                <c:pt idx="295">
                  <c:v>2</c:v>
                </c:pt>
                <c:pt idx="296">
                  <c:v>0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4</c:v>
                </c:pt>
                <c:pt idx="304">
                  <c:v>1</c:v>
                </c:pt>
                <c:pt idx="305">
                  <c:v>1</c:v>
                </c:pt>
                <c:pt idx="306">
                  <c:v>0</c:v>
                </c:pt>
                <c:pt idx="307">
                  <c:v>1</c:v>
                </c:pt>
                <c:pt idx="308">
                  <c:v>0</c:v>
                </c:pt>
                <c:pt idx="309">
                  <c:v>2</c:v>
                </c:pt>
                <c:pt idx="310">
                  <c:v>0</c:v>
                </c:pt>
                <c:pt idx="311">
                  <c:v>3</c:v>
                </c:pt>
                <c:pt idx="312">
                  <c:v>0</c:v>
                </c:pt>
                <c:pt idx="313">
                  <c:v>2</c:v>
                </c:pt>
                <c:pt idx="314">
                  <c:v>1</c:v>
                </c:pt>
                <c:pt idx="315">
                  <c:v>1</c:v>
                </c:pt>
                <c:pt idx="316">
                  <c:v>3</c:v>
                </c:pt>
                <c:pt idx="317">
                  <c:v>2</c:v>
                </c:pt>
                <c:pt idx="318">
                  <c:v>1</c:v>
                </c:pt>
                <c:pt idx="319">
                  <c:v>3</c:v>
                </c:pt>
                <c:pt idx="320">
                  <c:v>5</c:v>
                </c:pt>
                <c:pt idx="321">
                  <c:v>2</c:v>
                </c:pt>
                <c:pt idx="322">
                  <c:v>0</c:v>
                </c:pt>
                <c:pt idx="323">
                  <c:v>1</c:v>
                </c:pt>
                <c:pt idx="324">
                  <c:v>1</c:v>
                </c:pt>
                <c:pt idx="325">
                  <c:v>0</c:v>
                </c:pt>
                <c:pt idx="326">
                  <c:v>4</c:v>
                </c:pt>
                <c:pt idx="327">
                  <c:v>5</c:v>
                </c:pt>
                <c:pt idx="328">
                  <c:v>2</c:v>
                </c:pt>
                <c:pt idx="329">
                  <c:v>3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0</c:v>
                </c:pt>
                <c:pt idx="335">
                  <c:v>2</c:v>
                </c:pt>
                <c:pt idx="336">
                  <c:v>2</c:v>
                </c:pt>
                <c:pt idx="337">
                  <c:v>0</c:v>
                </c:pt>
                <c:pt idx="338">
                  <c:v>3</c:v>
                </c:pt>
                <c:pt idx="339">
                  <c:v>4</c:v>
                </c:pt>
                <c:pt idx="340">
                  <c:v>1</c:v>
                </c:pt>
                <c:pt idx="341">
                  <c:v>1</c:v>
                </c:pt>
                <c:pt idx="342">
                  <c:v>0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2</c:v>
                </c:pt>
                <c:pt idx="347">
                  <c:v>0</c:v>
                </c:pt>
                <c:pt idx="348">
                  <c:v>1</c:v>
                </c:pt>
                <c:pt idx="349">
                  <c:v>0</c:v>
                </c:pt>
                <c:pt idx="350">
                  <c:v>2</c:v>
                </c:pt>
                <c:pt idx="351">
                  <c:v>0</c:v>
                </c:pt>
                <c:pt idx="352">
                  <c:v>3</c:v>
                </c:pt>
                <c:pt idx="353">
                  <c:v>2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2</c:v>
                </c:pt>
                <c:pt idx="359">
                  <c:v>0</c:v>
                </c:pt>
                <c:pt idx="360">
                  <c:v>0</c:v>
                </c:pt>
                <c:pt idx="361">
                  <c:v>2</c:v>
                </c:pt>
                <c:pt idx="362">
                  <c:v>1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1</c:v>
                </c:pt>
                <c:pt idx="368">
                  <c:v>3</c:v>
                </c:pt>
                <c:pt idx="369">
                  <c:v>2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1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3</c:v>
                </c:pt>
                <c:pt idx="381">
                  <c:v>0</c:v>
                </c:pt>
                <c:pt idx="382">
                  <c:v>0</c:v>
                </c:pt>
                <c:pt idx="383">
                  <c:v>1</c:v>
                </c:pt>
                <c:pt idx="384">
                  <c:v>1</c:v>
                </c:pt>
                <c:pt idx="385">
                  <c:v>0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EC-44F9-AF16-443E17230277}"/>
            </c:ext>
          </c:extLst>
        </c:ser>
        <c:ser>
          <c:idx val="1"/>
          <c:order val="1"/>
          <c:tx>
            <c:strRef>
              <c:f>hospital!$D$1</c:f>
              <c:strCache>
                <c:ptCount val="1"/>
                <c:pt idx="0">
                  <c:v>Connaught Hospital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hospital!$A$2:$A$637</c:f>
              <c:numCache>
                <c:formatCode>m/d/yyyy</c:formatCode>
                <c:ptCount val="636"/>
                <c:pt idx="0">
                  <c:v>41736</c:v>
                </c:pt>
                <c:pt idx="1">
                  <c:v>41737</c:v>
                </c:pt>
                <c:pt idx="2">
                  <c:v>41738</c:v>
                </c:pt>
                <c:pt idx="3">
                  <c:v>41739</c:v>
                </c:pt>
                <c:pt idx="4">
                  <c:v>41740</c:v>
                </c:pt>
                <c:pt idx="5">
                  <c:v>41741</c:v>
                </c:pt>
                <c:pt idx="6">
                  <c:v>41742</c:v>
                </c:pt>
                <c:pt idx="7">
                  <c:v>41743</c:v>
                </c:pt>
                <c:pt idx="8">
                  <c:v>41744</c:v>
                </c:pt>
                <c:pt idx="9">
                  <c:v>41745</c:v>
                </c:pt>
                <c:pt idx="10">
                  <c:v>41746</c:v>
                </c:pt>
                <c:pt idx="11">
                  <c:v>41747</c:v>
                </c:pt>
                <c:pt idx="12">
                  <c:v>41748</c:v>
                </c:pt>
                <c:pt idx="13">
                  <c:v>41749</c:v>
                </c:pt>
                <c:pt idx="14">
                  <c:v>41750</c:v>
                </c:pt>
                <c:pt idx="15">
                  <c:v>41751</c:v>
                </c:pt>
                <c:pt idx="16">
                  <c:v>41752</c:v>
                </c:pt>
                <c:pt idx="17">
                  <c:v>41753</c:v>
                </c:pt>
                <c:pt idx="18">
                  <c:v>41754</c:v>
                </c:pt>
                <c:pt idx="19">
                  <c:v>41755</c:v>
                </c:pt>
                <c:pt idx="20">
                  <c:v>41756</c:v>
                </c:pt>
                <c:pt idx="21">
                  <c:v>41757</c:v>
                </c:pt>
                <c:pt idx="22">
                  <c:v>41758</c:v>
                </c:pt>
                <c:pt idx="23">
                  <c:v>41759</c:v>
                </c:pt>
                <c:pt idx="24">
                  <c:v>41760</c:v>
                </c:pt>
                <c:pt idx="25">
                  <c:v>41761</c:v>
                </c:pt>
                <c:pt idx="26">
                  <c:v>41762</c:v>
                </c:pt>
                <c:pt idx="27">
                  <c:v>41763</c:v>
                </c:pt>
                <c:pt idx="28">
                  <c:v>41764</c:v>
                </c:pt>
                <c:pt idx="29">
                  <c:v>41765</c:v>
                </c:pt>
                <c:pt idx="30">
                  <c:v>41766</c:v>
                </c:pt>
                <c:pt idx="31">
                  <c:v>41767</c:v>
                </c:pt>
                <c:pt idx="32">
                  <c:v>41768</c:v>
                </c:pt>
                <c:pt idx="33">
                  <c:v>41769</c:v>
                </c:pt>
                <c:pt idx="34">
                  <c:v>41770</c:v>
                </c:pt>
                <c:pt idx="35">
                  <c:v>41771</c:v>
                </c:pt>
                <c:pt idx="36">
                  <c:v>41772</c:v>
                </c:pt>
                <c:pt idx="37">
                  <c:v>41773</c:v>
                </c:pt>
                <c:pt idx="38">
                  <c:v>41774</c:v>
                </c:pt>
                <c:pt idx="39">
                  <c:v>41775</c:v>
                </c:pt>
                <c:pt idx="40">
                  <c:v>41776</c:v>
                </c:pt>
                <c:pt idx="41">
                  <c:v>41777</c:v>
                </c:pt>
                <c:pt idx="42">
                  <c:v>41778</c:v>
                </c:pt>
                <c:pt idx="43">
                  <c:v>41779</c:v>
                </c:pt>
                <c:pt idx="44">
                  <c:v>41780</c:v>
                </c:pt>
                <c:pt idx="45">
                  <c:v>41781</c:v>
                </c:pt>
                <c:pt idx="46">
                  <c:v>41782</c:v>
                </c:pt>
                <c:pt idx="47">
                  <c:v>41783</c:v>
                </c:pt>
                <c:pt idx="48">
                  <c:v>41784</c:v>
                </c:pt>
                <c:pt idx="49">
                  <c:v>41785</c:v>
                </c:pt>
                <c:pt idx="50">
                  <c:v>41786</c:v>
                </c:pt>
                <c:pt idx="51">
                  <c:v>41787</c:v>
                </c:pt>
                <c:pt idx="52">
                  <c:v>41788</c:v>
                </c:pt>
                <c:pt idx="53">
                  <c:v>41789</c:v>
                </c:pt>
                <c:pt idx="54">
                  <c:v>41790</c:v>
                </c:pt>
                <c:pt idx="55">
                  <c:v>41791</c:v>
                </c:pt>
                <c:pt idx="56">
                  <c:v>41792</c:v>
                </c:pt>
                <c:pt idx="57">
                  <c:v>41793</c:v>
                </c:pt>
                <c:pt idx="58">
                  <c:v>41794</c:v>
                </c:pt>
                <c:pt idx="59">
                  <c:v>41795</c:v>
                </c:pt>
                <c:pt idx="60">
                  <c:v>41796</c:v>
                </c:pt>
                <c:pt idx="61">
                  <c:v>41797</c:v>
                </c:pt>
                <c:pt idx="62">
                  <c:v>41798</c:v>
                </c:pt>
                <c:pt idx="63">
                  <c:v>41799</c:v>
                </c:pt>
                <c:pt idx="64">
                  <c:v>41800</c:v>
                </c:pt>
                <c:pt idx="65">
                  <c:v>41801</c:v>
                </c:pt>
                <c:pt idx="66">
                  <c:v>41802</c:v>
                </c:pt>
                <c:pt idx="67">
                  <c:v>41803</c:v>
                </c:pt>
                <c:pt idx="68">
                  <c:v>41804</c:v>
                </c:pt>
                <c:pt idx="69">
                  <c:v>41805</c:v>
                </c:pt>
                <c:pt idx="70">
                  <c:v>41806</c:v>
                </c:pt>
                <c:pt idx="71">
                  <c:v>41807</c:v>
                </c:pt>
                <c:pt idx="72">
                  <c:v>41808</c:v>
                </c:pt>
                <c:pt idx="73">
                  <c:v>41809</c:v>
                </c:pt>
                <c:pt idx="74">
                  <c:v>41810</c:v>
                </c:pt>
                <c:pt idx="75">
                  <c:v>41811</c:v>
                </c:pt>
                <c:pt idx="76">
                  <c:v>41812</c:v>
                </c:pt>
                <c:pt idx="77">
                  <c:v>41813</c:v>
                </c:pt>
                <c:pt idx="78">
                  <c:v>41814</c:v>
                </c:pt>
                <c:pt idx="79">
                  <c:v>41815</c:v>
                </c:pt>
                <c:pt idx="80">
                  <c:v>41816</c:v>
                </c:pt>
                <c:pt idx="81">
                  <c:v>41817</c:v>
                </c:pt>
                <c:pt idx="82">
                  <c:v>41818</c:v>
                </c:pt>
                <c:pt idx="83">
                  <c:v>41819</c:v>
                </c:pt>
                <c:pt idx="84">
                  <c:v>41820</c:v>
                </c:pt>
                <c:pt idx="85">
                  <c:v>41821</c:v>
                </c:pt>
                <c:pt idx="86">
                  <c:v>41822</c:v>
                </c:pt>
                <c:pt idx="87">
                  <c:v>41823</c:v>
                </c:pt>
                <c:pt idx="88">
                  <c:v>41824</c:v>
                </c:pt>
                <c:pt idx="89">
                  <c:v>41825</c:v>
                </c:pt>
                <c:pt idx="90">
                  <c:v>41826</c:v>
                </c:pt>
                <c:pt idx="91">
                  <c:v>41827</c:v>
                </c:pt>
                <c:pt idx="92">
                  <c:v>41828</c:v>
                </c:pt>
                <c:pt idx="93">
                  <c:v>41829</c:v>
                </c:pt>
                <c:pt idx="94">
                  <c:v>41830</c:v>
                </c:pt>
                <c:pt idx="95">
                  <c:v>41831</c:v>
                </c:pt>
                <c:pt idx="96">
                  <c:v>41832</c:v>
                </c:pt>
                <c:pt idx="97">
                  <c:v>41833</c:v>
                </c:pt>
                <c:pt idx="98">
                  <c:v>41834</c:v>
                </c:pt>
                <c:pt idx="99">
                  <c:v>41835</c:v>
                </c:pt>
                <c:pt idx="100">
                  <c:v>41836</c:v>
                </c:pt>
                <c:pt idx="101">
                  <c:v>41837</c:v>
                </c:pt>
                <c:pt idx="102">
                  <c:v>41838</c:v>
                </c:pt>
                <c:pt idx="103">
                  <c:v>41839</c:v>
                </c:pt>
                <c:pt idx="104">
                  <c:v>41840</c:v>
                </c:pt>
                <c:pt idx="105">
                  <c:v>41841</c:v>
                </c:pt>
                <c:pt idx="106">
                  <c:v>41842</c:v>
                </c:pt>
                <c:pt idx="107">
                  <c:v>41843</c:v>
                </c:pt>
                <c:pt idx="108">
                  <c:v>41844</c:v>
                </c:pt>
                <c:pt idx="109">
                  <c:v>41845</c:v>
                </c:pt>
                <c:pt idx="110">
                  <c:v>41846</c:v>
                </c:pt>
                <c:pt idx="111">
                  <c:v>41847</c:v>
                </c:pt>
                <c:pt idx="112">
                  <c:v>41848</c:v>
                </c:pt>
                <c:pt idx="113">
                  <c:v>41849</c:v>
                </c:pt>
                <c:pt idx="114">
                  <c:v>41850</c:v>
                </c:pt>
                <c:pt idx="115">
                  <c:v>41851</c:v>
                </c:pt>
                <c:pt idx="116">
                  <c:v>41852</c:v>
                </c:pt>
                <c:pt idx="117">
                  <c:v>41853</c:v>
                </c:pt>
                <c:pt idx="118">
                  <c:v>41854</c:v>
                </c:pt>
                <c:pt idx="119">
                  <c:v>41855</c:v>
                </c:pt>
                <c:pt idx="120">
                  <c:v>41856</c:v>
                </c:pt>
                <c:pt idx="121">
                  <c:v>41857</c:v>
                </c:pt>
                <c:pt idx="122">
                  <c:v>41858</c:v>
                </c:pt>
                <c:pt idx="123">
                  <c:v>41859</c:v>
                </c:pt>
                <c:pt idx="124">
                  <c:v>41860</c:v>
                </c:pt>
                <c:pt idx="125">
                  <c:v>41861</c:v>
                </c:pt>
                <c:pt idx="126">
                  <c:v>41862</c:v>
                </c:pt>
                <c:pt idx="127">
                  <c:v>41863</c:v>
                </c:pt>
                <c:pt idx="128">
                  <c:v>41864</c:v>
                </c:pt>
                <c:pt idx="129">
                  <c:v>41865</c:v>
                </c:pt>
                <c:pt idx="130">
                  <c:v>41866</c:v>
                </c:pt>
                <c:pt idx="131">
                  <c:v>41867</c:v>
                </c:pt>
                <c:pt idx="132">
                  <c:v>41868</c:v>
                </c:pt>
                <c:pt idx="133">
                  <c:v>41869</c:v>
                </c:pt>
                <c:pt idx="134">
                  <c:v>41870</c:v>
                </c:pt>
                <c:pt idx="135">
                  <c:v>41871</c:v>
                </c:pt>
                <c:pt idx="136">
                  <c:v>41872</c:v>
                </c:pt>
                <c:pt idx="137">
                  <c:v>41873</c:v>
                </c:pt>
                <c:pt idx="138">
                  <c:v>41874</c:v>
                </c:pt>
                <c:pt idx="139">
                  <c:v>41875</c:v>
                </c:pt>
                <c:pt idx="140">
                  <c:v>41876</c:v>
                </c:pt>
                <c:pt idx="141">
                  <c:v>41877</c:v>
                </c:pt>
                <c:pt idx="142">
                  <c:v>41878</c:v>
                </c:pt>
                <c:pt idx="143">
                  <c:v>41879</c:v>
                </c:pt>
                <c:pt idx="144">
                  <c:v>41880</c:v>
                </c:pt>
                <c:pt idx="145">
                  <c:v>41881</c:v>
                </c:pt>
                <c:pt idx="146">
                  <c:v>41882</c:v>
                </c:pt>
                <c:pt idx="147">
                  <c:v>41883</c:v>
                </c:pt>
                <c:pt idx="148">
                  <c:v>41884</c:v>
                </c:pt>
                <c:pt idx="149">
                  <c:v>41885</c:v>
                </c:pt>
                <c:pt idx="150">
                  <c:v>41886</c:v>
                </c:pt>
                <c:pt idx="151">
                  <c:v>41887</c:v>
                </c:pt>
                <c:pt idx="152">
                  <c:v>41888</c:v>
                </c:pt>
                <c:pt idx="153">
                  <c:v>41889</c:v>
                </c:pt>
                <c:pt idx="154">
                  <c:v>41890</c:v>
                </c:pt>
                <c:pt idx="155">
                  <c:v>41891</c:v>
                </c:pt>
                <c:pt idx="156">
                  <c:v>41892</c:v>
                </c:pt>
                <c:pt idx="157">
                  <c:v>41893</c:v>
                </c:pt>
                <c:pt idx="158">
                  <c:v>41894</c:v>
                </c:pt>
                <c:pt idx="159">
                  <c:v>41895</c:v>
                </c:pt>
                <c:pt idx="160">
                  <c:v>41896</c:v>
                </c:pt>
                <c:pt idx="161">
                  <c:v>41897</c:v>
                </c:pt>
                <c:pt idx="162">
                  <c:v>41898</c:v>
                </c:pt>
                <c:pt idx="163">
                  <c:v>41899</c:v>
                </c:pt>
                <c:pt idx="164">
                  <c:v>41900</c:v>
                </c:pt>
                <c:pt idx="165">
                  <c:v>41901</c:v>
                </c:pt>
                <c:pt idx="166">
                  <c:v>41902</c:v>
                </c:pt>
                <c:pt idx="167">
                  <c:v>41903</c:v>
                </c:pt>
                <c:pt idx="168">
                  <c:v>41904</c:v>
                </c:pt>
                <c:pt idx="169">
                  <c:v>41905</c:v>
                </c:pt>
                <c:pt idx="170">
                  <c:v>41906</c:v>
                </c:pt>
                <c:pt idx="171">
                  <c:v>41907</c:v>
                </c:pt>
                <c:pt idx="172">
                  <c:v>41908</c:v>
                </c:pt>
                <c:pt idx="173">
                  <c:v>41909</c:v>
                </c:pt>
                <c:pt idx="174">
                  <c:v>41910</c:v>
                </c:pt>
                <c:pt idx="175">
                  <c:v>41911</c:v>
                </c:pt>
                <c:pt idx="176">
                  <c:v>41912</c:v>
                </c:pt>
                <c:pt idx="177">
                  <c:v>41913</c:v>
                </c:pt>
                <c:pt idx="178">
                  <c:v>41914</c:v>
                </c:pt>
                <c:pt idx="179">
                  <c:v>41915</c:v>
                </c:pt>
                <c:pt idx="180">
                  <c:v>41916</c:v>
                </c:pt>
                <c:pt idx="181">
                  <c:v>41917</c:v>
                </c:pt>
                <c:pt idx="182">
                  <c:v>41918</c:v>
                </c:pt>
                <c:pt idx="183">
                  <c:v>41919</c:v>
                </c:pt>
                <c:pt idx="184">
                  <c:v>41920</c:v>
                </c:pt>
                <c:pt idx="185">
                  <c:v>41921</c:v>
                </c:pt>
                <c:pt idx="186">
                  <c:v>41922</c:v>
                </c:pt>
                <c:pt idx="187">
                  <c:v>41923</c:v>
                </c:pt>
                <c:pt idx="188">
                  <c:v>41924</c:v>
                </c:pt>
                <c:pt idx="189">
                  <c:v>41925</c:v>
                </c:pt>
                <c:pt idx="190">
                  <c:v>41926</c:v>
                </c:pt>
                <c:pt idx="191">
                  <c:v>41927</c:v>
                </c:pt>
                <c:pt idx="192">
                  <c:v>41928</c:v>
                </c:pt>
                <c:pt idx="193">
                  <c:v>41929</c:v>
                </c:pt>
                <c:pt idx="194">
                  <c:v>41930</c:v>
                </c:pt>
                <c:pt idx="195">
                  <c:v>41931</c:v>
                </c:pt>
                <c:pt idx="196">
                  <c:v>41932</c:v>
                </c:pt>
                <c:pt idx="197">
                  <c:v>41933</c:v>
                </c:pt>
                <c:pt idx="198">
                  <c:v>41934</c:v>
                </c:pt>
                <c:pt idx="199">
                  <c:v>41935</c:v>
                </c:pt>
                <c:pt idx="200">
                  <c:v>41936</c:v>
                </c:pt>
                <c:pt idx="201">
                  <c:v>41937</c:v>
                </c:pt>
                <c:pt idx="202">
                  <c:v>41938</c:v>
                </c:pt>
                <c:pt idx="203">
                  <c:v>41939</c:v>
                </c:pt>
                <c:pt idx="204">
                  <c:v>41940</c:v>
                </c:pt>
                <c:pt idx="205">
                  <c:v>41941</c:v>
                </c:pt>
                <c:pt idx="206">
                  <c:v>41942</c:v>
                </c:pt>
                <c:pt idx="207">
                  <c:v>41943</c:v>
                </c:pt>
                <c:pt idx="208">
                  <c:v>41944</c:v>
                </c:pt>
                <c:pt idx="209">
                  <c:v>41945</c:v>
                </c:pt>
                <c:pt idx="210">
                  <c:v>41946</c:v>
                </c:pt>
                <c:pt idx="211">
                  <c:v>41947</c:v>
                </c:pt>
                <c:pt idx="212">
                  <c:v>41948</c:v>
                </c:pt>
                <c:pt idx="213">
                  <c:v>41949</c:v>
                </c:pt>
                <c:pt idx="214">
                  <c:v>41950</c:v>
                </c:pt>
                <c:pt idx="215">
                  <c:v>41951</c:v>
                </c:pt>
                <c:pt idx="216">
                  <c:v>41952</c:v>
                </c:pt>
                <c:pt idx="217">
                  <c:v>41953</c:v>
                </c:pt>
                <c:pt idx="218">
                  <c:v>41954</c:v>
                </c:pt>
                <c:pt idx="219">
                  <c:v>41955</c:v>
                </c:pt>
                <c:pt idx="220">
                  <c:v>41956</c:v>
                </c:pt>
                <c:pt idx="221">
                  <c:v>41957</c:v>
                </c:pt>
                <c:pt idx="222">
                  <c:v>41958</c:v>
                </c:pt>
                <c:pt idx="223">
                  <c:v>41959</c:v>
                </c:pt>
                <c:pt idx="224">
                  <c:v>41960</c:v>
                </c:pt>
                <c:pt idx="225">
                  <c:v>41961</c:v>
                </c:pt>
                <c:pt idx="226">
                  <c:v>41962</c:v>
                </c:pt>
                <c:pt idx="227">
                  <c:v>41963</c:v>
                </c:pt>
                <c:pt idx="228">
                  <c:v>41964</c:v>
                </c:pt>
                <c:pt idx="229">
                  <c:v>41965</c:v>
                </c:pt>
                <c:pt idx="230">
                  <c:v>41966</c:v>
                </c:pt>
                <c:pt idx="231">
                  <c:v>41967</c:v>
                </c:pt>
                <c:pt idx="232">
                  <c:v>41968</c:v>
                </c:pt>
                <c:pt idx="233">
                  <c:v>41969</c:v>
                </c:pt>
                <c:pt idx="234">
                  <c:v>41970</c:v>
                </c:pt>
                <c:pt idx="235">
                  <c:v>41971</c:v>
                </c:pt>
                <c:pt idx="236">
                  <c:v>41972</c:v>
                </c:pt>
                <c:pt idx="237">
                  <c:v>41973</c:v>
                </c:pt>
                <c:pt idx="238">
                  <c:v>41974</c:v>
                </c:pt>
                <c:pt idx="239">
                  <c:v>41975</c:v>
                </c:pt>
                <c:pt idx="240">
                  <c:v>41976</c:v>
                </c:pt>
                <c:pt idx="241">
                  <c:v>41977</c:v>
                </c:pt>
                <c:pt idx="242">
                  <c:v>41978</c:v>
                </c:pt>
                <c:pt idx="243">
                  <c:v>41979</c:v>
                </c:pt>
                <c:pt idx="244">
                  <c:v>41980</c:v>
                </c:pt>
                <c:pt idx="245">
                  <c:v>41981</c:v>
                </c:pt>
                <c:pt idx="246">
                  <c:v>41982</c:v>
                </c:pt>
                <c:pt idx="247">
                  <c:v>41983</c:v>
                </c:pt>
                <c:pt idx="248">
                  <c:v>41984</c:v>
                </c:pt>
                <c:pt idx="249">
                  <c:v>41985</c:v>
                </c:pt>
                <c:pt idx="250">
                  <c:v>41986</c:v>
                </c:pt>
                <c:pt idx="251">
                  <c:v>41987</c:v>
                </c:pt>
                <c:pt idx="252">
                  <c:v>41988</c:v>
                </c:pt>
                <c:pt idx="253">
                  <c:v>41989</c:v>
                </c:pt>
                <c:pt idx="254">
                  <c:v>41990</c:v>
                </c:pt>
                <c:pt idx="255">
                  <c:v>41991</c:v>
                </c:pt>
                <c:pt idx="256">
                  <c:v>41992</c:v>
                </c:pt>
                <c:pt idx="257">
                  <c:v>41993</c:v>
                </c:pt>
                <c:pt idx="258">
                  <c:v>41994</c:v>
                </c:pt>
                <c:pt idx="259">
                  <c:v>41995</c:v>
                </c:pt>
                <c:pt idx="260">
                  <c:v>41996</c:v>
                </c:pt>
                <c:pt idx="261">
                  <c:v>41997</c:v>
                </c:pt>
                <c:pt idx="262">
                  <c:v>41998</c:v>
                </c:pt>
                <c:pt idx="263">
                  <c:v>41999</c:v>
                </c:pt>
                <c:pt idx="264">
                  <c:v>42000</c:v>
                </c:pt>
                <c:pt idx="265">
                  <c:v>42001</c:v>
                </c:pt>
                <c:pt idx="266">
                  <c:v>42002</c:v>
                </c:pt>
                <c:pt idx="267">
                  <c:v>42003</c:v>
                </c:pt>
                <c:pt idx="268">
                  <c:v>42004</c:v>
                </c:pt>
                <c:pt idx="269">
                  <c:v>42005</c:v>
                </c:pt>
                <c:pt idx="270">
                  <c:v>42006</c:v>
                </c:pt>
                <c:pt idx="271">
                  <c:v>42007</c:v>
                </c:pt>
                <c:pt idx="272">
                  <c:v>42008</c:v>
                </c:pt>
                <c:pt idx="273">
                  <c:v>42009</c:v>
                </c:pt>
                <c:pt idx="274">
                  <c:v>42010</c:v>
                </c:pt>
                <c:pt idx="275">
                  <c:v>42011</c:v>
                </c:pt>
                <c:pt idx="276">
                  <c:v>42012</c:v>
                </c:pt>
                <c:pt idx="277">
                  <c:v>42013</c:v>
                </c:pt>
                <c:pt idx="278">
                  <c:v>42014</c:v>
                </c:pt>
                <c:pt idx="279">
                  <c:v>42015</c:v>
                </c:pt>
                <c:pt idx="280">
                  <c:v>42016</c:v>
                </c:pt>
                <c:pt idx="281">
                  <c:v>42017</c:v>
                </c:pt>
                <c:pt idx="282">
                  <c:v>42018</c:v>
                </c:pt>
                <c:pt idx="283">
                  <c:v>42019</c:v>
                </c:pt>
                <c:pt idx="284">
                  <c:v>42020</c:v>
                </c:pt>
                <c:pt idx="285">
                  <c:v>42021</c:v>
                </c:pt>
                <c:pt idx="286">
                  <c:v>42022</c:v>
                </c:pt>
                <c:pt idx="287">
                  <c:v>42023</c:v>
                </c:pt>
                <c:pt idx="288">
                  <c:v>42024</c:v>
                </c:pt>
                <c:pt idx="289">
                  <c:v>42025</c:v>
                </c:pt>
                <c:pt idx="290">
                  <c:v>42026</c:v>
                </c:pt>
                <c:pt idx="291">
                  <c:v>42027</c:v>
                </c:pt>
                <c:pt idx="292">
                  <c:v>42028</c:v>
                </c:pt>
                <c:pt idx="293">
                  <c:v>42029</c:v>
                </c:pt>
                <c:pt idx="294">
                  <c:v>42030</c:v>
                </c:pt>
                <c:pt idx="295">
                  <c:v>42031</c:v>
                </c:pt>
                <c:pt idx="296">
                  <c:v>42032</c:v>
                </c:pt>
                <c:pt idx="297">
                  <c:v>42033</c:v>
                </c:pt>
                <c:pt idx="298">
                  <c:v>42034</c:v>
                </c:pt>
                <c:pt idx="299">
                  <c:v>42035</c:v>
                </c:pt>
                <c:pt idx="300">
                  <c:v>42036</c:v>
                </c:pt>
                <c:pt idx="301">
                  <c:v>42037</c:v>
                </c:pt>
                <c:pt idx="302">
                  <c:v>42038</c:v>
                </c:pt>
                <c:pt idx="303">
                  <c:v>42039</c:v>
                </c:pt>
                <c:pt idx="304">
                  <c:v>42040</c:v>
                </c:pt>
                <c:pt idx="305">
                  <c:v>42041</c:v>
                </c:pt>
                <c:pt idx="306">
                  <c:v>42042</c:v>
                </c:pt>
                <c:pt idx="307">
                  <c:v>42043</c:v>
                </c:pt>
                <c:pt idx="308">
                  <c:v>42044</c:v>
                </c:pt>
                <c:pt idx="309">
                  <c:v>42045</c:v>
                </c:pt>
                <c:pt idx="310">
                  <c:v>42046</c:v>
                </c:pt>
                <c:pt idx="311">
                  <c:v>42047</c:v>
                </c:pt>
                <c:pt idx="312">
                  <c:v>42048</c:v>
                </c:pt>
                <c:pt idx="313">
                  <c:v>42049</c:v>
                </c:pt>
                <c:pt idx="314">
                  <c:v>42050</c:v>
                </c:pt>
                <c:pt idx="315">
                  <c:v>42051</c:v>
                </c:pt>
                <c:pt idx="316">
                  <c:v>42052</c:v>
                </c:pt>
                <c:pt idx="317">
                  <c:v>42053</c:v>
                </c:pt>
                <c:pt idx="318">
                  <c:v>42054</c:v>
                </c:pt>
                <c:pt idx="319">
                  <c:v>42055</c:v>
                </c:pt>
                <c:pt idx="320">
                  <c:v>42056</c:v>
                </c:pt>
                <c:pt idx="321">
                  <c:v>42057</c:v>
                </c:pt>
                <c:pt idx="322">
                  <c:v>42058</c:v>
                </c:pt>
                <c:pt idx="323">
                  <c:v>42059</c:v>
                </c:pt>
                <c:pt idx="324">
                  <c:v>42060</c:v>
                </c:pt>
                <c:pt idx="325">
                  <c:v>42061</c:v>
                </c:pt>
                <c:pt idx="326">
                  <c:v>42062</c:v>
                </c:pt>
                <c:pt idx="327">
                  <c:v>42063</c:v>
                </c:pt>
                <c:pt idx="328">
                  <c:v>42064</c:v>
                </c:pt>
                <c:pt idx="329">
                  <c:v>42065</c:v>
                </c:pt>
                <c:pt idx="330">
                  <c:v>42066</c:v>
                </c:pt>
                <c:pt idx="331">
                  <c:v>42067</c:v>
                </c:pt>
                <c:pt idx="332">
                  <c:v>42068</c:v>
                </c:pt>
                <c:pt idx="333">
                  <c:v>42069</c:v>
                </c:pt>
                <c:pt idx="334">
                  <c:v>42070</c:v>
                </c:pt>
                <c:pt idx="335">
                  <c:v>42071</c:v>
                </c:pt>
                <c:pt idx="336">
                  <c:v>42072</c:v>
                </c:pt>
                <c:pt idx="337">
                  <c:v>42073</c:v>
                </c:pt>
                <c:pt idx="338">
                  <c:v>42074</c:v>
                </c:pt>
                <c:pt idx="339">
                  <c:v>42075</c:v>
                </c:pt>
                <c:pt idx="340">
                  <c:v>42076</c:v>
                </c:pt>
                <c:pt idx="341">
                  <c:v>42077</c:v>
                </c:pt>
                <c:pt idx="342">
                  <c:v>42078</c:v>
                </c:pt>
                <c:pt idx="343">
                  <c:v>42079</c:v>
                </c:pt>
                <c:pt idx="344">
                  <c:v>42080</c:v>
                </c:pt>
                <c:pt idx="345">
                  <c:v>42081</c:v>
                </c:pt>
                <c:pt idx="346">
                  <c:v>42082</c:v>
                </c:pt>
                <c:pt idx="347">
                  <c:v>42083</c:v>
                </c:pt>
                <c:pt idx="348">
                  <c:v>42084</c:v>
                </c:pt>
                <c:pt idx="349">
                  <c:v>42085</c:v>
                </c:pt>
                <c:pt idx="350">
                  <c:v>42086</c:v>
                </c:pt>
                <c:pt idx="351">
                  <c:v>42087</c:v>
                </c:pt>
                <c:pt idx="352">
                  <c:v>42088</c:v>
                </c:pt>
                <c:pt idx="353">
                  <c:v>42089</c:v>
                </c:pt>
                <c:pt idx="354">
                  <c:v>42090</c:v>
                </c:pt>
                <c:pt idx="355">
                  <c:v>42091</c:v>
                </c:pt>
                <c:pt idx="356">
                  <c:v>42092</c:v>
                </c:pt>
                <c:pt idx="357">
                  <c:v>42093</c:v>
                </c:pt>
                <c:pt idx="358">
                  <c:v>42094</c:v>
                </c:pt>
                <c:pt idx="359">
                  <c:v>42095</c:v>
                </c:pt>
                <c:pt idx="360">
                  <c:v>42096</c:v>
                </c:pt>
                <c:pt idx="361">
                  <c:v>42097</c:v>
                </c:pt>
                <c:pt idx="362">
                  <c:v>42098</c:v>
                </c:pt>
                <c:pt idx="363">
                  <c:v>42099</c:v>
                </c:pt>
                <c:pt idx="364">
                  <c:v>42100</c:v>
                </c:pt>
                <c:pt idx="365">
                  <c:v>42101</c:v>
                </c:pt>
                <c:pt idx="366">
                  <c:v>42102</c:v>
                </c:pt>
                <c:pt idx="367">
                  <c:v>42103</c:v>
                </c:pt>
                <c:pt idx="368">
                  <c:v>42104</c:v>
                </c:pt>
                <c:pt idx="369">
                  <c:v>42105</c:v>
                </c:pt>
                <c:pt idx="370">
                  <c:v>42106</c:v>
                </c:pt>
                <c:pt idx="371">
                  <c:v>42107</c:v>
                </c:pt>
                <c:pt idx="372">
                  <c:v>42108</c:v>
                </c:pt>
                <c:pt idx="373">
                  <c:v>42109</c:v>
                </c:pt>
                <c:pt idx="374">
                  <c:v>42110</c:v>
                </c:pt>
                <c:pt idx="375">
                  <c:v>42111</c:v>
                </c:pt>
                <c:pt idx="376">
                  <c:v>42112</c:v>
                </c:pt>
                <c:pt idx="377">
                  <c:v>42113</c:v>
                </c:pt>
                <c:pt idx="378">
                  <c:v>42114</c:v>
                </c:pt>
                <c:pt idx="379">
                  <c:v>42115</c:v>
                </c:pt>
                <c:pt idx="380">
                  <c:v>42116</c:v>
                </c:pt>
                <c:pt idx="381">
                  <c:v>42117</c:v>
                </c:pt>
                <c:pt idx="382">
                  <c:v>42118</c:v>
                </c:pt>
                <c:pt idx="383">
                  <c:v>42119</c:v>
                </c:pt>
                <c:pt idx="384">
                  <c:v>42120</c:v>
                </c:pt>
                <c:pt idx="385">
                  <c:v>42121</c:v>
                </c:pt>
                <c:pt idx="386">
                  <c:v>42122</c:v>
                </c:pt>
                <c:pt idx="387">
                  <c:v>42123</c:v>
                </c:pt>
                <c:pt idx="388">
                  <c:v>42124</c:v>
                </c:pt>
                <c:pt idx="389">
                  <c:v>42125</c:v>
                </c:pt>
                <c:pt idx="390">
                  <c:v>42126</c:v>
                </c:pt>
                <c:pt idx="391">
                  <c:v>42127</c:v>
                </c:pt>
                <c:pt idx="392">
                  <c:v>42128</c:v>
                </c:pt>
                <c:pt idx="393">
                  <c:v>42129</c:v>
                </c:pt>
                <c:pt idx="394">
                  <c:v>42130</c:v>
                </c:pt>
                <c:pt idx="395">
                  <c:v>42131</c:v>
                </c:pt>
                <c:pt idx="396">
                  <c:v>42132</c:v>
                </c:pt>
                <c:pt idx="397">
                  <c:v>42133</c:v>
                </c:pt>
                <c:pt idx="398">
                  <c:v>42134</c:v>
                </c:pt>
                <c:pt idx="399">
                  <c:v>42135</c:v>
                </c:pt>
                <c:pt idx="400">
                  <c:v>42136</c:v>
                </c:pt>
                <c:pt idx="401">
                  <c:v>42137</c:v>
                </c:pt>
                <c:pt idx="402">
                  <c:v>42138</c:v>
                </c:pt>
                <c:pt idx="403">
                  <c:v>42139</c:v>
                </c:pt>
                <c:pt idx="404">
                  <c:v>42140</c:v>
                </c:pt>
                <c:pt idx="405">
                  <c:v>42141</c:v>
                </c:pt>
                <c:pt idx="406">
                  <c:v>42142</c:v>
                </c:pt>
                <c:pt idx="407">
                  <c:v>42143</c:v>
                </c:pt>
                <c:pt idx="408">
                  <c:v>42144</c:v>
                </c:pt>
                <c:pt idx="409">
                  <c:v>42145</c:v>
                </c:pt>
                <c:pt idx="410">
                  <c:v>42146</c:v>
                </c:pt>
                <c:pt idx="411">
                  <c:v>42147</c:v>
                </c:pt>
                <c:pt idx="412">
                  <c:v>42148</c:v>
                </c:pt>
                <c:pt idx="413">
                  <c:v>42149</c:v>
                </c:pt>
                <c:pt idx="414">
                  <c:v>42150</c:v>
                </c:pt>
                <c:pt idx="415">
                  <c:v>42151</c:v>
                </c:pt>
                <c:pt idx="416">
                  <c:v>42152</c:v>
                </c:pt>
                <c:pt idx="417">
                  <c:v>42153</c:v>
                </c:pt>
                <c:pt idx="418">
                  <c:v>42154</c:v>
                </c:pt>
                <c:pt idx="419">
                  <c:v>42155</c:v>
                </c:pt>
                <c:pt idx="420">
                  <c:v>42156</c:v>
                </c:pt>
                <c:pt idx="421">
                  <c:v>42157</c:v>
                </c:pt>
                <c:pt idx="422">
                  <c:v>42158</c:v>
                </c:pt>
                <c:pt idx="423">
                  <c:v>42159</c:v>
                </c:pt>
                <c:pt idx="424">
                  <c:v>42160</c:v>
                </c:pt>
                <c:pt idx="425">
                  <c:v>42161</c:v>
                </c:pt>
                <c:pt idx="426">
                  <c:v>42162</c:v>
                </c:pt>
                <c:pt idx="427">
                  <c:v>42163</c:v>
                </c:pt>
                <c:pt idx="428">
                  <c:v>42164</c:v>
                </c:pt>
                <c:pt idx="429">
                  <c:v>42165</c:v>
                </c:pt>
                <c:pt idx="430">
                  <c:v>42166</c:v>
                </c:pt>
                <c:pt idx="431">
                  <c:v>42167</c:v>
                </c:pt>
                <c:pt idx="432">
                  <c:v>42168</c:v>
                </c:pt>
                <c:pt idx="433">
                  <c:v>42169</c:v>
                </c:pt>
                <c:pt idx="434">
                  <c:v>42170</c:v>
                </c:pt>
                <c:pt idx="435">
                  <c:v>42171</c:v>
                </c:pt>
                <c:pt idx="436">
                  <c:v>42172</c:v>
                </c:pt>
                <c:pt idx="437">
                  <c:v>42173</c:v>
                </c:pt>
                <c:pt idx="438">
                  <c:v>42174</c:v>
                </c:pt>
                <c:pt idx="439">
                  <c:v>42175</c:v>
                </c:pt>
                <c:pt idx="440">
                  <c:v>42176</c:v>
                </c:pt>
                <c:pt idx="441">
                  <c:v>42177</c:v>
                </c:pt>
                <c:pt idx="442">
                  <c:v>42178</c:v>
                </c:pt>
                <c:pt idx="443">
                  <c:v>42179</c:v>
                </c:pt>
                <c:pt idx="444">
                  <c:v>42180</c:v>
                </c:pt>
                <c:pt idx="445">
                  <c:v>42181</c:v>
                </c:pt>
              </c:numCache>
            </c:numRef>
          </c:cat>
          <c:val>
            <c:numRef>
              <c:f>hospital!$D$2:$D$637</c:f>
              <c:numCache>
                <c:formatCode>General</c:formatCode>
                <c:ptCount val="6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0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2</c:v>
                </c:pt>
                <c:pt idx="61">
                  <c:v>2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1</c:v>
                </c:pt>
                <c:pt idx="69">
                  <c:v>3</c:v>
                </c:pt>
                <c:pt idx="70">
                  <c:v>1</c:v>
                </c:pt>
                <c:pt idx="71">
                  <c:v>2</c:v>
                </c:pt>
                <c:pt idx="72">
                  <c:v>0</c:v>
                </c:pt>
                <c:pt idx="73">
                  <c:v>2</c:v>
                </c:pt>
                <c:pt idx="74">
                  <c:v>4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2</c:v>
                </c:pt>
                <c:pt idx="80">
                  <c:v>0</c:v>
                </c:pt>
                <c:pt idx="81">
                  <c:v>0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2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  <c:pt idx="92">
                  <c:v>2</c:v>
                </c:pt>
                <c:pt idx="93">
                  <c:v>3</c:v>
                </c:pt>
                <c:pt idx="94">
                  <c:v>0</c:v>
                </c:pt>
                <c:pt idx="95">
                  <c:v>1</c:v>
                </c:pt>
                <c:pt idx="96">
                  <c:v>2</c:v>
                </c:pt>
                <c:pt idx="97">
                  <c:v>3</c:v>
                </c:pt>
                <c:pt idx="98">
                  <c:v>4</c:v>
                </c:pt>
                <c:pt idx="99">
                  <c:v>1</c:v>
                </c:pt>
                <c:pt idx="100">
                  <c:v>2</c:v>
                </c:pt>
                <c:pt idx="101">
                  <c:v>1</c:v>
                </c:pt>
                <c:pt idx="102">
                  <c:v>3</c:v>
                </c:pt>
                <c:pt idx="103">
                  <c:v>1</c:v>
                </c:pt>
                <c:pt idx="104">
                  <c:v>4</c:v>
                </c:pt>
                <c:pt idx="105">
                  <c:v>2</c:v>
                </c:pt>
                <c:pt idx="106">
                  <c:v>2</c:v>
                </c:pt>
                <c:pt idx="107">
                  <c:v>1</c:v>
                </c:pt>
                <c:pt idx="108">
                  <c:v>4</c:v>
                </c:pt>
                <c:pt idx="109">
                  <c:v>4</c:v>
                </c:pt>
                <c:pt idx="110">
                  <c:v>2</c:v>
                </c:pt>
                <c:pt idx="111">
                  <c:v>4</c:v>
                </c:pt>
                <c:pt idx="112">
                  <c:v>2</c:v>
                </c:pt>
                <c:pt idx="113">
                  <c:v>6</c:v>
                </c:pt>
                <c:pt idx="114">
                  <c:v>4</c:v>
                </c:pt>
                <c:pt idx="115">
                  <c:v>2</c:v>
                </c:pt>
                <c:pt idx="116">
                  <c:v>0</c:v>
                </c:pt>
                <c:pt idx="117">
                  <c:v>2</c:v>
                </c:pt>
                <c:pt idx="118">
                  <c:v>4</c:v>
                </c:pt>
                <c:pt idx="119">
                  <c:v>3</c:v>
                </c:pt>
                <c:pt idx="120">
                  <c:v>9</c:v>
                </c:pt>
                <c:pt idx="121">
                  <c:v>3</c:v>
                </c:pt>
                <c:pt idx="122">
                  <c:v>1</c:v>
                </c:pt>
                <c:pt idx="123">
                  <c:v>3</c:v>
                </c:pt>
                <c:pt idx="124">
                  <c:v>2</c:v>
                </c:pt>
                <c:pt idx="125">
                  <c:v>6</c:v>
                </c:pt>
                <c:pt idx="126">
                  <c:v>3</c:v>
                </c:pt>
                <c:pt idx="127">
                  <c:v>1</c:v>
                </c:pt>
                <c:pt idx="128">
                  <c:v>2</c:v>
                </c:pt>
                <c:pt idx="129">
                  <c:v>4</c:v>
                </c:pt>
                <c:pt idx="130">
                  <c:v>8</c:v>
                </c:pt>
                <c:pt idx="131">
                  <c:v>8</c:v>
                </c:pt>
                <c:pt idx="132">
                  <c:v>4</c:v>
                </c:pt>
                <c:pt idx="133">
                  <c:v>3</c:v>
                </c:pt>
                <c:pt idx="134">
                  <c:v>2</c:v>
                </c:pt>
                <c:pt idx="135">
                  <c:v>10</c:v>
                </c:pt>
                <c:pt idx="136">
                  <c:v>9</c:v>
                </c:pt>
                <c:pt idx="137">
                  <c:v>11</c:v>
                </c:pt>
                <c:pt idx="138">
                  <c:v>7</c:v>
                </c:pt>
                <c:pt idx="139">
                  <c:v>8</c:v>
                </c:pt>
                <c:pt idx="140">
                  <c:v>8</c:v>
                </c:pt>
                <c:pt idx="141">
                  <c:v>6</c:v>
                </c:pt>
                <c:pt idx="142">
                  <c:v>11</c:v>
                </c:pt>
                <c:pt idx="143">
                  <c:v>7</c:v>
                </c:pt>
                <c:pt idx="144">
                  <c:v>8</c:v>
                </c:pt>
                <c:pt idx="145">
                  <c:v>5</c:v>
                </c:pt>
                <c:pt idx="146">
                  <c:v>5</c:v>
                </c:pt>
                <c:pt idx="147">
                  <c:v>8</c:v>
                </c:pt>
                <c:pt idx="148">
                  <c:v>6</c:v>
                </c:pt>
                <c:pt idx="149">
                  <c:v>10</c:v>
                </c:pt>
                <c:pt idx="150">
                  <c:v>11</c:v>
                </c:pt>
                <c:pt idx="151">
                  <c:v>7</c:v>
                </c:pt>
                <c:pt idx="152">
                  <c:v>13</c:v>
                </c:pt>
                <c:pt idx="153">
                  <c:v>10</c:v>
                </c:pt>
                <c:pt idx="154">
                  <c:v>7</c:v>
                </c:pt>
                <c:pt idx="155">
                  <c:v>13</c:v>
                </c:pt>
                <c:pt idx="156">
                  <c:v>7</c:v>
                </c:pt>
                <c:pt idx="157">
                  <c:v>9</c:v>
                </c:pt>
                <c:pt idx="158">
                  <c:v>15</c:v>
                </c:pt>
                <c:pt idx="159">
                  <c:v>15</c:v>
                </c:pt>
                <c:pt idx="160">
                  <c:v>11</c:v>
                </c:pt>
                <c:pt idx="161">
                  <c:v>14</c:v>
                </c:pt>
                <c:pt idx="162">
                  <c:v>17</c:v>
                </c:pt>
                <c:pt idx="163">
                  <c:v>4</c:v>
                </c:pt>
                <c:pt idx="164">
                  <c:v>12</c:v>
                </c:pt>
                <c:pt idx="165">
                  <c:v>13</c:v>
                </c:pt>
                <c:pt idx="166">
                  <c:v>22</c:v>
                </c:pt>
                <c:pt idx="167">
                  <c:v>16</c:v>
                </c:pt>
                <c:pt idx="168">
                  <c:v>11</c:v>
                </c:pt>
                <c:pt idx="169">
                  <c:v>21</c:v>
                </c:pt>
                <c:pt idx="170">
                  <c:v>12</c:v>
                </c:pt>
                <c:pt idx="171">
                  <c:v>13</c:v>
                </c:pt>
                <c:pt idx="172">
                  <c:v>16</c:v>
                </c:pt>
                <c:pt idx="173">
                  <c:v>12</c:v>
                </c:pt>
                <c:pt idx="174">
                  <c:v>17</c:v>
                </c:pt>
                <c:pt idx="175">
                  <c:v>10</c:v>
                </c:pt>
                <c:pt idx="176">
                  <c:v>18</c:v>
                </c:pt>
                <c:pt idx="177">
                  <c:v>10</c:v>
                </c:pt>
                <c:pt idx="178">
                  <c:v>20</c:v>
                </c:pt>
                <c:pt idx="179">
                  <c:v>5</c:v>
                </c:pt>
                <c:pt idx="180">
                  <c:v>16</c:v>
                </c:pt>
                <c:pt idx="181">
                  <c:v>12</c:v>
                </c:pt>
                <c:pt idx="182">
                  <c:v>10</c:v>
                </c:pt>
                <c:pt idx="183">
                  <c:v>12</c:v>
                </c:pt>
                <c:pt idx="184">
                  <c:v>17</c:v>
                </c:pt>
                <c:pt idx="185">
                  <c:v>11</c:v>
                </c:pt>
                <c:pt idx="186">
                  <c:v>8</c:v>
                </c:pt>
                <c:pt idx="187">
                  <c:v>8</c:v>
                </c:pt>
                <c:pt idx="188">
                  <c:v>9</c:v>
                </c:pt>
                <c:pt idx="189">
                  <c:v>8</c:v>
                </c:pt>
                <c:pt idx="190">
                  <c:v>9</c:v>
                </c:pt>
                <c:pt idx="191">
                  <c:v>8</c:v>
                </c:pt>
                <c:pt idx="192">
                  <c:v>11</c:v>
                </c:pt>
                <c:pt idx="193">
                  <c:v>6</c:v>
                </c:pt>
                <c:pt idx="194">
                  <c:v>10</c:v>
                </c:pt>
                <c:pt idx="195">
                  <c:v>8</c:v>
                </c:pt>
                <c:pt idx="196">
                  <c:v>9</c:v>
                </c:pt>
                <c:pt idx="197">
                  <c:v>15</c:v>
                </c:pt>
                <c:pt idx="198">
                  <c:v>20</c:v>
                </c:pt>
                <c:pt idx="199">
                  <c:v>8</c:v>
                </c:pt>
                <c:pt idx="200">
                  <c:v>7</c:v>
                </c:pt>
                <c:pt idx="201">
                  <c:v>9</c:v>
                </c:pt>
                <c:pt idx="202">
                  <c:v>12</c:v>
                </c:pt>
                <c:pt idx="203">
                  <c:v>11</c:v>
                </c:pt>
                <c:pt idx="204">
                  <c:v>9</c:v>
                </c:pt>
                <c:pt idx="205">
                  <c:v>7</c:v>
                </c:pt>
                <c:pt idx="206">
                  <c:v>13</c:v>
                </c:pt>
                <c:pt idx="207">
                  <c:v>18</c:v>
                </c:pt>
                <c:pt idx="208">
                  <c:v>15</c:v>
                </c:pt>
                <c:pt idx="209">
                  <c:v>10</c:v>
                </c:pt>
                <c:pt idx="210">
                  <c:v>5</c:v>
                </c:pt>
                <c:pt idx="211">
                  <c:v>15</c:v>
                </c:pt>
                <c:pt idx="212">
                  <c:v>4</c:v>
                </c:pt>
                <c:pt idx="213">
                  <c:v>12</c:v>
                </c:pt>
                <c:pt idx="214">
                  <c:v>15</c:v>
                </c:pt>
                <c:pt idx="215">
                  <c:v>13</c:v>
                </c:pt>
                <c:pt idx="216">
                  <c:v>6</c:v>
                </c:pt>
                <c:pt idx="217">
                  <c:v>7</c:v>
                </c:pt>
                <c:pt idx="218">
                  <c:v>9</c:v>
                </c:pt>
                <c:pt idx="219">
                  <c:v>4</c:v>
                </c:pt>
                <c:pt idx="220">
                  <c:v>9</c:v>
                </c:pt>
                <c:pt idx="221">
                  <c:v>8</c:v>
                </c:pt>
                <c:pt idx="222">
                  <c:v>9</c:v>
                </c:pt>
                <c:pt idx="223">
                  <c:v>9</c:v>
                </c:pt>
                <c:pt idx="224">
                  <c:v>5</c:v>
                </c:pt>
                <c:pt idx="225">
                  <c:v>3</c:v>
                </c:pt>
                <c:pt idx="226">
                  <c:v>9</c:v>
                </c:pt>
                <c:pt idx="227">
                  <c:v>8</c:v>
                </c:pt>
                <c:pt idx="228">
                  <c:v>14</c:v>
                </c:pt>
                <c:pt idx="229">
                  <c:v>5</c:v>
                </c:pt>
                <c:pt idx="230">
                  <c:v>15</c:v>
                </c:pt>
                <c:pt idx="231">
                  <c:v>10</c:v>
                </c:pt>
                <c:pt idx="232">
                  <c:v>11</c:v>
                </c:pt>
                <c:pt idx="233">
                  <c:v>5</c:v>
                </c:pt>
                <c:pt idx="234">
                  <c:v>7</c:v>
                </c:pt>
                <c:pt idx="235">
                  <c:v>10</c:v>
                </c:pt>
                <c:pt idx="236">
                  <c:v>4</c:v>
                </c:pt>
                <c:pt idx="237">
                  <c:v>9</c:v>
                </c:pt>
                <c:pt idx="238">
                  <c:v>4</c:v>
                </c:pt>
                <c:pt idx="239">
                  <c:v>5</c:v>
                </c:pt>
                <c:pt idx="240">
                  <c:v>5</c:v>
                </c:pt>
                <c:pt idx="241">
                  <c:v>12</c:v>
                </c:pt>
                <c:pt idx="242">
                  <c:v>4</c:v>
                </c:pt>
                <c:pt idx="243">
                  <c:v>9</c:v>
                </c:pt>
                <c:pt idx="244">
                  <c:v>7</c:v>
                </c:pt>
                <c:pt idx="245">
                  <c:v>4</c:v>
                </c:pt>
                <c:pt idx="246">
                  <c:v>3</c:v>
                </c:pt>
                <c:pt idx="247">
                  <c:v>7</c:v>
                </c:pt>
                <c:pt idx="248">
                  <c:v>8</c:v>
                </c:pt>
                <c:pt idx="249">
                  <c:v>7</c:v>
                </c:pt>
                <c:pt idx="250">
                  <c:v>3</c:v>
                </c:pt>
                <c:pt idx="251">
                  <c:v>4</c:v>
                </c:pt>
                <c:pt idx="252">
                  <c:v>8</c:v>
                </c:pt>
                <c:pt idx="253">
                  <c:v>6</c:v>
                </c:pt>
                <c:pt idx="254">
                  <c:v>5</c:v>
                </c:pt>
                <c:pt idx="255">
                  <c:v>7</c:v>
                </c:pt>
                <c:pt idx="256">
                  <c:v>5</c:v>
                </c:pt>
                <c:pt idx="257">
                  <c:v>4</c:v>
                </c:pt>
                <c:pt idx="258">
                  <c:v>5</c:v>
                </c:pt>
                <c:pt idx="259">
                  <c:v>3</c:v>
                </c:pt>
                <c:pt idx="260">
                  <c:v>5</c:v>
                </c:pt>
                <c:pt idx="261">
                  <c:v>7</c:v>
                </c:pt>
                <c:pt idx="262">
                  <c:v>9</c:v>
                </c:pt>
                <c:pt idx="263">
                  <c:v>4</c:v>
                </c:pt>
                <c:pt idx="264">
                  <c:v>3</c:v>
                </c:pt>
                <c:pt idx="265">
                  <c:v>4</c:v>
                </c:pt>
                <c:pt idx="266">
                  <c:v>5</c:v>
                </c:pt>
                <c:pt idx="267">
                  <c:v>6</c:v>
                </c:pt>
                <c:pt idx="268">
                  <c:v>1</c:v>
                </c:pt>
                <c:pt idx="269">
                  <c:v>4</c:v>
                </c:pt>
                <c:pt idx="270">
                  <c:v>3</c:v>
                </c:pt>
                <c:pt idx="271">
                  <c:v>0</c:v>
                </c:pt>
                <c:pt idx="272">
                  <c:v>3</c:v>
                </c:pt>
                <c:pt idx="273">
                  <c:v>2</c:v>
                </c:pt>
                <c:pt idx="274">
                  <c:v>4</c:v>
                </c:pt>
                <c:pt idx="275">
                  <c:v>3</c:v>
                </c:pt>
                <c:pt idx="276">
                  <c:v>3</c:v>
                </c:pt>
                <c:pt idx="277">
                  <c:v>2</c:v>
                </c:pt>
                <c:pt idx="278">
                  <c:v>5</c:v>
                </c:pt>
                <c:pt idx="279">
                  <c:v>3</c:v>
                </c:pt>
                <c:pt idx="280">
                  <c:v>5</c:v>
                </c:pt>
                <c:pt idx="281">
                  <c:v>4</c:v>
                </c:pt>
                <c:pt idx="282">
                  <c:v>1</c:v>
                </c:pt>
                <c:pt idx="283">
                  <c:v>4</c:v>
                </c:pt>
                <c:pt idx="284">
                  <c:v>3</c:v>
                </c:pt>
                <c:pt idx="285">
                  <c:v>5</c:v>
                </c:pt>
                <c:pt idx="286">
                  <c:v>3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8</c:v>
                </c:pt>
                <c:pt idx="291">
                  <c:v>4</c:v>
                </c:pt>
                <c:pt idx="292">
                  <c:v>5</c:v>
                </c:pt>
                <c:pt idx="293">
                  <c:v>3</c:v>
                </c:pt>
                <c:pt idx="294">
                  <c:v>3</c:v>
                </c:pt>
                <c:pt idx="295">
                  <c:v>5</c:v>
                </c:pt>
                <c:pt idx="296">
                  <c:v>5</c:v>
                </c:pt>
                <c:pt idx="297">
                  <c:v>1</c:v>
                </c:pt>
                <c:pt idx="298">
                  <c:v>3</c:v>
                </c:pt>
                <c:pt idx="299">
                  <c:v>4</c:v>
                </c:pt>
                <c:pt idx="300">
                  <c:v>3</c:v>
                </c:pt>
                <c:pt idx="301">
                  <c:v>5</c:v>
                </c:pt>
                <c:pt idx="302">
                  <c:v>2</c:v>
                </c:pt>
                <c:pt idx="303">
                  <c:v>5</c:v>
                </c:pt>
                <c:pt idx="304">
                  <c:v>2</c:v>
                </c:pt>
                <c:pt idx="305">
                  <c:v>0</c:v>
                </c:pt>
                <c:pt idx="306">
                  <c:v>4</c:v>
                </c:pt>
                <c:pt idx="307">
                  <c:v>6</c:v>
                </c:pt>
                <c:pt idx="308">
                  <c:v>4</c:v>
                </c:pt>
                <c:pt idx="309">
                  <c:v>2</c:v>
                </c:pt>
                <c:pt idx="310">
                  <c:v>4</c:v>
                </c:pt>
                <c:pt idx="311">
                  <c:v>2</c:v>
                </c:pt>
                <c:pt idx="312">
                  <c:v>1</c:v>
                </c:pt>
                <c:pt idx="313">
                  <c:v>3</c:v>
                </c:pt>
                <c:pt idx="314">
                  <c:v>4</c:v>
                </c:pt>
                <c:pt idx="315">
                  <c:v>4</c:v>
                </c:pt>
                <c:pt idx="316">
                  <c:v>0</c:v>
                </c:pt>
                <c:pt idx="317">
                  <c:v>1</c:v>
                </c:pt>
                <c:pt idx="318">
                  <c:v>3</c:v>
                </c:pt>
                <c:pt idx="319">
                  <c:v>5</c:v>
                </c:pt>
                <c:pt idx="320">
                  <c:v>5</c:v>
                </c:pt>
                <c:pt idx="321">
                  <c:v>4</c:v>
                </c:pt>
                <c:pt idx="322">
                  <c:v>6</c:v>
                </c:pt>
                <c:pt idx="323">
                  <c:v>6</c:v>
                </c:pt>
                <c:pt idx="324">
                  <c:v>2</c:v>
                </c:pt>
                <c:pt idx="325">
                  <c:v>1</c:v>
                </c:pt>
                <c:pt idx="326">
                  <c:v>2</c:v>
                </c:pt>
                <c:pt idx="327">
                  <c:v>2</c:v>
                </c:pt>
                <c:pt idx="328">
                  <c:v>3</c:v>
                </c:pt>
                <c:pt idx="329">
                  <c:v>2</c:v>
                </c:pt>
                <c:pt idx="330">
                  <c:v>3</c:v>
                </c:pt>
                <c:pt idx="331">
                  <c:v>2</c:v>
                </c:pt>
                <c:pt idx="332">
                  <c:v>5</c:v>
                </c:pt>
                <c:pt idx="333">
                  <c:v>3</c:v>
                </c:pt>
                <c:pt idx="334">
                  <c:v>7</c:v>
                </c:pt>
                <c:pt idx="335">
                  <c:v>1</c:v>
                </c:pt>
                <c:pt idx="336">
                  <c:v>3</c:v>
                </c:pt>
                <c:pt idx="337">
                  <c:v>2</c:v>
                </c:pt>
                <c:pt idx="338">
                  <c:v>5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1</c:v>
                </c:pt>
                <c:pt idx="343">
                  <c:v>2</c:v>
                </c:pt>
                <c:pt idx="344">
                  <c:v>2</c:v>
                </c:pt>
                <c:pt idx="345">
                  <c:v>1</c:v>
                </c:pt>
                <c:pt idx="346">
                  <c:v>4</c:v>
                </c:pt>
                <c:pt idx="347">
                  <c:v>3</c:v>
                </c:pt>
                <c:pt idx="348">
                  <c:v>2</c:v>
                </c:pt>
                <c:pt idx="349">
                  <c:v>1</c:v>
                </c:pt>
                <c:pt idx="350">
                  <c:v>3</c:v>
                </c:pt>
                <c:pt idx="351">
                  <c:v>1</c:v>
                </c:pt>
                <c:pt idx="352">
                  <c:v>1</c:v>
                </c:pt>
                <c:pt idx="353">
                  <c:v>4</c:v>
                </c:pt>
                <c:pt idx="354">
                  <c:v>3</c:v>
                </c:pt>
                <c:pt idx="355">
                  <c:v>1</c:v>
                </c:pt>
                <c:pt idx="356">
                  <c:v>3</c:v>
                </c:pt>
                <c:pt idx="357">
                  <c:v>1</c:v>
                </c:pt>
                <c:pt idx="358">
                  <c:v>2</c:v>
                </c:pt>
                <c:pt idx="359">
                  <c:v>2</c:v>
                </c:pt>
                <c:pt idx="360">
                  <c:v>4</c:v>
                </c:pt>
                <c:pt idx="361">
                  <c:v>5</c:v>
                </c:pt>
                <c:pt idx="362">
                  <c:v>4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1</c:v>
                </c:pt>
                <c:pt idx="367">
                  <c:v>3</c:v>
                </c:pt>
                <c:pt idx="368">
                  <c:v>0</c:v>
                </c:pt>
                <c:pt idx="369">
                  <c:v>0</c:v>
                </c:pt>
                <c:pt idx="370">
                  <c:v>2</c:v>
                </c:pt>
                <c:pt idx="371">
                  <c:v>4</c:v>
                </c:pt>
                <c:pt idx="372">
                  <c:v>3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3</c:v>
                </c:pt>
                <c:pt idx="377">
                  <c:v>1</c:v>
                </c:pt>
                <c:pt idx="378">
                  <c:v>2</c:v>
                </c:pt>
                <c:pt idx="379">
                  <c:v>1</c:v>
                </c:pt>
                <c:pt idx="380">
                  <c:v>2</c:v>
                </c:pt>
                <c:pt idx="381">
                  <c:v>2</c:v>
                </c:pt>
                <c:pt idx="382">
                  <c:v>0</c:v>
                </c:pt>
                <c:pt idx="383">
                  <c:v>1</c:v>
                </c:pt>
                <c:pt idx="384">
                  <c:v>2</c:v>
                </c:pt>
                <c:pt idx="385">
                  <c:v>3</c:v>
                </c:pt>
                <c:pt idx="386">
                  <c:v>4</c:v>
                </c:pt>
                <c:pt idx="387">
                  <c:v>1</c:v>
                </c:pt>
                <c:pt idx="388">
                  <c:v>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EC-44F9-AF16-443E17230277}"/>
            </c:ext>
          </c:extLst>
        </c:ser>
        <c:ser>
          <c:idx val="2"/>
          <c:order val="2"/>
          <c:tx>
            <c:strRef>
              <c:f>hospital!$E$1</c:f>
              <c:strCache>
                <c:ptCount val="1"/>
                <c:pt idx="0">
                  <c:v>Princess Christian Maternity Hospital (PCMH)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hospital!$A$2:$A$637</c:f>
              <c:numCache>
                <c:formatCode>m/d/yyyy</c:formatCode>
                <c:ptCount val="636"/>
                <c:pt idx="0">
                  <c:v>41736</c:v>
                </c:pt>
                <c:pt idx="1">
                  <c:v>41737</c:v>
                </c:pt>
                <c:pt idx="2">
                  <c:v>41738</c:v>
                </c:pt>
                <c:pt idx="3">
                  <c:v>41739</c:v>
                </c:pt>
                <c:pt idx="4">
                  <c:v>41740</c:v>
                </c:pt>
                <c:pt idx="5">
                  <c:v>41741</c:v>
                </c:pt>
                <c:pt idx="6">
                  <c:v>41742</c:v>
                </c:pt>
                <c:pt idx="7">
                  <c:v>41743</c:v>
                </c:pt>
                <c:pt idx="8">
                  <c:v>41744</c:v>
                </c:pt>
                <c:pt idx="9">
                  <c:v>41745</c:v>
                </c:pt>
                <c:pt idx="10">
                  <c:v>41746</c:v>
                </c:pt>
                <c:pt idx="11">
                  <c:v>41747</c:v>
                </c:pt>
                <c:pt idx="12">
                  <c:v>41748</c:v>
                </c:pt>
                <c:pt idx="13">
                  <c:v>41749</c:v>
                </c:pt>
                <c:pt idx="14">
                  <c:v>41750</c:v>
                </c:pt>
                <c:pt idx="15">
                  <c:v>41751</c:v>
                </c:pt>
                <c:pt idx="16">
                  <c:v>41752</c:v>
                </c:pt>
                <c:pt idx="17">
                  <c:v>41753</c:v>
                </c:pt>
                <c:pt idx="18">
                  <c:v>41754</c:v>
                </c:pt>
                <c:pt idx="19">
                  <c:v>41755</c:v>
                </c:pt>
                <c:pt idx="20">
                  <c:v>41756</c:v>
                </c:pt>
                <c:pt idx="21">
                  <c:v>41757</c:v>
                </c:pt>
                <c:pt idx="22">
                  <c:v>41758</c:v>
                </c:pt>
                <c:pt idx="23">
                  <c:v>41759</c:v>
                </c:pt>
                <c:pt idx="24">
                  <c:v>41760</c:v>
                </c:pt>
                <c:pt idx="25">
                  <c:v>41761</c:v>
                </c:pt>
                <c:pt idx="26">
                  <c:v>41762</c:v>
                </c:pt>
                <c:pt idx="27">
                  <c:v>41763</c:v>
                </c:pt>
                <c:pt idx="28">
                  <c:v>41764</c:v>
                </c:pt>
                <c:pt idx="29">
                  <c:v>41765</c:v>
                </c:pt>
                <c:pt idx="30">
                  <c:v>41766</c:v>
                </c:pt>
                <c:pt idx="31">
                  <c:v>41767</c:v>
                </c:pt>
                <c:pt idx="32">
                  <c:v>41768</c:v>
                </c:pt>
                <c:pt idx="33">
                  <c:v>41769</c:v>
                </c:pt>
                <c:pt idx="34">
                  <c:v>41770</c:v>
                </c:pt>
                <c:pt idx="35">
                  <c:v>41771</c:v>
                </c:pt>
                <c:pt idx="36">
                  <c:v>41772</c:v>
                </c:pt>
                <c:pt idx="37">
                  <c:v>41773</c:v>
                </c:pt>
                <c:pt idx="38">
                  <c:v>41774</c:v>
                </c:pt>
                <c:pt idx="39">
                  <c:v>41775</c:v>
                </c:pt>
                <c:pt idx="40">
                  <c:v>41776</c:v>
                </c:pt>
                <c:pt idx="41">
                  <c:v>41777</c:v>
                </c:pt>
                <c:pt idx="42">
                  <c:v>41778</c:v>
                </c:pt>
                <c:pt idx="43">
                  <c:v>41779</c:v>
                </c:pt>
                <c:pt idx="44">
                  <c:v>41780</c:v>
                </c:pt>
                <c:pt idx="45">
                  <c:v>41781</c:v>
                </c:pt>
                <c:pt idx="46">
                  <c:v>41782</c:v>
                </c:pt>
                <c:pt idx="47">
                  <c:v>41783</c:v>
                </c:pt>
                <c:pt idx="48">
                  <c:v>41784</c:v>
                </c:pt>
                <c:pt idx="49">
                  <c:v>41785</c:v>
                </c:pt>
                <c:pt idx="50">
                  <c:v>41786</c:v>
                </c:pt>
                <c:pt idx="51">
                  <c:v>41787</c:v>
                </c:pt>
                <c:pt idx="52">
                  <c:v>41788</c:v>
                </c:pt>
                <c:pt idx="53">
                  <c:v>41789</c:v>
                </c:pt>
                <c:pt idx="54">
                  <c:v>41790</c:v>
                </c:pt>
                <c:pt idx="55">
                  <c:v>41791</c:v>
                </c:pt>
                <c:pt idx="56">
                  <c:v>41792</c:v>
                </c:pt>
                <c:pt idx="57">
                  <c:v>41793</c:v>
                </c:pt>
                <c:pt idx="58">
                  <c:v>41794</c:v>
                </c:pt>
                <c:pt idx="59">
                  <c:v>41795</c:v>
                </c:pt>
                <c:pt idx="60">
                  <c:v>41796</c:v>
                </c:pt>
                <c:pt idx="61">
                  <c:v>41797</c:v>
                </c:pt>
                <c:pt idx="62">
                  <c:v>41798</c:v>
                </c:pt>
                <c:pt idx="63">
                  <c:v>41799</c:v>
                </c:pt>
                <c:pt idx="64">
                  <c:v>41800</c:v>
                </c:pt>
                <c:pt idx="65">
                  <c:v>41801</c:v>
                </c:pt>
                <c:pt idx="66">
                  <c:v>41802</c:v>
                </c:pt>
                <c:pt idx="67">
                  <c:v>41803</c:v>
                </c:pt>
                <c:pt idx="68">
                  <c:v>41804</c:v>
                </c:pt>
                <c:pt idx="69">
                  <c:v>41805</c:v>
                </c:pt>
                <c:pt idx="70">
                  <c:v>41806</c:v>
                </c:pt>
                <c:pt idx="71">
                  <c:v>41807</c:v>
                </c:pt>
                <c:pt idx="72">
                  <c:v>41808</c:v>
                </c:pt>
                <c:pt idx="73">
                  <c:v>41809</c:v>
                </c:pt>
                <c:pt idx="74">
                  <c:v>41810</c:v>
                </c:pt>
                <c:pt idx="75">
                  <c:v>41811</c:v>
                </c:pt>
                <c:pt idx="76">
                  <c:v>41812</c:v>
                </c:pt>
                <c:pt idx="77">
                  <c:v>41813</c:v>
                </c:pt>
                <c:pt idx="78">
                  <c:v>41814</c:v>
                </c:pt>
                <c:pt idx="79">
                  <c:v>41815</c:v>
                </c:pt>
                <c:pt idx="80">
                  <c:v>41816</c:v>
                </c:pt>
                <c:pt idx="81">
                  <c:v>41817</c:v>
                </c:pt>
                <c:pt idx="82">
                  <c:v>41818</c:v>
                </c:pt>
                <c:pt idx="83">
                  <c:v>41819</c:v>
                </c:pt>
                <c:pt idx="84">
                  <c:v>41820</c:v>
                </c:pt>
                <c:pt idx="85">
                  <c:v>41821</c:v>
                </c:pt>
                <c:pt idx="86">
                  <c:v>41822</c:v>
                </c:pt>
                <c:pt idx="87">
                  <c:v>41823</c:v>
                </c:pt>
                <c:pt idx="88">
                  <c:v>41824</c:v>
                </c:pt>
                <c:pt idx="89">
                  <c:v>41825</c:v>
                </c:pt>
                <c:pt idx="90">
                  <c:v>41826</c:v>
                </c:pt>
                <c:pt idx="91">
                  <c:v>41827</c:v>
                </c:pt>
                <c:pt idx="92">
                  <c:v>41828</c:v>
                </c:pt>
                <c:pt idx="93">
                  <c:v>41829</c:v>
                </c:pt>
                <c:pt idx="94">
                  <c:v>41830</c:v>
                </c:pt>
                <c:pt idx="95">
                  <c:v>41831</c:v>
                </c:pt>
                <c:pt idx="96">
                  <c:v>41832</c:v>
                </c:pt>
                <c:pt idx="97">
                  <c:v>41833</c:v>
                </c:pt>
                <c:pt idx="98">
                  <c:v>41834</c:v>
                </c:pt>
                <c:pt idx="99">
                  <c:v>41835</c:v>
                </c:pt>
                <c:pt idx="100">
                  <c:v>41836</c:v>
                </c:pt>
                <c:pt idx="101">
                  <c:v>41837</c:v>
                </c:pt>
                <c:pt idx="102">
                  <c:v>41838</c:v>
                </c:pt>
                <c:pt idx="103">
                  <c:v>41839</c:v>
                </c:pt>
                <c:pt idx="104">
                  <c:v>41840</c:v>
                </c:pt>
                <c:pt idx="105">
                  <c:v>41841</c:v>
                </c:pt>
                <c:pt idx="106">
                  <c:v>41842</c:v>
                </c:pt>
                <c:pt idx="107">
                  <c:v>41843</c:v>
                </c:pt>
                <c:pt idx="108">
                  <c:v>41844</c:v>
                </c:pt>
                <c:pt idx="109">
                  <c:v>41845</c:v>
                </c:pt>
                <c:pt idx="110">
                  <c:v>41846</c:v>
                </c:pt>
                <c:pt idx="111">
                  <c:v>41847</c:v>
                </c:pt>
                <c:pt idx="112">
                  <c:v>41848</c:v>
                </c:pt>
                <c:pt idx="113">
                  <c:v>41849</c:v>
                </c:pt>
                <c:pt idx="114">
                  <c:v>41850</c:v>
                </c:pt>
                <c:pt idx="115">
                  <c:v>41851</c:v>
                </c:pt>
                <c:pt idx="116">
                  <c:v>41852</c:v>
                </c:pt>
                <c:pt idx="117">
                  <c:v>41853</c:v>
                </c:pt>
                <c:pt idx="118">
                  <c:v>41854</c:v>
                </c:pt>
                <c:pt idx="119">
                  <c:v>41855</c:v>
                </c:pt>
                <c:pt idx="120">
                  <c:v>41856</c:v>
                </c:pt>
                <c:pt idx="121">
                  <c:v>41857</c:v>
                </c:pt>
                <c:pt idx="122">
                  <c:v>41858</c:v>
                </c:pt>
                <c:pt idx="123">
                  <c:v>41859</c:v>
                </c:pt>
                <c:pt idx="124">
                  <c:v>41860</c:v>
                </c:pt>
                <c:pt idx="125">
                  <c:v>41861</c:v>
                </c:pt>
                <c:pt idx="126">
                  <c:v>41862</c:v>
                </c:pt>
                <c:pt idx="127">
                  <c:v>41863</c:v>
                </c:pt>
                <c:pt idx="128">
                  <c:v>41864</c:v>
                </c:pt>
                <c:pt idx="129">
                  <c:v>41865</c:v>
                </c:pt>
                <c:pt idx="130">
                  <c:v>41866</c:v>
                </c:pt>
                <c:pt idx="131">
                  <c:v>41867</c:v>
                </c:pt>
                <c:pt idx="132">
                  <c:v>41868</c:v>
                </c:pt>
                <c:pt idx="133">
                  <c:v>41869</c:v>
                </c:pt>
                <c:pt idx="134">
                  <c:v>41870</c:v>
                </c:pt>
                <c:pt idx="135">
                  <c:v>41871</c:v>
                </c:pt>
                <c:pt idx="136">
                  <c:v>41872</c:v>
                </c:pt>
                <c:pt idx="137">
                  <c:v>41873</c:v>
                </c:pt>
                <c:pt idx="138">
                  <c:v>41874</c:v>
                </c:pt>
                <c:pt idx="139">
                  <c:v>41875</c:v>
                </c:pt>
                <c:pt idx="140">
                  <c:v>41876</c:v>
                </c:pt>
                <c:pt idx="141">
                  <c:v>41877</c:v>
                </c:pt>
                <c:pt idx="142">
                  <c:v>41878</c:v>
                </c:pt>
                <c:pt idx="143">
                  <c:v>41879</c:v>
                </c:pt>
                <c:pt idx="144">
                  <c:v>41880</c:v>
                </c:pt>
                <c:pt idx="145">
                  <c:v>41881</c:v>
                </c:pt>
                <c:pt idx="146">
                  <c:v>41882</c:v>
                </c:pt>
                <c:pt idx="147">
                  <c:v>41883</c:v>
                </c:pt>
                <c:pt idx="148">
                  <c:v>41884</c:v>
                </c:pt>
                <c:pt idx="149">
                  <c:v>41885</c:v>
                </c:pt>
                <c:pt idx="150">
                  <c:v>41886</c:v>
                </c:pt>
                <c:pt idx="151">
                  <c:v>41887</c:v>
                </c:pt>
                <c:pt idx="152">
                  <c:v>41888</c:v>
                </c:pt>
                <c:pt idx="153">
                  <c:v>41889</c:v>
                </c:pt>
                <c:pt idx="154">
                  <c:v>41890</c:v>
                </c:pt>
                <c:pt idx="155">
                  <c:v>41891</c:v>
                </c:pt>
                <c:pt idx="156">
                  <c:v>41892</c:v>
                </c:pt>
                <c:pt idx="157">
                  <c:v>41893</c:v>
                </c:pt>
                <c:pt idx="158">
                  <c:v>41894</c:v>
                </c:pt>
                <c:pt idx="159">
                  <c:v>41895</c:v>
                </c:pt>
                <c:pt idx="160">
                  <c:v>41896</c:v>
                </c:pt>
                <c:pt idx="161">
                  <c:v>41897</c:v>
                </c:pt>
                <c:pt idx="162">
                  <c:v>41898</c:v>
                </c:pt>
                <c:pt idx="163">
                  <c:v>41899</c:v>
                </c:pt>
                <c:pt idx="164">
                  <c:v>41900</c:v>
                </c:pt>
                <c:pt idx="165">
                  <c:v>41901</c:v>
                </c:pt>
                <c:pt idx="166">
                  <c:v>41902</c:v>
                </c:pt>
                <c:pt idx="167">
                  <c:v>41903</c:v>
                </c:pt>
                <c:pt idx="168">
                  <c:v>41904</c:v>
                </c:pt>
                <c:pt idx="169">
                  <c:v>41905</c:v>
                </c:pt>
                <c:pt idx="170">
                  <c:v>41906</c:v>
                </c:pt>
                <c:pt idx="171">
                  <c:v>41907</c:v>
                </c:pt>
                <c:pt idx="172">
                  <c:v>41908</c:v>
                </c:pt>
                <c:pt idx="173">
                  <c:v>41909</c:v>
                </c:pt>
                <c:pt idx="174">
                  <c:v>41910</c:v>
                </c:pt>
                <c:pt idx="175">
                  <c:v>41911</c:v>
                </c:pt>
                <c:pt idx="176">
                  <c:v>41912</c:v>
                </c:pt>
                <c:pt idx="177">
                  <c:v>41913</c:v>
                </c:pt>
                <c:pt idx="178">
                  <c:v>41914</c:v>
                </c:pt>
                <c:pt idx="179">
                  <c:v>41915</c:v>
                </c:pt>
                <c:pt idx="180">
                  <c:v>41916</c:v>
                </c:pt>
                <c:pt idx="181">
                  <c:v>41917</c:v>
                </c:pt>
                <c:pt idx="182">
                  <c:v>41918</c:v>
                </c:pt>
                <c:pt idx="183">
                  <c:v>41919</c:v>
                </c:pt>
                <c:pt idx="184">
                  <c:v>41920</c:v>
                </c:pt>
                <c:pt idx="185">
                  <c:v>41921</c:v>
                </c:pt>
                <c:pt idx="186">
                  <c:v>41922</c:v>
                </c:pt>
                <c:pt idx="187">
                  <c:v>41923</c:v>
                </c:pt>
                <c:pt idx="188">
                  <c:v>41924</c:v>
                </c:pt>
                <c:pt idx="189">
                  <c:v>41925</c:v>
                </c:pt>
                <c:pt idx="190">
                  <c:v>41926</c:v>
                </c:pt>
                <c:pt idx="191">
                  <c:v>41927</c:v>
                </c:pt>
                <c:pt idx="192">
                  <c:v>41928</c:v>
                </c:pt>
                <c:pt idx="193">
                  <c:v>41929</c:v>
                </c:pt>
                <c:pt idx="194">
                  <c:v>41930</c:v>
                </c:pt>
                <c:pt idx="195">
                  <c:v>41931</c:v>
                </c:pt>
                <c:pt idx="196">
                  <c:v>41932</c:v>
                </c:pt>
                <c:pt idx="197">
                  <c:v>41933</c:v>
                </c:pt>
                <c:pt idx="198">
                  <c:v>41934</c:v>
                </c:pt>
                <c:pt idx="199">
                  <c:v>41935</c:v>
                </c:pt>
                <c:pt idx="200">
                  <c:v>41936</c:v>
                </c:pt>
                <c:pt idx="201">
                  <c:v>41937</c:v>
                </c:pt>
                <c:pt idx="202">
                  <c:v>41938</c:v>
                </c:pt>
                <c:pt idx="203">
                  <c:v>41939</c:v>
                </c:pt>
                <c:pt idx="204">
                  <c:v>41940</c:v>
                </c:pt>
                <c:pt idx="205">
                  <c:v>41941</c:v>
                </c:pt>
                <c:pt idx="206">
                  <c:v>41942</c:v>
                </c:pt>
                <c:pt idx="207">
                  <c:v>41943</c:v>
                </c:pt>
                <c:pt idx="208">
                  <c:v>41944</c:v>
                </c:pt>
                <c:pt idx="209">
                  <c:v>41945</c:v>
                </c:pt>
                <c:pt idx="210">
                  <c:v>41946</c:v>
                </c:pt>
                <c:pt idx="211">
                  <c:v>41947</c:v>
                </c:pt>
                <c:pt idx="212">
                  <c:v>41948</c:v>
                </c:pt>
                <c:pt idx="213">
                  <c:v>41949</c:v>
                </c:pt>
                <c:pt idx="214">
                  <c:v>41950</c:v>
                </c:pt>
                <c:pt idx="215">
                  <c:v>41951</c:v>
                </c:pt>
                <c:pt idx="216">
                  <c:v>41952</c:v>
                </c:pt>
                <c:pt idx="217">
                  <c:v>41953</c:v>
                </c:pt>
                <c:pt idx="218">
                  <c:v>41954</c:v>
                </c:pt>
                <c:pt idx="219">
                  <c:v>41955</c:v>
                </c:pt>
                <c:pt idx="220">
                  <c:v>41956</c:v>
                </c:pt>
                <c:pt idx="221">
                  <c:v>41957</c:v>
                </c:pt>
                <c:pt idx="222">
                  <c:v>41958</c:v>
                </c:pt>
                <c:pt idx="223">
                  <c:v>41959</c:v>
                </c:pt>
                <c:pt idx="224">
                  <c:v>41960</c:v>
                </c:pt>
                <c:pt idx="225">
                  <c:v>41961</c:v>
                </c:pt>
                <c:pt idx="226">
                  <c:v>41962</c:v>
                </c:pt>
                <c:pt idx="227">
                  <c:v>41963</c:v>
                </c:pt>
                <c:pt idx="228">
                  <c:v>41964</c:v>
                </c:pt>
                <c:pt idx="229">
                  <c:v>41965</c:v>
                </c:pt>
                <c:pt idx="230">
                  <c:v>41966</c:v>
                </c:pt>
                <c:pt idx="231">
                  <c:v>41967</c:v>
                </c:pt>
                <c:pt idx="232">
                  <c:v>41968</c:v>
                </c:pt>
                <c:pt idx="233">
                  <c:v>41969</c:v>
                </c:pt>
                <c:pt idx="234">
                  <c:v>41970</c:v>
                </c:pt>
                <c:pt idx="235">
                  <c:v>41971</c:v>
                </c:pt>
                <c:pt idx="236">
                  <c:v>41972</c:v>
                </c:pt>
                <c:pt idx="237">
                  <c:v>41973</c:v>
                </c:pt>
                <c:pt idx="238">
                  <c:v>41974</c:v>
                </c:pt>
                <c:pt idx="239">
                  <c:v>41975</c:v>
                </c:pt>
                <c:pt idx="240">
                  <c:v>41976</c:v>
                </c:pt>
                <c:pt idx="241">
                  <c:v>41977</c:v>
                </c:pt>
                <c:pt idx="242">
                  <c:v>41978</c:v>
                </c:pt>
                <c:pt idx="243">
                  <c:v>41979</c:v>
                </c:pt>
                <c:pt idx="244">
                  <c:v>41980</c:v>
                </c:pt>
                <c:pt idx="245">
                  <c:v>41981</c:v>
                </c:pt>
                <c:pt idx="246">
                  <c:v>41982</c:v>
                </c:pt>
                <c:pt idx="247">
                  <c:v>41983</c:v>
                </c:pt>
                <c:pt idx="248">
                  <c:v>41984</c:v>
                </c:pt>
                <c:pt idx="249">
                  <c:v>41985</c:v>
                </c:pt>
                <c:pt idx="250">
                  <c:v>41986</c:v>
                </c:pt>
                <c:pt idx="251">
                  <c:v>41987</c:v>
                </c:pt>
                <c:pt idx="252">
                  <c:v>41988</c:v>
                </c:pt>
                <c:pt idx="253">
                  <c:v>41989</c:v>
                </c:pt>
                <c:pt idx="254">
                  <c:v>41990</c:v>
                </c:pt>
                <c:pt idx="255">
                  <c:v>41991</c:v>
                </c:pt>
                <c:pt idx="256">
                  <c:v>41992</c:v>
                </c:pt>
                <c:pt idx="257">
                  <c:v>41993</c:v>
                </c:pt>
                <c:pt idx="258">
                  <c:v>41994</c:v>
                </c:pt>
                <c:pt idx="259">
                  <c:v>41995</c:v>
                </c:pt>
                <c:pt idx="260">
                  <c:v>41996</c:v>
                </c:pt>
                <c:pt idx="261">
                  <c:v>41997</c:v>
                </c:pt>
                <c:pt idx="262">
                  <c:v>41998</c:v>
                </c:pt>
                <c:pt idx="263">
                  <c:v>41999</c:v>
                </c:pt>
                <c:pt idx="264">
                  <c:v>42000</c:v>
                </c:pt>
                <c:pt idx="265">
                  <c:v>42001</c:v>
                </c:pt>
                <c:pt idx="266">
                  <c:v>42002</c:v>
                </c:pt>
                <c:pt idx="267">
                  <c:v>42003</c:v>
                </c:pt>
                <c:pt idx="268">
                  <c:v>42004</c:v>
                </c:pt>
                <c:pt idx="269">
                  <c:v>42005</c:v>
                </c:pt>
                <c:pt idx="270">
                  <c:v>42006</c:v>
                </c:pt>
                <c:pt idx="271">
                  <c:v>42007</c:v>
                </c:pt>
                <c:pt idx="272">
                  <c:v>42008</c:v>
                </c:pt>
                <c:pt idx="273">
                  <c:v>42009</c:v>
                </c:pt>
                <c:pt idx="274">
                  <c:v>42010</c:v>
                </c:pt>
                <c:pt idx="275">
                  <c:v>42011</c:v>
                </c:pt>
                <c:pt idx="276">
                  <c:v>42012</c:v>
                </c:pt>
                <c:pt idx="277">
                  <c:v>42013</c:v>
                </c:pt>
                <c:pt idx="278">
                  <c:v>42014</c:v>
                </c:pt>
                <c:pt idx="279">
                  <c:v>42015</c:v>
                </c:pt>
                <c:pt idx="280">
                  <c:v>42016</c:v>
                </c:pt>
                <c:pt idx="281">
                  <c:v>42017</c:v>
                </c:pt>
                <c:pt idx="282">
                  <c:v>42018</c:v>
                </c:pt>
                <c:pt idx="283">
                  <c:v>42019</c:v>
                </c:pt>
                <c:pt idx="284">
                  <c:v>42020</c:v>
                </c:pt>
                <c:pt idx="285">
                  <c:v>42021</c:v>
                </c:pt>
                <c:pt idx="286">
                  <c:v>42022</c:v>
                </c:pt>
                <c:pt idx="287">
                  <c:v>42023</c:v>
                </c:pt>
                <c:pt idx="288">
                  <c:v>42024</c:v>
                </c:pt>
                <c:pt idx="289">
                  <c:v>42025</c:v>
                </c:pt>
                <c:pt idx="290">
                  <c:v>42026</c:v>
                </c:pt>
                <c:pt idx="291">
                  <c:v>42027</c:v>
                </c:pt>
                <c:pt idx="292">
                  <c:v>42028</c:v>
                </c:pt>
                <c:pt idx="293">
                  <c:v>42029</c:v>
                </c:pt>
                <c:pt idx="294">
                  <c:v>42030</c:v>
                </c:pt>
                <c:pt idx="295">
                  <c:v>42031</c:v>
                </c:pt>
                <c:pt idx="296">
                  <c:v>42032</c:v>
                </c:pt>
                <c:pt idx="297">
                  <c:v>42033</c:v>
                </c:pt>
                <c:pt idx="298">
                  <c:v>42034</c:v>
                </c:pt>
                <c:pt idx="299">
                  <c:v>42035</c:v>
                </c:pt>
                <c:pt idx="300">
                  <c:v>42036</c:v>
                </c:pt>
                <c:pt idx="301">
                  <c:v>42037</c:v>
                </c:pt>
                <c:pt idx="302">
                  <c:v>42038</c:v>
                </c:pt>
                <c:pt idx="303">
                  <c:v>42039</c:v>
                </c:pt>
                <c:pt idx="304">
                  <c:v>42040</c:v>
                </c:pt>
                <c:pt idx="305">
                  <c:v>42041</c:v>
                </c:pt>
                <c:pt idx="306">
                  <c:v>42042</c:v>
                </c:pt>
                <c:pt idx="307">
                  <c:v>42043</c:v>
                </c:pt>
                <c:pt idx="308">
                  <c:v>42044</c:v>
                </c:pt>
                <c:pt idx="309">
                  <c:v>42045</c:v>
                </c:pt>
                <c:pt idx="310">
                  <c:v>42046</c:v>
                </c:pt>
                <c:pt idx="311">
                  <c:v>42047</c:v>
                </c:pt>
                <c:pt idx="312">
                  <c:v>42048</c:v>
                </c:pt>
                <c:pt idx="313">
                  <c:v>42049</c:v>
                </c:pt>
                <c:pt idx="314">
                  <c:v>42050</c:v>
                </c:pt>
                <c:pt idx="315">
                  <c:v>42051</c:v>
                </c:pt>
                <c:pt idx="316">
                  <c:v>42052</c:v>
                </c:pt>
                <c:pt idx="317">
                  <c:v>42053</c:v>
                </c:pt>
                <c:pt idx="318">
                  <c:v>42054</c:v>
                </c:pt>
                <c:pt idx="319">
                  <c:v>42055</c:v>
                </c:pt>
                <c:pt idx="320">
                  <c:v>42056</c:v>
                </c:pt>
                <c:pt idx="321">
                  <c:v>42057</c:v>
                </c:pt>
                <c:pt idx="322">
                  <c:v>42058</c:v>
                </c:pt>
                <c:pt idx="323">
                  <c:v>42059</c:v>
                </c:pt>
                <c:pt idx="324">
                  <c:v>42060</c:v>
                </c:pt>
                <c:pt idx="325">
                  <c:v>42061</c:v>
                </c:pt>
                <c:pt idx="326">
                  <c:v>42062</c:v>
                </c:pt>
                <c:pt idx="327">
                  <c:v>42063</c:v>
                </c:pt>
                <c:pt idx="328">
                  <c:v>42064</c:v>
                </c:pt>
                <c:pt idx="329">
                  <c:v>42065</c:v>
                </c:pt>
                <c:pt idx="330">
                  <c:v>42066</c:v>
                </c:pt>
                <c:pt idx="331">
                  <c:v>42067</c:v>
                </c:pt>
                <c:pt idx="332">
                  <c:v>42068</c:v>
                </c:pt>
                <c:pt idx="333">
                  <c:v>42069</c:v>
                </c:pt>
                <c:pt idx="334">
                  <c:v>42070</c:v>
                </c:pt>
                <c:pt idx="335">
                  <c:v>42071</c:v>
                </c:pt>
                <c:pt idx="336">
                  <c:v>42072</c:v>
                </c:pt>
                <c:pt idx="337">
                  <c:v>42073</c:v>
                </c:pt>
                <c:pt idx="338">
                  <c:v>42074</c:v>
                </c:pt>
                <c:pt idx="339">
                  <c:v>42075</c:v>
                </c:pt>
                <c:pt idx="340">
                  <c:v>42076</c:v>
                </c:pt>
                <c:pt idx="341">
                  <c:v>42077</c:v>
                </c:pt>
                <c:pt idx="342">
                  <c:v>42078</c:v>
                </c:pt>
                <c:pt idx="343">
                  <c:v>42079</c:v>
                </c:pt>
                <c:pt idx="344">
                  <c:v>42080</c:v>
                </c:pt>
                <c:pt idx="345">
                  <c:v>42081</c:v>
                </c:pt>
                <c:pt idx="346">
                  <c:v>42082</c:v>
                </c:pt>
                <c:pt idx="347">
                  <c:v>42083</c:v>
                </c:pt>
                <c:pt idx="348">
                  <c:v>42084</c:v>
                </c:pt>
                <c:pt idx="349">
                  <c:v>42085</c:v>
                </c:pt>
                <c:pt idx="350">
                  <c:v>42086</c:v>
                </c:pt>
                <c:pt idx="351">
                  <c:v>42087</c:v>
                </c:pt>
                <c:pt idx="352">
                  <c:v>42088</c:v>
                </c:pt>
                <c:pt idx="353">
                  <c:v>42089</c:v>
                </c:pt>
                <c:pt idx="354">
                  <c:v>42090</c:v>
                </c:pt>
                <c:pt idx="355">
                  <c:v>42091</c:v>
                </c:pt>
                <c:pt idx="356">
                  <c:v>42092</c:v>
                </c:pt>
                <c:pt idx="357">
                  <c:v>42093</c:v>
                </c:pt>
                <c:pt idx="358">
                  <c:v>42094</c:v>
                </c:pt>
                <c:pt idx="359">
                  <c:v>42095</c:v>
                </c:pt>
                <c:pt idx="360">
                  <c:v>42096</c:v>
                </c:pt>
                <c:pt idx="361">
                  <c:v>42097</c:v>
                </c:pt>
                <c:pt idx="362">
                  <c:v>42098</c:v>
                </c:pt>
                <c:pt idx="363">
                  <c:v>42099</c:v>
                </c:pt>
                <c:pt idx="364">
                  <c:v>42100</c:v>
                </c:pt>
                <c:pt idx="365">
                  <c:v>42101</c:v>
                </c:pt>
                <c:pt idx="366">
                  <c:v>42102</c:v>
                </c:pt>
                <c:pt idx="367">
                  <c:v>42103</c:v>
                </c:pt>
                <c:pt idx="368">
                  <c:v>42104</c:v>
                </c:pt>
                <c:pt idx="369">
                  <c:v>42105</c:v>
                </c:pt>
                <c:pt idx="370">
                  <c:v>42106</c:v>
                </c:pt>
                <c:pt idx="371">
                  <c:v>42107</c:v>
                </c:pt>
                <c:pt idx="372">
                  <c:v>42108</c:v>
                </c:pt>
                <c:pt idx="373">
                  <c:v>42109</c:v>
                </c:pt>
                <c:pt idx="374">
                  <c:v>42110</c:v>
                </c:pt>
                <c:pt idx="375">
                  <c:v>42111</c:v>
                </c:pt>
                <c:pt idx="376">
                  <c:v>42112</c:v>
                </c:pt>
                <c:pt idx="377">
                  <c:v>42113</c:v>
                </c:pt>
                <c:pt idx="378">
                  <c:v>42114</c:v>
                </c:pt>
                <c:pt idx="379">
                  <c:v>42115</c:v>
                </c:pt>
                <c:pt idx="380">
                  <c:v>42116</c:v>
                </c:pt>
                <c:pt idx="381">
                  <c:v>42117</c:v>
                </c:pt>
                <c:pt idx="382">
                  <c:v>42118</c:v>
                </c:pt>
                <c:pt idx="383">
                  <c:v>42119</c:v>
                </c:pt>
                <c:pt idx="384">
                  <c:v>42120</c:v>
                </c:pt>
                <c:pt idx="385">
                  <c:v>42121</c:v>
                </c:pt>
                <c:pt idx="386">
                  <c:v>42122</c:v>
                </c:pt>
                <c:pt idx="387">
                  <c:v>42123</c:v>
                </c:pt>
                <c:pt idx="388">
                  <c:v>42124</c:v>
                </c:pt>
                <c:pt idx="389">
                  <c:v>42125</c:v>
                </c:pt>
                <c:pt idx="390">
                  <c:v>42126</c:v>
                </c:pt>
                <c:pt idx="391">
                  <c:v>42127</c:v>
                </c:pt>
                <c:pt idx="392">
                  <c:v>42128</c:v>
                </c:pt>
                <c:pt idx="393">
                  <c:v>42129</c:v>
                </c:pt>
                <c:pt idx="394">
                  <c:v>42130</c:v>
                </c:pt>
                <c:pt idx="395">
                  <c:v>42131</c:v>
                </c:pt>
                <c:pt idx="396">
                  <c:v>42132</c:v>
                </c:pt>
                <c:pt idx="397">
                  <c:v>42133</c:v>
                </c:pt>
                <c:pt idx="398">
                  <c:v>42134</c:v>
                </c:pt>
                <c:pt idx="399">
                  <c:v>42135</c:v>
                </c:pt>
                <c:pt idx="400">
                  <c:v>42136</c:v>
                </c:pt>
                <c:pt idx="401">
                  <c:v>42137</c:v>
                </c:pt>
                <c:pt idx="402">
                  <c:v>42138</c:v>
                </c:pt>
                <c:pt idx="403">
                  <c:v>42139</c:v>
                </c:pt>
                <c:pt idx="404">
                  <c:v>42140</c:v>
                </c:pt>
                <c:pt idx="405">
                  <c:v>42141</c:v>
                </c:pt>
                <c:pt idx="406">
                  <c:v>42142</c:v>
                </c:pt>
                <c:pt idx="407">
                  <c:v>42143</c:v>
                </c:pt>
                <c:pt idx="408">
                  <c:v>42144</c:v>
                </c:pt>
                <c:pt idx="409">
                  <c:v>42145</c:v>
                </c:pt>
                <c:pt idx="410">
                  <c:v>42146</c:v>
                </c:pt>
                <c:pt idx="411">
                  <c:v>42147</c:v>
                </c:pt>
                <c:pt idx="412">
                  <c:v>42148</c:v>
                </c:pt>
                <c:pt idx="413">
                  <c:v>42149</c:v>
                </c:pt>
                <c:pt idx="414">
                  <c:v>42150</c:v>
                </c:pt>
                <c:pt idx="415">
                  <c:v>42151</c:v>
                </c:pt>
                <c:pt idx="416">
                  <c:v>42152</c:v>
                </c:pt>
                <c:pt idx="417">
                  <c:v>42153</c:v>
                </c:pt>
                <c:pt idx="418">
                  <c:v>42154</c:v>
                </c:pt>
                <c:pt idx="419">
                  <c:v>42155</c:v>
                </c:pt>
                <c:pt idx="420">
                  <c:v>42156</c:v>
                </c:pt>
                <c:pt idx="421">
                  <c:v>42157</c:v>
                </c:pt>
                <c:pt idx="422">
                  <c:v>42158</c:v>
                </c:pt>
                <c:pt idx="423">
                  <c:v>42159</c:v>
                </c:pt>
                <c:pt idx="424">
                  <c:v>42160</c:v>
                </c:pt>
                <c:pt idx="425">
                  <c:v>42161</c:v>
                </c:pt>
                <c:pt idx="426">
                  <c:v>42162</c:v>
                </c:pt>
                <c:pt idx="427">
                  <c:v>42163</c:v>
                </c:pt>
                <c:pt idx="428">
                  <c:v>42164</c:v>
                </c:pt>
                <c:pt idx="429">
                  <c:v>42165</c:v>
                </c:pt>
                <c:pt idx="430">
                  <c:v>42166</c:v>
                </c:pt>
                <c:pt idx="431">
                  <c:v>42167</c:v>
                </c:pt>
                <c:pt idx="432">
                  <c:v>42168</c:v>
                </c:pt>
                <c:pt idx="433">
                  <c:v>42169</c:v>
                </c:pt>
                <c:pt idx="434">
                  <c:v>42170</c:v>
                </c:pt>
                <c:pt idx="435">
                  <c:v>42171</c:v>
                </c:pt>
                <c:pt idx="436">
                  <c:v>42172</c:v>
                </c:pt>
                <c:pt idx="437">
                  <c:v>42173</c:v>
                </c:pt>
                <c:pt idx="438">
                  <c:v>42174</c:v>
                </c:pt>
                <c:pt idx="439">
                  <c:v>42175</c:v>
                </c:pt>
                <c:pt idx="440">
                  <c:v>42176</c:v>
                </c:pt>
                <c:pt idx="441">
                  <c:v>42177</c:v>
                </c:pt>
                <c:pt idx="442">
                  <c:v>42178</c:v>
                </c:pt>
                <c:pt idx="443">
                  <c:v>42179</c:v>
                </c:pt>
                <c:pt idx="444">
                  <c:v>42180</c:v>
                </c:pt>
                <c:pt idx="445">
                  <c:v>42181</c:v>
                </c:pt>
              </c:numCache>
            </c:numRef>
          </c:cat>
          <c:val>
            <c:numRef>
              <c:f>hospital!$E$2:$E$637</c:f>
              <c:numCache>
                <c:formatCode>General</c:formatCode>
                <c:ptCount val="6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1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0</c:v>
                </c:pt>
                <c:pt idx="116">
                  <c:v>1</c:v>
                </c:pt>
                <c:pt idx="117">
                  <c:v>2</c:v>
                </c:pt>
                <c:pt idx="118">
                  <c:v>0</c:v>
                </c:pt>
                <c:pt idx="119">
                  <c:v>3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2</c:v>
                </c:pt>
                <c:pt idx="126">
                  <c:v>2</c:v>
                </c:pt>
                <c:pt idx="127">
                  <c:v>0</c:v>
                </c:pt>
                <c:pt idx="128">
                  <c:v>2</c:v>
                </c:pt>
                <c:pt idx="129">
                  <c:v>1</c:v>
                </c:pt>
                <c:pt idx="130">
                  <c:v>0</c:v>
                </c:pt>
                <c:pt idx="131">
                  <c:v>3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0</c:v>
                </c:pt>
                <c:pt idx="137">
                  <c:v>3</c:v>
                </c:pt>
                <c:pt idx="138">
                  <c:v>1</c:v>
                </c:pt>
                <c:pt idx="139">
                  <c:v>2</c:v>
                </c:pt>
                <c:pt idx="140">
                  <c:v>2</c:v>
                </c:pt>
                <c:pt idx="141">
                  <c:v>0</c:v>
                </c:pt>
                <c:pt idx="142">
                  <c:v>0</c:v>
                </c:pt>
                <c:pt idx="143">
                  <c:v>4</c:v>
                </c:pt>
                <c:pt idx="144">
                  <c:v>0</c:v>
                </c:pt>
                <c:pt idx="145">
                  <c:v>0</c:v>
                </c:pt>
                <c:pt idx="146">
                  <c:v>3</c:v>
                </c:pt>
                <c:pt idx="147">
                  <c:v>2</c:v>
                </c:pt>
                <c:pt idx="148">
                  <c:v>1</c:v>
                </c:pt>
                <c:pt idx="149">
                  <c:v>1</c:v>
                </c:pt>
                <c:pt idx="150">
                  <c:v>2</c:v>
                </c:pt>
                <c:pt idx="151">
                  <c:v>0</c:v>
                </c:pt>
                <c:pt idx="152">
                  <c:v>5</c:v>
                </c:pt>
                <c:pt idx="153">
                  <c:v>3</c:v>
                </c:pt>
                <c:pt idx="154">
                  <c:v>5</c:v>
                </c:pt>
                <c:pt idx="155">
                  <c:v>5</c:v>
                </c:pt>
                <c:pt idx="156">
                  <c:v>1</c:v>
                </c:pt>
                <c:pt idx="157">
                  <c:v>1</c:v>
                </c:pt>
                <c:pt idx="158">
                  <c:v>3</c:v>
                </c:pt>
                <c:pt idx="159">
                  <c:v>1</c:v>
                </c:pt>
                <c:pt idx="160">
                  <c:v>4</c:v>
                </c:pt>
                <c:pt idx="161">
                  <c:v>7</c:v>
                </c:pt>
                <c:pt idx="162">
                  <c:v>5</c:v>
                </c:pt>
                <c:pt idx="163">
                  <c:v>4</c:v>
                </c:pt>
                <c:pt idx="164">
                  <c:v>2</c:v>
                </c:pt>
                <c:pt idx="165">
                  <c:v>1</c:v>
                </c:pt>
                <c:pt idx="166">
                  <c:v>2</c:v>
                </c:pt>
                <c:pt idx="167">
                  <c:v>4</c:v>
                </c:pt>
                <c:pt idx="168">
                  <c:v>1</c:v>
                </c:pt>
                <c:pt idx="169">
                  <c:v>4</c:v>
                </c:pt>
                <c:pt idx="170">
                  <c:v>5</c:v>
                </c:pt>
                <c:pt idx="171">
                  <c:v>0</c:v>
                </c:pt>
                <c:pt idx="172">
                  <c:v>2</c:v>
                </c:pt>
                <c:pt idx="173">
                  <c:v>3</c:v>
                </c:pt>
                <c:pt idx="174">
                  <c:v>4</c:v>
                </c:pt>
                <c:pt idx="175">
                  <c:v>2</c:v>
                </c:pt>
                <c:pt idx="176">
                  <c:v>3</c:v>
                </c:pt>
                <c:pt idx="177">
                  <c:v>6</c:v>
                </c:pt>
                <c:pt idx="178">
                  <c:v>4</c:v>
                </c:pt>
                <c:pt idx="179">
                  <c:v>1</c:v>
                </c:pt>
                <c:pt idx="180">
                  <c:v>3</c:v>
                </c:pt>
                <c:pt idx="181">
                  <c:v>2</c:v>
                </c:pt>
                <c:pt idx="182">
                  <c:v>4</c:v>
                </c:pt>
                <c:pt idx="183">
                  <c:v>4</c:v>
                </c:pt>
                <c:pt idx="184">
                  <c:v>3</c:v>
                </c:pt>
                <c:pt idx="185">
                  <c:v>2</c:v>
                </c:pt>
                <c:pt idx="186">
                  <c:v>5</c:v>
                </c:pt>
                <c:pt idx="187">
                  <c:v>1</c:v>
                </c:pt>
                <c:pt idx="188">
                  <c:v>2</c:v>
                </c:pt>
                <c:pt idx="189">
                  <c:v>1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3</c:v>
                </c:pt>
                <c:pt idx="195">
                  <c:v>2</c:v>
                </c:pt>
                <c:pt idx="196">
                  <c:v>3</c:v>
                </c:pt>
                <c:pt idx="197">
                  <c:v>2</c:v>
                </c:pt>
                <c:pt idx="198">
                  <c:v>1</c:v>
                </c:pt>
                <c:pt idx="199">
                  <c:v>4</c:v>
                </c:pt>
                <c:pt idx="200">
                  <c:v>4</c:v>
                </c:pt>
                <c:pt idx="201">
                  <c:v>1</c:v>
                </c:pt>
                <c:pt idx="202">
                  <c:v>2</c:v>
                </c:pt>
                <c:pt idx="203">
                  <c:v>1</c:v>
                </c:pt>
                <c:pt idx="204">
                  <c:v>4</c:v>
                </c:pt>
                <c:pt idx="205">
                  <c:v>1</c:v>
                </c:pt>
                <c:pt idx="206">
                  <c:v>4</c:v>
                </c:pt>
                <c:pt idx="207">
                  <c:v>2</c:v>
                </c:pt>
                <c:pt idx="208">
                  <c:v>2</c:v>
                </c:pt>
                <c:pt idx="209">
                  <c:v>4</c:v>
                </c:pt>
                <c:pt idx="210">
                  <c:v>4</c:v>
                </c:pt>
                <c:pt idx="211">
                  <c:v>1</c:v>
                </c:pt>
                <c:pt idx="212">
                  <c:v>1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5</c:v>
                </c:pt>
                <c:pt idx="217">
                  <c:v>4</c:v>
                </c:pt>
                <c:pt idx="218">
                  <c:v>2</c:v>
                </c:pt>
                <c:pt idx="219">
                  <c:v>3</c:v>
                </c:pt>
                <c:pt idx="220">
                  <c:v>1</c:v>
                </c:pt>
                <c:pt idx="221">
                  <c:v>1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1</c:v>
                </c:pt>
                <c:pt idx="226">
                  <c:v>0</c:v>
                </c:pt>
                <c:pt idx="227">
                  <c:v>1</c:v>
                </c:pt>
                <c:pt idx="228">
                  <c:v>0</c:v>
                </c:pt>
                <c:pt idx="229">
                  <c:v>3</c:v>
                </c:pt>
                <c:pt idx="230">
                  <c:v>4</c:v>
                </c:pt>
                <c:pt idx="231">
                  <c:v>3</c:v>
                </c:pt>
                <c:pt idx="232">
                  <c:v>4</c:v>
                </c:pt>
                <c:pt idx="233">
                  <c:v>2</c:v>
                </c:pt>
                <c:pt idx="234">
                  <c:v>1</c:v>
                </c:pt>
                <c:pt idx="235">
                  <c:v>2</c:v>
                </c:pt>
                <c:pt idx="236">
                  <c:v>2</c:v>
                </c:pt>
                <c:pt idx="237">
                  <c:v>0</c:v>
                </c:pt>
                <c:pt idx="238">
                  <c:v>1</c:v>
                </c:pt>
                <c:pt idx="239">
                  <c:v>2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2</c:v>
                </c:pt>
                <c:pt idx="250">
                  <c:v>0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2</c:v>
                </c:pt>
                <c:pt idx="257">
                  <c:v>0</c:v>
                </c:pt>
                <c:pt idx="258">
                  <c:v>2</c:v>
                </c:pt>
                <c:pt idx="259">
                  <c:v>4</c:v>
                </c:pt>
                <c:pt idx="260">
                  <c:v>0</c:v>
                </c:pt>
                <c:pt idx="261">
                  <c:v>0</c:v>
                </c:pt>
                <c:pt idx="262">
                  <c:v>2</c:v>
                </c:pt>
                <c:pt idx="263">
                  <c:v>1</c:v>
                </c:pt>
                <c:pt idx="264">
                  <c:v>1</c:v>
                </c:pt>
                <c:pt idx="265">
                  <c:v>0</c:v>
                </c:pt>
                <c:pt idx="266">
                  <c:v>2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0</c:v>
                </c:pt>
                <c:pt idx="271">
                  <c:v>3</c:v>
                </c:pt>
                <c:pt idx="272">
                  <c:v>0</c:v>
                </c:pt>
                <c:pt idx="273">
                  <c:v>1</c:v>
                </c:pt>
                <c:pt idx="274">
                  <c:v>2</c:v>
                </c:pt>
                <c:pt idx="275">
                  <c:v>3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1</c:v>
                </c:pt>
                <c:pt idx="285">
                  <c:v>1</c:v>
                </c:pt>
                <c:pt idx="286">
                  <c:v>3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2</c:v>
                </c:pt>
                <c:pt idx="291">
                  <c:v>1</c:v>
                </c:pt>
                <c:pt idx="292">
                  <c:v>2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1</c:v>
                </c:pt>
                <c:pt idx="297">
                  <c:v>0</c:v>
                </c:pt>
                <c:pt idx="298">
                  <c:v>1</c:v>
                </c:pt>
                <c:pt idx="299">
                  <c:v>3</c:v>
                </c:pt>
                <c:pt idx="300">
                  <c:v>0</c:v>
                </c:pt>
                <c:pt idx="301">
                  <c:v>3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1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3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3</c:v>
                </c:pt>
                <c:pt idx="315">
                  <c:v>0</c:v>
                </c:pt>
                <c:pt idx="316">
                  <c:v>1</c:v>
                </c:pt>
                <c:pt idx="317">
                  <c:v>2</c:v>
                </c:pt>
                <c:pt idx="318">
                  <c:v>1</c:v>
                </c:pt>
                <c:pt idx="319">
                  <c:v>1</c:v>
                </c:pt>
                <c:pt idx="320">
                  <c:v>0</c:v>
                </c:pt>
                <c:pt idx="321">
                  <c:v>1</c:v>
                </c:pt>
                <c:pt idx="322">
                  <c:v>1</c:v>
                </c:pt>
                <c:pt idx="323">
                  <c:v>3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1</c:v>
                </c:pt>
                <c:pt idx="328">
                  <c:v>1</c:v>
                </c:pt>
                <c:pt idx="329">
                  <c:v>0</c:v>
                </c:pt>
                <c:pt idx="330">
                  <c:v>0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0</c:v>
                </c:pt>
                <c:pt idx="335">
                  <c:v>1</c:v>
                </c:pt>
                <c:pt idx="336">
                  <c:v>4</c:v>
                </c:pt>
                <c:pt idx="337">
                  <c:v>3</c:v>
                </c:pt>
                <c:pt idx="338">
                  <c:v>0</c:v>
                </c:pt>
                <c:pt idx="339">
                  <c:v>3</c:v>
                </c:pt>
                <c:pt idx="340">
                  <c:v>1</c:v>
                </c:pt>
                <c:pt idx="341">
                  <c:v>0</c:v>
                </c:pt>
                <c:pt idx="342">
                  <c:v>3</c:v>
                </c:pt>
                <c:pt idx="343">
                  <c:v>1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1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1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0</c:v>
                </c:pt>
                <c:pt idx="367">
                  <c:v>2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1</c:v>
                </c:pt>
                <c:pt idx="380">
                  <c:v>0</c:v>
                </c:pt>
                <c:pt idx="381">
                  <c:v>1</c:v>
                </c:pt>
                <c:pt idx="382">
                  <c:v>1</c:v>
                </c:pt>
                <c:pt idx="383">
                  <c:v>0</c:v>
                </c:pt>
                <c:pt idx="384">
                  <c:v>0</c:v>
                </c:pt>
                <c:pt idx="385">
                  <c:v>2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EC-44F9-AF16-443E17230277}"/>
            </c:ext>
          </c:extLst>
        </c:ser>
        <c:ser>
          <c:idx val="3"/>
          <c:order val="3"/>
          <c:tx>
            <c:strRef>
              <c:f>hospital!$F$1</c:f>
              <c:strCache>
                <c:ptCount val="1"/>
                <c:pt idx="0">
                  <c:v>Rokupa Hospital</c:v>
                </c:pt>
              </c:strCache>
            </c:strRef>
          </c:tx>
          <c:spPr>
            <a:solidFill>
              <a:srgbClr val="6600CC"/>
            </a:solidFill>
            <a:ln>
              <a:noFill/>
            </a:ln>
            <a:effectLst/>
          </c:spPr>
          <c:invertIfNegative val="0"/>
          <c:cat>
            <c:numRef>
              <c:f>hospital!$A$2:$A$637</c:f>
              <c:numCache>
                <c:formatCode>m/d/yyyy</c:formatCode>
                <c:ptCount val="636"/>
                <c:pt idx="0">
                  <c:v>41736</c:v>
                </c:pt>
                <c:pt idx="1">
                  <c:v>41737</c:v>
                </c:pt>
                <c:pt idx="2">
                  <c:v>41738</c:v>
                </c:pt>
                <c:pt idx="3">
                  <c:v>41739</c:v>
                </c:pt>
                <c:pt idx="4">
                  <c:v>41740</c:v>
                </c:pt>
                <c:pt idx="5">
                  <c:v>41741</c:v>
                </c:pt>
                <c:pt idx="6">
                  <c:v>41742</c:v>
                </c:pt>
                <c:pt idx="7">
                  <c:v>41743</c:v>
                </c:pt>
                <c:pt idx="8">
                  <c:v>41744</c:v>
                </c:pt>
                <c:pt idx="9">
                  <c:v>41745</c:v>
                </c:pt>
                <c:pt idx="10">
                  <c:v>41746</c:v>
                </c:pt>
                <c:pt idx="11">
                  <c:v>41747</c:v>
                </c:pt>
                <c:pt idx="12">
                  <c:v>41748</c:v>
                </c:pt>
                <c:pt idx="13">
                  <c:v>41749</c:v>
                </c:pt>
                <c:pt idx="14">
                  <c:v>41750</c:v>
                </c:pt>
                <c:pt idx="15">
                  <c:v>41751</c:v>
                </c:pt>
                <c:pt idx="16">
                  <c:v>41752</c:v>
                </c:pt>
                <c:pt idx="17">
                  <c:v>41753</c:v>
                </c:pt>
                <c:pt idx="18">
                  <c:v>41754</c:v>
                </c:pt>
                <c:pt idx="19">
                  <c:v>41755</c:v>
                </c:pt>
                <c:pt idx="20">
                  <c:v>41756</c:v>
                </c:pt>
                <c:pt idx="21">
                  <c:v>41757</c:v>
                </c:pt>
                <c:pt idx="22">
                  <c:v>41758</c:v>
                </c:pt>
                <c:pt idx="23">
                  <c:v>41759</c:v>
                </c:pt>
                <c:pt idx="24">
                  <c:v>41760</c:v>
                </c:pt>
                <c:pt idx="25">
                  <c:v>41761</c:v>
                </c:pt>
                <c:pt idx="26">
                  <c:v>41762</c:v>
                </c:pt>
                <c:pt idx="27">
                  <c:v>41763</c:v>
                </c:pt>
                <c:pt idx="28">
                  <c:v>41764</c:v>
                </c:pt>
                <c:pt idx="29">
                  <c:v>41765</c:v>
                </c:pt>
                <c:pt idx="30">
                  <c:v>41766</c:v>
                </c:pt>
                <c:pt idx="31">
                  <c:v>41767</c:v>
                </c:pt>
                <c:pt idx="32">
                  <c:v>41768</c:v>
                </c:pt>
                <c:pt idx="33">
                  <c:v>41769</c:v>
                </c:pt>
                <c:pt idx="34">
                  <c:v>41770</c:v>
                </c:pt>
                <c:pt idx="35">
                  <c:v>41771</c:v>
                </c:pt>
                <c:pt idx="36">
                  <c:v>41772</c:v>
                </c:pt>
                <c:pt idx="37">
                  <c:v>41773</c:v>
                </c:pt>
                <c:pt idx="38">
                  <c:v>41774</c:v>
                </c:pt>
                <c:pt idx="39">
                  <c:v>41775</c:v>
                </c:pt>
                <c:pt idx="40">
                  <c:v>41776</c:v>
                </c:pt>
                <c:pt idx="41">
                  <c:v>41777</c:v>
                </c:pt>
                <c:pt idx="42">
                  <c:v>41778</c:v>
                </c:pt>
                <c:pt idx="43">
                  <c:v>41779</c:v>
                </c:pt>
                <c:pt idx="44">
                  <c:v>41780</c:v>
                </c:pt>
                <c:pt idx="45">
                  <c:v>41781</c:v>
                </c:pt>
                <c:pt idx="46">
                  <c:v>41782</c:v>
                </c:pt>
                <c:pt idx="47">
                  <c:v>41783</c:v>
                </c:pt>
                <c:pt idx="48">
                  <c:v>41784</c:v>
                </c:pt>
                <c:pt idx="49">
                  <c:v>41785</c:v>
                </c:pt>
                <c:pt idx="50">
                  <c:v>41786</c:v>
                </c:pt>
                <c:pt idx="51">
                  <c:v>41787</c:v>
                </c:pt>
                <c:pt idx="52">
                  <c:v>41788</c:v>
                </c:pt>
                <c:pt idx="53">
                  <c:v>41789</c:v>
                </c:pt>
                <c:pt idx="54">
                  <c:v>41790</c:v>
                </c:pt>
                <c:pt idx="55">
                  <c:v>41791</c:v>
                </c:pt>
                <c:pt idx="56">
                  <c:v>41792</c:v>
                </c:pt>
                <c:pt idx="57">
                  <c:v>41793</c:v>
                </c:pt>
                <c:pt idx="58">
                  <c:v>41794</c:v>
                </c:pt>
                <c:pt idx="59">
                  <c:v>41795</c:v>
                </c:pt>
                <c:pt idx="60">
                  <c:v>41796</c:v>
                </c:pt>
                <c:pt idx="61">
                  <c:v>41797</c:v>
                </c:pt>
                <c:pt idx="62">
                  <c:v>41798</c:v>
                </c:pt>
                <c:pt idx="63">
                  <c:v>41799</c:v>
                </c:pt>
                <c:pt idx="64">
                  <c:v>41800</c:v>
                </c:pt>
                <c:pt idx="65">
                  <c:v>41801</c:v>
                </c:pt>
                <c:pt idx="66">
                  <c:v>41802</c:v>
                </c:pt>
                <c:pt idx="67">
                  <c:v>41803</c:v>
                </c:pt>
                <c:pt idx="68">
                  <c:v>41804</c:v>
                </c:pt>
                <c:pt idx="69">
                  <c:v>41805</c:v>
                </c:pt>
                <c:pt idx="70">
                  <c:v>41806</c:v>
                </c:pt>
                <c:pt idx="71">
                  <c:v>41807</c:v>
                </c:pt>
                <c:pt idx="72">
                  <c:v>41808</c:v>
                </c:pt>
                <c:pt idx="73">
                  <c:v>41809</c:v>
                </c:pt>
                <c:pt idx="74">
                  <c:v>41810</c:v>
                </c:pt>
                <c:pt idx="75">
                  <c:v>41811</c:v>
                </c:pt>
                <c:pt idx="76">
                  <c:v>41812</c:v>
                </c:pt>
                <c:pt idx="77">
                  <c:v>41813</c:v>
                </c:pt>
                <c:pt idx="78">
                  <c:v>41814</c:v>
                </c:pt>
                <c:pt idx="79">
                  <c:v>41815</c:v>
                </c:pt>
                <c:pt idx="80">
                  <c:v>41816</c:v>
                </c:pt>
                <c:pt idx="81">
                  <c:v>41817</c:v>
                </c:pt>
                <c:pt idx="82">
                  <c:v>41818</c:v>
                </c:pt>
                <c:pt idx="83">
                  <c:v>41819</c:v>
                </c:pt>
                <c:pt idx="84">
                  <c:v>41820</c:v>
                </c:pt>
                <c:pt idx="85">
                  <c:v>41821</c:v>
                </c:pt>
                <c:pt idx="86">
                  <c:v>41822</c:v>
                </c:pt>
                <c:pt idx="87">
                  <c:v>41823</c:v>
                </c:pt>
                <c:pt idx="88">
                  <c:v>41824</c:v>
                </c:pt>
                <c:pt idx="89">
                  <c:v>41825</c:v>
                </c:pt>
                <c:pt idx="90">
                  <c:v>41826</c:v>
                </c:pt>
                <c:pt idx="91">
                  <c:v>41827</c:v>
                </c:pt>
                <c:pt idx="92">
                  <c:v>41828</c:v>
                </c:pt>
                <c:pt idx="93">
                  <c:v>41829</c:v>
                </c:pt>
                <c:pt idx="94">
                  <c:v>41830</c:v>
                </c:pt>
                <c:pt idx="95">
                  <c:v>41831</c:v>
                </c:pt>
                <c:pt idx="96">
                  <c:v>41832</c:v>
                </c:pt>
                <c:pt idx="97">
                  <c:v>41833</c:v>
                </c:pt>
                <c:pt idx="98">
                  <c:v>41834</c:v>
                </c:pt>
                <c:pt idx="99">
                  <c:v>41835</c:v>
                </c:pt>
                <c:pt idx="100">
                  <c:v>41836</c:v>
                </c:pt>
                <c:pt idx="101">
                  <c:v>41837</c:v>
                </c:pt>
                <c:pt idx="102">
                  <c:v>41838</c:v>
                </c:pt>
                <c:pt idx="103">
                  <c:v>41839</c:v>
                </c:pt>
                <c:pt idx="104">
                  <c:v>41840</c:v>
                </c:pt>
                <c:pt idx="105">
                  <c:v>41841</c:v>
                </c:pt>
                <c:pt idx="106">
                  <c:v>41842</c:v>
                </c:pt>
                <c:pt idx="107">
                  <c:v>41843</c:v>
                </c:pt>
                <c:pt idx="108">
                  <c:v>41844</c:v>
                </c:pt>
                <c:pt idx="109">
                  <c:v>41845</c:v>
                </c:pt>
                <c:pt idx="110">
                  <c:v>41846</c:v>
                </c:pt>
                <c:pt idx="111">
                  <c:v>41847</c:v>
                </c:pt>
                <c:pt idx="112">
                  <c:v>41848</c:v>
                </c:pt>
                <c:pt idx="113">
                  <c:v>41849</c:v>
                </c:pt>
                <c:pt idx="114">
                  <c:v>41850</c:v>
                </c:pt>
                <c:pt idx="115">
                  <c:v>41851</c:v>
                </c:pt>
                <c:pt idx="116">
                  <c:v>41852</c:v>
                </c:pt>
                <c:pt idx="117">
                  <c:v>41853</c:v>
                </c:pt>
                <c:pt idx="118">
                  <c:v>41854</c:v>
                </c:pt>
                <c:pt idx="119">
                  <c:v>41855</c:v>
                </c:pt>
                <c:pt idx="120">
                  <c:v>41856</c:v>
                </c:pt>
                <c:pt idx="121">
                  <c:v>41857</c:v>
                </c:pt>
                <c:pt idx="122">
                  <c:v>41858</c:v>
                </c:pt>
                <c:pt idx="123">
                  <c:v>41859</c:v>
                </c:pt>
                <c:pt idx="124">
                  <c:v>41860</c:v>
                </c:pt>
                <c:pt idx="125">
                  <c:v>41861</c:v>
                </c:pt>
                <c:pt idx="126">
                  <c:v>41862</c:v>
                </c:pt>
                <c:pt idx="127">
                  <c:v>41863</c:v>
                </c:pt>
                <c:pt idx="128">
                  <c:v>41864</c:v>
                </c:pt>
                <c:pt idx="129">
                  <c:v>41865</c:v>
                </c:pt>
                <c:pt idx="130">
                  <c:v>41866</c:v>
                </c:pt>
                <c:pt idx="131">
                  <c:v>41867</c:v>
                </c:pt>
                <c:pt idx="132">
                  <c:v>41868</c:v>
                </c:pt>
                <c:pt idx="133">
                  <c:v>41869</c:v>
                </c:pt>
                <c:pt idx="134">
                  <c:v>41870</c:v>
                </c:pt>
                <c:pt idx="135">
                  <c:v>41871</c:v>
                </c:pt>
                <c:pt idx="136">
                  <c:v>41872</c:v>
                </c:pt>
                <c:pt idx="137">
                  <c:v>41873</c:v>
                </c:pt>
                <c:pt idx="138">
                  <c:v>41874</c:v>
                </c:pt>
                <c:pt idx="139">
                  <c:v>41875</c:v>
                </c:pt>
                <c:pt idx="140">
                  <c:v>41876</c:v>
                </c:pt>
                <c:pt idx="141">
                  <c:v>41877</c:v>
                </c:pt>
                <c:pt idx="142">
                  <c:v>41878</c:v>
                </c:pt>
                <c:pt idx="143">
                  <c:v>41879</c:v>
                </c:pt>
                <c:pt idx="144">
                  <c:v>41880</c:v>
                </c:pt>
                <c:pt idx="145">
                  <c:v>41881</c:v>
                </c:pt>
                <c:pt idx="146">
                  <c:v>41882</c:v>
                </c:pt>
                <c:pt idx="147">
                  <c:v>41883</c:v>
                </c:pt>
                <c:pt idx="148">
                  <c:v>41884</c:v>
                </c:pt>
                <c:pt idx="149">
                  <c:v>41885</c:v>
                </c:pt>
                <c:pt idx="150">
                  <c:v>41886</c:v>
                </c:pt>
                <c:pt idx="151">
                  <c:v>41887</c:v>
                </c:pt>
                <c:pt idx="152">
                  <c:v>41888</c:v>
                </c:pt>
                <c:pt idx="153">
                  <c:v>41889</c:v>
                </c:pt>
                <c:pt idx="154">
                  <c:v>41890</c:v>
                </c:pt>
                <c:pt idx="155">
                  <c:v>41891</c:v>
                </c:pt>
                <c:pt idx="156">
                  <c:v>41892</c:v>
                </c:pt>
                <c:pt idx="157">
                  <c:v>41893</c:v>
                </c:pt>
                <c:pt idx="158">
                  <c:v>41894</c:v>
                </c:pt>
                <c:pt idx="159">
                  <c:v>41895</c:v>
                </c:pt>
                <c:pt idx="160">
                  <c:v>41896</c:v>
                </c:pt>
                <c:pt idx="161">
                  <c:v>41897</c:v>
                </c:pt>
                <c:pt idx="162">
                  <c:v>41898</c:v>
                </c:pt>
                <c:pt idx="163">
                  <c:v>41899</c:v>
                </c:pt>
                <c:pt idx="164">
                  <c:v>41900</c:v>
                </c:pt>
                <c:pt idx="165">
                  <c:v>41901</c:v>
                </c:pt>
                <c:pt idx="166">
                  <c:v>41902</c:v>
                </c:pt>
                <c:pt idx="167">
                  <c:v>41903</c:v>
                </c:pt>
                <c:pt idx="168">
                  <c:v>41904</c:v>
                </c:pt>
                <c:pt idx="169">
                  <c:v>41905</c:v>
                </c:pt>
                <c:pt idx="170">
                  <c:v>41906</c:v>
                </c:pt>
                <c:pt idx="171">
                  <c:v>41907</c:v>
                </c:pt>
                <c:pt idx="172">
                  <c:v>41908</c:v>
                </c:pt>
                <c:pt idx="173">
                  <c:v>41909</c:v>
                </c:pt>
                <c:pt idx="174">
                  <c:v>41910</c:v>
                </c:pt>
                <c:pt idx="175">
                  <c:v>41911</c:v>
                </c:pt>
                <c:pt idx="176">
                  <c:v>41912</c:v>
                </c:pt>
                <c:pt idx="177">
                  <c:v>41913</c:v>
                </c:pt>
                <c:pt idx="178">
                  <c:v>41914</c:v>
                </c:pt>
                <c:pt idx="179">
                  <c:v>41915</c:v>
                </c:pt>
                <c:pt idx="180">
                  <c:v>41916</c:v>
                </c:pt>
                <c:pt idx="181">
                  <c:v>41917</c:v>
                </c:pt>
                <c:pt idx="182">
                  <c:v>41918</c:v>
                </c:pt>
                <c:pt idx="183">
                  <c:v>41919</c:v>
                </c:pt>
                <c:pt idx="184">
                  <c:v>41920</c:v>
                </c:pt>
                <c:pt idx="185">
                  <c:v>41921</c:v>
                </c:pt>
                <c:pt idx="186">
                  <c:v>41922</c:v>
                </c:pt>
                <c:pt idx="187">
                  <c:v>41923</c:v>
                </c:pt>
                <c:pt idx="188">
                  <c:v>41924</c:v>
                </c:pt>
                <c:pt idx="189">
                  <c:v>41925</c:v>
                </c:pt>
                <c:pt idx="190">
                  <c:v>41926</c:v>
                </c:pt>
                <c:pt idx="191">
                  <c:v>41927</c:v>
                </c:pt>
                <c:pt idx="192">
                  <c:v>41928</c:v>
                </c:pt>
                <c:pt idx="193">
                  <c:v>41929</c:v>
                </c:pt>
                <c:pt idx="194">
                  <c:v>41930</c:v>
                </c:pt>
                <c:pt idx="195">
                  <c:v>41931</c:v>
                </c:pt>
                <c:pt idx="196">
                  <c:v>41932</c:v>
                </c:pt>
                <c:pt idx="197">
                  <c:v>41933</c:v>
                </c:pt>
                <c:pt idx="198">
                  <c:v>41934</c:v>
                </c:pt>
                <c:pt idx="199">
                  <c:v>41935</c:v>
                </c:pt>
                <c:pt idx="200">
                  <c:v>41936</c:v>
                </c:pt>
                <c:pt idx="201">
                  <c:v>41937</c:v>
                </c:pt>
                <c:pt idx="202">
                  <c:v>41938</c:v>
                </c:pt>
                <c:pt idx="203">
                  <c:v>41939</c:v>
                </c:pt>
                <c:pt idx="204">
                  <c:v>41940</c:v>
                </c:pt>
                <c:pt idx="205">
                  <c:v>41941</c:v>
                </c:pt>
                <c:pt idx="206">
                  <c:v>41942</c:v>
                </c:pt>
                <c:pt idx="207">
                  <c:v>41943</c:v>
                </c:pt>
                <c:pt idx="208">
                  <c:v>41944</c:v>
                </c:pt>
                <c:pt idx="209">
                  <c:v>41945</c:v>
                </c:pt>
                <c:pt idx="210">
                  <c:v>41946</c:v>
                </c:pt>
                <c:pt idx="211">
                  <c:v>41947</c:v>
                </c:pt>
                <c:pt idx="212">
                  <c:v>41948</c:v>
                </c:pt>
                <c:pt idx="213">
                  <c:v>41949</c:v>
                </c:pt>
                <c:pt idx="214">
                  <c:v>41950</c:v>
                </c:pt>
                <c:pt idx="215">
                  <c:v>41951</c:v>
                </c:pt>
                <c:pt idx="216">
                  <c:v>41952</c:v>
                </c:pt>
                <c:pt idx="217">
                  <c:v>41953</c:v>
                </c:pt>
                <c:pt idx="218">
                  <c:v>41954</c:v>
                </c:pt>
                <c:pt idx="219">
                  <c:v>41955</c:v>
                </c:pt>
                <c:pt idx="220">
                  <c:v>41956</c:v>
                </c:pt>
                <c:pt idx="221">
                  <c:v>41957</c:v>
                </c:pt>
                <c:pt idx="222">
                  <c:v>41958</c:v>
                </c:pt>
                <c:pt idx="223">
                  <c:v>41959</c:v>
                </c:pt>
                <c:pt idx="224">
                  <c:v>41960</c:v>
                </c:pt>
                <c:pt idx="225">
                  <c:v>41961</c:v>
                </c:pt>
                <c:pt idx="226">
                  <c:v>41962</c:v>
                </c:pt>
                <c:pt idx="227">
                  <c:v>41963</c:v>
                </c:pt>
                <c:pt idx="228">
                  <c:v>41964</c:v>
                </c:pt>
                <c:pt idx="229">
                  <c:v>41965</c:v>
                </c:pt>
                <c:pt idx="230">
                  <c:v>41966</c:v>
                </c:pt>
                <c:pt idx="231">
                  <c:v>41967</c:v>
                </c:pt>
                <c:pt idx="232">
                  <c:v>41968</c:v>
                </c:pt>
                <c:pt idx="233">
                  <c:v>41969</c:v>
                </c:pt>
                <c:pt idx="234">
                  <c:v>41970</c:v>
                </c:pt>
                <c:pt idx="235">
                  <c:v>41971</c:v>
                </c:pt>
                <c:pt idx="236">
                  <c:v>41972</c:v>
                </c:pt>
                <c:pt idx="237">
                  <c:v>41973</c:v>
                </c:pt>
                <c:pt idx="238">
                  <c:v>41974</c:v>
                </c:pt>
                <c:pt idx="239">
                  <c:v>41975</c:v>
                </c:pt>
                <c:pt idx="240">
                  <c:v>41976</c:v>
                </c:pt>
                <c:pt idx="241">
                  <c:v>41977</c:v>
                </c:pt>
                <c:pt idx="242">
                  <c:v>41978</c:v>
                </c:pt>
                <c:pt idx="243">
                  <c:v>41979</c:v>
                </c:pt>
                <c:pt idx="244">
                  <c:v>41980</c:v>
                </c:pt>
                <c:pt idx="245">
                  <c:v>41981</c:v>
                </c:pt>
                <c:pt idx="246">
                  <c:v>41982</c:v>
                </c:pt>
                <c:pt idx="247">
                  <c:v>41983</c:v>
                </c:pt>
                <c:pt idx="248">
                  <c:v>41984</c:v>
                </c:pt>
                <c:pt idx="249">
                  <c:v>41985</c:v>
                </c:pt>
                <c:pt idx="250">
                  <c:v>41986</c:v>
                </c:pt>
                <c:pt idx="251">
                  <c:v>41987</c:v>
                </c:pt>
                <c:pt idx="252">
                  <c:v>41988</c:v>
                </c:pt>
                <c:pt idx="253">
                  <c:v>41989</c:v>
                </c:pt>
                <c:pt idx="254">
                  <c:v>41990</c:v>
                </c:pt>
                <c:pt idx="255">
                  <c:v>41991</c:v>
                </c:pt>
                <c:pt idx="256">
                  <c:v>41992</c:v>
                </c:pt>
                <c:pt idx="257">
                  <c:v>41993</c:v>
                </c:pt>
                <c:pt idx="258">
                  <c:v>41994</c:v>
                </c:pt>
                <c:pt idx="259">
                  <c:v>41995</c:v>
                </c:pt>
                <c:pt idx="260">
                  <c:v>41996</c:v>
                </c:pt>
                <c:pt idx="261">
                  <c:v>41997</c:v>
                </c:pt>
                <c:pt idx="262">
                  <c:v>41998</c:v>
                </c:pt>
                <c:pt idx="263">
                  <c:v>41999</c:v>
                </c:pt>
                <c:pt idx="264">
                  <c:v>42000</c:v>
                </c:pt>
                <c:pt idx="265">
                  <c:v>42001</c:v>
                </c:pt>
                <c:pt idx="266">
                  <c:v>42002</c:v>
                </c:pt>
                <c:pt idx="267">
                  <c:v>42003</c:v>
                </c:pt>
                <c:pt idx="268">
                  <c:v>42004</c:v>
                </c:pt>
                <c:pt idx="269">
                  <c:v>42005</c:v>
                </c:pt>
                <c:pt idx="270">
                  <c:v>42006</c:v>
                </c:pt>
                <c:pt idx="271">
                  <c:v>42007</c:v>
                </c:pt>
                <c:pt idx="272">
                  <c:v>42008</c:v>
                </c:pt>
                <c:pt idx="273">
                  <c:v>42009</c:v>
                </c:pt>
                <c:pt idx="274">
                  <c:v>42010</c:v>
                </c:pt>
                <c:pt idx="275">
                  <c:v>42011</c:v>
                </c:pt>
                <c:pt idx="276">
                  <c:v>42012</c:v>
                </c:pt>
                <c:pt idx="277">
                  <c:v>42013</c:v>
                </c:pt>
                <c:pt idx="278">
                  <c:v>42014</c:v>
                </c:pt>
                <c:pt idx="279">
                  <c:v>42015</c:v>
                </c:pt>
                <c:pt idx="280">
                  <c:v>42016</c:v>
                </c:pt>
                <c:pt idx="281">
                  <c:v>42017</c:v>
                </c:pt>
                <c:pt idx="282">
                  <c:v>42018</c:v>
                </c:pt>
                <c:pt idx="283">
                  <c:v>42019</c:v>
                </c:pt>
                <c:pt idx="284">
                  <c:v>42020</c:v>
                </c:pt>
                <c:pt idx="285">
                  <c:v>42021</c:v>
                </c:pt>
                <c:pt idx="286">
                  <c:v>42022</c:v>
                </c:pt>
                <c:pt idx="287">
                  <c:v>42023</c:v>
                </c:pt>
                <c:pt idx="288">
                  <c:v>42024</c:v>
                </c:pt>
                <c:pt idx="289">
                  <c:v>42025</c:v>
                </c:pt>
                <c:pt idx="290">
                  <c:v>42026</c:v>
                </c:pt>
                <c:pt idx="291">
                  <c:v>42027</c:v>
                </c:pt>
                <c:pt idx="292">
                  <c:v>42028</c:v>
                </c:pt>
                <c:pt idx="293">
                  <c:v>42029</c:v>
                </c:pt>
                <c:pt idx="294">
                  <c:v>42030</c:v>
                </c:pt>
                <c:pt idx="295">
                  <c:v>42031</c:v>
                </c:pt>
                <c:pt idx="296">
                  <c:v>42032</c:v>
                </c:pt>
                <c:pt idx="297">
                  <c:v>42033</c:v>
                </c:pt>
                <c:pt idx="298">
                  <c:v>42034</c:v>
                </c:pt>
                <c:pt idx="299">
                  <c:v>42035</c:v>
                </c:pt>
                <c:pt idx="300">
                  <c:v>42036</c:v>
                </c:pt>
                <c:pt idx="301">
                  <c:v>42037</c:v>
                </c:pt>
                <c:pt idx="302">
                  <c:v>42038</c:v>
                </c:pt>
                <c:pt idx="303">
                  <c:v>42039</c:v>
                </c:pt>
                <c:pt idx="304">
                  <c:v>42040</c:v>
                </c:pt>
                <c:pt idx="305">
                  <c:v>42041</c:v>
                </c:pt>
                <c:pt idx="306">
                  <c:v>42042</c:v>
                </c:pt>
                <c:pt idx="307">
                  <c:v>42043</c:v>
                </c:pt>
                <c:pt idx="308">
                  <c:v>42044</c:v>
                </c:pt>
                <c:pt idx="309">
                  <c:v>42045</c:v>
                </c:pt>
                <c:pt idx="310">
                  <c:v>42046</c:v>
                </c:pt>
                <c:pt idx="311">
                  <c:v>42047</c:v>
                </c:pt>
                <c:pt idx="312">
                  <c:v>42048</c:v>
                </c:pt>
                <c:pt idx="313">
                  <c:v>42049</c:v>
                </c:pt>
                <c:pt idx="314">
                  <c:v>42050</c:v>
                </c:pt>
                <c:pt idx="315">
                  <c:v>42051</c:v>
                </c:pt>
                <c:pt idx="316">
                  <c:v>42052</c:v>
                </c:pt>
                <c:pt idx="317">
                  <c:v>42053</c:v>
                </c:pt>
                <c:pt idx="318">
                  <c:v>42054</c:v>
                </c:pt>
                <c:pt idx="319">
                  <c:v>42055</c:v>
                </c:pt>
                <c:pt idx="320">
                  <c:v>42056</c:v>
                </c:pt>
                <c:pt idx="321">
                  <c:v>42057</c:v>
                </c:pt>
                <c:pt idx="322">
                  <c:v>42058</c:v>
                </c:pt>
                <c:pt idx="323">
                  <c:v>42059</c:v>
                </c:pt>
                <c:pt idx="324">
                  <c:v>42060</c:v>
                </c:pt>
                <c:pt idx="325">
                  <c:v>42061</c:v>
                </c:pt>
                <c:pt idx="326">
                  <c:v>42062</c:v>
                </c:pt>
                <c:pt idx="327">
                  <c:v>42063</c:v>
                </c:pt>
                <c:pt idx="328">
                  <c:v>42064</c:v>
                </c:pt>
                <c:pt idx="329">
                  <c:v>42065</c:v>
                </c:pt>
                <c:pt idx="330">
                  <c:v>42066</c:v>
                </c:pt>
                <c:pt idx="331">
                  <c:v>42067</c:v>
                </c:pt>
                <c:pt idx="332">
                  <c:v>42068</c:v>
                </c:pt>
                <c:pt idx="333">
                  <c:v>42069</c:v>
                </c:pt>
                <c:pt idx="334">
                  <c:v>42070</c:v>
                </c:pt>
                <c:pt idx="335">
                  <c:v>42071</c:v>
                </c:pt>
                <c:pt idx="336">
                  <c:v>42072</c:v>
                </c:pt>
                <c:pt idx="337">
                  <c:v>42073</c:v>
                </c:pt>
                <c:pt idx="338">
                  <c:v>42074</c:v>
                </c:pt>
                <c:pt idx="339">
                  <c:v>42075</c:v>
                </c:pt>
                <c:pt idx="340">
                  <c:v>42076</c:v>
                </c:pt>
                <c:pt idx="341">
                  <c:v>42077</c:v>
                </c:pt>
                <c:pt idx="342">
                  <c:v>42078</c:v>
                </c:pt>
                <c:pt idx="343">
                  <c:v>42079</c:v>
                </c:pt>
                <c:pt idx="344">
                  <c:v>42080</c:v>
                </c:pt>
                <c:pt idx="345">
                  <c:v>42081</c:v>
                </c:pt>
                <c:pt idx="346">
                  <c:v>42082</c:v>
                </c:pt>
                <c:pt idx="347">
                  <c:v>42083</c:v>
                </c:pt>
                <c:pt idx="348">
                  <c:v>42084</c:v>
                </c:pt>
                <c:pt idx="349">
                  <c:v>42085</c:v>
                </c:pt>
                <c:pt idx="350">
                  <c:v>42086</c:v>
                </c:pt>
                <c:pt idx="351">
                  <c:v>42087</c:v>
                </c:pt>
                <c:pt idx="352">
                  <c:v>42088</c:v>
                </c:pt>
                <c:pt idx="353">
                  <c:v>42089</c:v>
                </c:pt>
                <c:pt idx="354">
                  <c:v>42090</c:v>
                </c:pt>
                <c:pt idx="355">
                  <c:v>42091</c:v>
                </c:pt>
                <c:pt idx="356">
                  <c:v>42092</c:v>
                </c:pt>
                <c:pt idx="357">
                  <c:v>42093</c:v>
                </c:pt>
                <c:pt idx="358">
                  <c:v>42094</c:v>
                </c:pt>
                <c:pt idx="359">
                  <c:v>42095</c:v>
                </c:pt>
                <c:pt idx="360">
                  <c:v>42096</c:v>
                </c:pt>
                <c:pt idx="361">
                  <c:v>42097</c:v>
                </c:pt>
                <c:pt idx="362">
                  <c:v>42098</c:v>
                </c:pt>
                <c:pt idx="363">
                  <c:v>42099</c:v>
                </c:pt>
                <c:pt idx="364">
                  <c:v>42100</c:v>
                </c:pt>
                <c:pt idx="365">
                  <c:v>42101</c:v>
                </c:pt>
                <c:pt idx="366">
                  <c:v>42102</c:v>
                </c:pt>
                <c:pt idx="367">
                  <c:v>42103</c:v>
                </c:pt>
                <c:pt idx="368">
                  <c:v>42104</c:v>
                </c:pt>
                <c:pt idx="369">
                  <c:v>42105</c:v>
                </c:pt>
                <c:pt idx="370">
                  <c:v>42106</c:v>
                </c:pt>
                <c:pt idx="371">
                  <c:v>42107</c:v>
                </c:pt>
                <c:pt idx="372">
                  <c:v>42108</c:v>
                </c:pt>
                <c:pt idx="373">
                  <c:v>42109</c:v>
                </c:pt>
                <c:pt idx="374">
                  <c:v>42110</c:v>
                </c:pt>
                <c:pt idx="375">
                  <c:v>42111</c:v>
                </c:pt>
                <c:pt idx="376">
                  <c:v>42112</c:v>
                </c:pt>
                <c:pt idx="377">
                  <c:v>42113</c:v>
                </c:pt>
                <c:pt idx="378">
                  <c:v>42114</c:v>
                </c:pt>
                <c:pt idx="379">
                  <c:v>42115</c:v>
                </c:pt>
                <c:pt idx="380">
                  <c:v>42116</c:v>
                </c:pt>
                <c:pt idx="381">
                  <c:v>42117</c:v>
                </c:pt>
                <c:pt idx="382">
                  <c:v>42118</c:v>
                </c:pt>
                <c:pt idx="383">
                  <c:v>42119</c:v>
                </c:pt>
                <c:pt idx="384">
                  <c:v>42120</c:v>
                </c:pt>
                <c:pt idx="385">
                  <c:v>42121</c:v>
                </c:pt>
                <c:pt idx="386">
                  <c:v>42122</c:v>
                </c:pt>
                <c:pt idx="387">
                  <c:v>42123</c:v>
                </c:pt>
                <c:pt idx="388">
                  <c:v>42124</c:v>
                </c:pt>
                <c:pt idx="389">
                  <c:v>42125</c:v>
                </c:pt>
                <c:pt idx="390">
                  <c:v>42126</c:v>
                </c:pt>
                <c:pt idx="391">
                  <c:v>42127</c:v>
                </c:pt>
                <c:pt idx="392">
                  <c:v>42128</c:v>
                </c:pt>
                <c:pt idx="393">
                  <c:v>42129</c:v>
                </c:pt>
                <c:pt idx="394">
                  <c:v>42130</c:v>
                </c:pt>
                <c:pt idx="395">
                  <c:v>42131</c:v>
                </c:pt>
                <c:pt idx="396">
                  <c:v>42132</c:v>
                </c:pt>
                <c:pt idx="397">
                  <c:v>42133</c:v>
                </c:pt>
                <c:pt idx="398">
                  <c:v>42134</c:v>
                </c:pt>
                <c:pt idx="399">
                  <c:v>42135</c:v>
                </c:pt>
                <c:pt idx="400">
                  <c:v>42136</c:v>
                </c:pt>
                <c:pt idx="401">
                  <c:v>42137</c:v>
                </c:pt>
                <c:pt idx="402">
                  <c:v>42138</c:v>
                </c:pt>
                <c:pt idx="403">
                  <c:v>42139</c:v>
                </c:pt>
                <c:pt idx="404">
                  <c:v>42140</c:v>
                </c:pt>
                <c:pt idx="405">
                  <c:v>42141</c:v>
                </c:pt>
                <c:pt idx="406">
                  <c:v>42142</c:v>
                </c:pt>
                <c:pt idx="407">
                  <c:v>42143</c:v>
                </c:pt>
                <c:pt idx="408">
                  <c:v>42144</c:v>
                </c:pt>
                <c:pt idx="409">
                  <c:v>42145</c:v>
                </c:pt>
                <c:pt idx="410">
                  <c:v>42146</c:v>
                </c:pt>
                <c:pt idx="411">
                  <c:v>42147</c:v>
                </c:pt>
                <c:pt idx="412">
                  <c:v>42148</c:v>
                </c:pt>
                <c:pt idx="413">
                  <c:v>42149</c:v>
                </c:pt>
                <c:pt idx="414">
                  <c:v>42150</c:v>
                </c:pt>
                <c:pt idx="415">
                  <c:v>42151</c:v>
                </c:pt>
                <c:pt idx="416">
                  <c:v>42152</c:v>
                </c:pt>
                <c:pt idx="417">
                  <c:v>42153</c:v>
                </c:pt>
                <c:pt idx="418">
                  <c:v>42154</c:v>
                </c:pt>
                <c:pt idx="419">
                  <c:v>42155</c:v>
                </c:pt>
                <c:pt idx="420">
                  <c:v>42156</c:v>
                </c:pt>
                <c:pt idx="421">
                  <c:v>42157</c:v>
                </c:pt>
                <c:pt idx="422">
                  <c:v>42158</c:v>
                </c:pt>
                <c:pt idx="423">
                  <c:v>42159</c:v>
                </c:pt>
                <c:pt idx="424">
                  <c:v>42160</c:v>
                </c:pt>
                <c:pt idx="425">
                  <c:v>42161</c:v>
                </c:pt>
                <c:pt idx="426">
                  <c:v>42162</c:v>
                </c:pt>
                <c:pt idx="427">
                  <c:v>42163</c:v>
                </c:pt>
                <c:pt idx="428">
                  <c:v>42164</c:v>
                </c:pt>
                <c:pt idx="429">
                  <c:v>42165</c:v>
                </c:pt>
                <c:pt idx="430">
                  <c:v>42166</c:v>
                </c:pt>
                <c:pt idx="431">
                  <c:v>42167</c:v>
                </c:pt>
                <c:pt idx="432">
                  <c:v>42168</c:v>
                </c:pt>
                <c:pt idx="433">
                  <c:v>42169</c:v>
                </c:pt>
                <c:pt idx="434">
                  <c:v>42170</c:v>
                </c:pt>
                <c:pt idx="435">
                  <c:v>42171</c:v>
                </c:pt>
                <c:pt idx="436">
                  <c:v>42172</c:v>
                </c:pt>
                <c:pt idx="437">
                  <c:v>42173</c:v>
                </c:pt>
                <c:pt idx="438">
                  <c:v>42174</c:v>
                </c:pt>
                <c:pt idx="439">
                  <c:v>42175</c:v>
                </c:pt>
                <c:pt idx="440">
                  <c:v>42176</c:v>
                </c:pt>
                <c:pt idx="441">
                  <c:v>42177</c:v>
                </c:pt>
                <c:pt idx="442">
                  <c:v>42178</c:v>
                </c:pt>
                <c:pt idx="443">
                  <c:v>42179</c:v>
                </c:pt>
                <c:pt idx="444">
                  <c:v>42180</c:v>
                </c:pt>
                <c:pt idx="445">
                  <c:v>42181</c:v>
                </c:pt>
              </c:numCache>
            </c:numRef>
          </c:cat>
          <c:val>
            <c:numRef>
              <c:f>hospital!$F$2:$F$637</c:f>
              <c:numCache>
                <c:formatCode>General</c:formatCode>
                <c:ptCount val="6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0</c:v>
                </c:pt>
                <c:pt idx="91">
                  <c:v>1</c:v>
                </c:pt>
                <c:pt idx="92">
                  <c:v>0</c:v>
                </c:pt>
                <c:pt idx="93">
                  <c:v>2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0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2</c:v>
                </c:pt>
                <c:pt idx="110">
                  <c:v>0</c:v>
                </c:pt>
                <c:pt idx="111">
                  <c:v>2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3</c:v>
                </c:pt>
                <c:pt idx="117">
                  <c:v>0</c:v>
                </c:pt>
                <c:pt idx="118">
                  <c:v>0</c:v>
                </c:pt>
                <c:pt idx="119">
                  <c:v>2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1</c:v>
                </c:pt>
                <c:pt idx="124">
                  <c:v>0</c:v>
                </c:pt>
                <c:pt idx="125">
                  <c:v>2</c:v>
                </c:pt>
                <c:pt idx="126">
                  <c:v>0</c:v>
                </c:pt>
                <c:pt idx="127">
                  <c:v>2</c:v>
                </c:pt>
                <c:pt idx="128">
                  <c:v>2</c:v>
                </c:pt>
                <c:pt idx="129">
                  <c:v>1</c:v>
                </c:pt>
                <c:pt idx="130">
                  <c:v>2</c:v>
                </c:pt>
                <c:pt idx="131">
                  <c:v>5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2</c:v>
                </c:pt>
                <c:pt idx="136">
                  <c:v>0</c:v>
                </c:pt>
                <c:pt idx="137">
                  <c:v>3</c:v>
                </c:pt>
                <c:pt idx="138">
                  <c:v>1</c:v>
                </c:pt>
                <c:pt idx="139">
                  <c:v>2</c:v>
                </c:pt>
                <c:pt idx="140">
                  <c:v>1</c:v>
                </c:pt>
                <c:pt idx="141">
                  <c:v>1</c:v>
                </c:pt>
                <c:pt idx="142">
                  <c:v>3</c:v>
                </c:pt>
                <c:pt idx="143">
                  <c:v>1</c:v>
                </c:pt>
                <c:pt idx="144">
                  <c:v>3</c:v>
                </c:pt>
                <c:pt idx="145">
                  <c:v>4</c:v>
                </c:pt>
                <c:pt idx="146">
                  <c:v>0</c:v>
                </c:pt>
                <c:pt idx="147">
                  <c:v>5</c:v>
                </c:pt>
                <c:pt idx="148">
                  <c:v>2</c:v>
                </c:pt>
                <c:pt idx="149">
                  <c:v>2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3</c:v>
                </c:pt>
                <c:pt idx="154">
                  <c:v>2</c:v>
                </c:pt>
                <c:pt idx="155">
                  <c:v>4</c:v>
                </c:pt>
                <c:pt idx="156">
                  <c:v>1</c:v>
                </c:pt>
                <c:pt idx="157">
                  <c:v>2</c:v>
                </c:pt>
                <c:pt idx="158">
                  <c:v>1</c:v>
                </c:pt>
                <c:pt idx="159">
                  <c:v>2</c:v>
                </c:pt>
                <c:pt idx="160">
                  <c:v>5</c:v>
                </c:pt>
                <c:pt idx="161">
                  <c:v>2</c:v>
                </c:pt>
                <c:pt idx="162">
                  <c:v>5</c:v>
                </c:pt>
                <c:pt idx="163">
                  <c:v>0</c:v>
                </c:pt>
                <c:pt idx="164">
                  <c:v>5</c:v>
                </c:pt>
                <c:pt idx="165">
                  <c:v>2</c:v>
                </c:pt>
                <c:pt idx="166">
                  <c:v>2</c:v>
                </c:pt>
                <c:pt idx="167">
                  <c:v>4</c:v>
                </c:pt>
                <c:pt idx="168">
                  <c:v>0</c:v>
                </c:pt>
                <c:pt idx="169">
                  <c:v>5</c:v>
                </c:pt>
                <c:pt idx="170">
                  <c:v>4</c:v>
                </c:pt>
                <c:pt idx="171">
                  <c:v>4</c:v>
                </c:pt>
                <c:pt idx="172">
                  <c:v>2</c:v>
                </c:pt>
                <c:pt idx="173">
                  <c:v>1</c:v>
                </c:pt>
                <c:pt idx="174">
                  <c:v>5</c:v>
                </c:pt>
                <c:pt idx="175">
                  <c:v>1</c:v>
                </c:pt>
                <c:pt idx="176">
                  <c:v>3</c:v>
                </c:pt>
                <c:pt idx="177">
                  <c:v>5</c:v>
                </c:pt>
                <c:pt idx="178">
                  <c:v>6</c:v>
                </c:pt>
                <c:pt idx="179">
                  <c:v>5</c:v>
                </c:pt>
                <c:pt idx="180">
                  <c:v>6</c:v>
                </c:pt>
                <c:pt idx="181">
                  <c:v>0</c:v>
                </c:pt>
                <c:pt idx="182">
                  <c:v>1</c:v>
                </c:pt>
                <c:pt idx="183">
                  <c:v>4</c:v>
                </c:pt>
                <c:pt idx="184">
                  <c:v>5</c:v>
                </c:pt>
                <c:pt idx="185">
                  <c:v>2</c:v>
                </c:pt>
                <c:pt idx="186">
                  <c:v>2</c:v>
                </c:pt>
                <c:pt idx="187">
                  <c:v>4</c:v>
                </c:pt>
                <c:pt idx="188">
                  <c:v>4</c:v>
                </c:pt>
                <c:pt idx="189">
                  <c:v>3</c:v>
                </c:pt>
                <c:pt idx="190">
                  <c:v>5</c:v>
                </c:pt>
                <c:pt idx="191">
                  <c:v>5</c:v>
                </c:pt>
                <c:pt idx="192">
                  <c:v>3</c:v>
                </c:pt>
                <c:pt idx="193">
                  <c:v>5</c:v>
                </c:pt>
                <c:pt idx="194">
                  <c:v>3</c:v>
                </c:pt>
                <c:pt idx="195">
                  <c:v>5</c:v>
                </c:pt>
                <c:pt idx="196">
                  <c:v>2</c:v>
                </c:pt>
                <c:pt idx="197">
                  <c:v>4</c:v>
                </c:pt>
                <c:pt idx="198">
                  <c:v>1</c:v>
                </c:pt>
                <c:pt idx="199">
                  <c:v>4</c:v>
                </c:pt>
                <c:pt idx="200">
                  <c:v>4</c:v>
                </c:pt>
                <c:pt idx="201">
                  <c:v>1</c:v>
                </c:pt>
                <c:pt idx="202">
                  <c:v>2</c:v>
                </c:pt>
                <c:pt idx="203">
                  <c:v>4</c:v>
                </c:pt>
                <c:pt idx="204">
                  <c:v>1</c:v>
                </c:pt>
                <c:pt idx="205">
                  <c:v>0</c:v>
                </c:pt>
                <c:pt idx="206">
                  <c:v>6</c:v>
                </c:pt>
                <c:pt idx="207">
                  <c:v>7</c:v>
                </c:pt>
                <c:pt idx="208">
                  <c:v>5</c:v>
                </c:pt>
                <c:pt idx="209">
                  <c:v>3</c:v>
                </c:pt>
                <c:pt idx="210">
                  <c:v>4</c:v>
                </c:pt>
                <c:pt idx="211">
                  <c:v>3</c:v>
                </c:pt>
                <c:pt idx="212">
                  <c:v>2</c:v>
                </c:pt>
                <c:pt idx="213">
                  <c:v>2</c:v>
                </c:pt>
                <c:pt idx="214">
                  <c:v>4</c:v>
                </c:pt>
                <c:pt idx="215">
                  <c:v>4</c:v>
                </c:pt>
                <c:pt idx="216">
                  <c:v>2</c:v>
                </c:pt>
                <c:pt idx="217">
                  <c:v>3</c:v>
                </c:pt>
                <c:pt idx="218">
                  <c:v>1</c:v>
                </c:pt>
                <c:pt idx="219">
                  <c:v>3</c:v>
                </c:pt>
                <c:pt idx="220">
                  <c:v>1</c:v>
                </c:pt>
                <c:pt idx="221">
                  <c:v>4</c:v>
                </c:pt>
                <c:pt idx="222">
                  <c:v>3</c:v>
                </c:pt>
                <c:pt idx="223">
                  <c:v>3</c:v>
                </c:pt>
                <c:pt idx="224">
                  <c:v>1</c:v>
                </c:pt>
                <c:pt idx="225">
                  <c:v>2</c:v>
                </c:pt>
                <c:pt idx="226">
                  <c:v>1</c:v>
                </c:pt>
                <c:pt idx="227">
                  <c:v>0</c:v>
                </c:pt>
                <c:pt idx="228">
                  <c:v>0</c:v>
                </c:pt>
                <c:pt idx="229">
                  <c:v>5</c:v>
                </c:pt>
                <c:pt idx="230">
                  <c:v>2</c:v>
                </c:pt>
                <c:pt idx="231">
                  <c:v>2</c:v>
                </c:pt>
                <c:pt idx="232">
                  <c:v>0</c:v>
                </c:pt>
                <c:pt idx="233">
                  <c:v>2</c:v>
                </c:pt>
                <c:pt idx="234">
                  <c:v>1</c:v>
                </c:pt>
                <c:pt idx="235">
                  <c:v>0</c:v>
                </c:pt>
                <c:pt idx="236">
                  <c:v>2</c:v>
                </c:pt>
                <c:pt idx="237">
                  <c:v>1</c:v>
                </c:pt>
                <c:pt idx="238">
                  <c:v>3</c:v>
                </c:pt>
                <c:pt idx="239">
                  <c:v>2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0</c:v>
                </c:pt>
                <c:pt idx="244">
                  <c:v>2</c:v>
                </c:pt>
                <c:pt idx="245">
                  <c:v>0</c:v>
                </c:pt>
                <c:pt idx="246">
                  <c:v>3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2</c:v>
                </c:pt>
                <c:pt idx="251">
                  <c:v>1</c:v>
                </c:pt>
                <c:pt idx="252">
                  <c:v>2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0</c:v>
                </c:pt>
                <c:pt idx="257">
                  <c:v>1</c:v>
                </c:pt>
                <c:pt idx="258">
                  <c:v>4</c:v>
                </c:pt>
                <c:pt idx="259">
                  <c:v>2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4</c:v>
                </c:pt>
                <c:pt idx="264">
                  <c:v>0</c:v>
                </c:pt>
                <c:pt idx="265">
                  <c:v>1</c:v>
                </c:pt>
                <c:pt idx="266">
                  <c:v>0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3</c:v>
                </c:pt>
                <c:pt idx="272">
                  <c:v>2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0</c:v>
                </c:pt>
                <c:pt idx="277">
                  <c:v>3</c:v>
                </c:pt>
                <c:pt idx="278">
                  <c:v>1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2</c:v>
                </c:pt>
                <c:pt idx="294">
                  <c:v>0</c:v>
                </c:pt>
                <c:pt idx="295">
                  <c:v>0</c:v>
                </c:pt>
                <c:pt idx="296">
                  <c:v>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1</c:v>
                </c:pt>
                <c:pt idx="302">
                  <c:v>0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0</c:v>
                </c:pt>
                <c:pt idx="307">
                  <c:v>1</c:v>
                </c:pt>
                <c:pt idx="308">
                  <c:v>3</c:v>
                </c:pt>
                <c:pt idx="309">
                  <c:v>0</c:v>
                </c:pt>
                <c:pt idx="310">
                  <c:v>3</c:v>
                </c:pt>
                <c:pt idx="311">
                  <c:v>0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0</c:v>
                </c:pt>
                <c:pt idx="316">
                  <c:v>1</c:v>
                </c:pt>
                <c:pt idx="317">
                  <c:v>2</c:v>
                </c:pt>
                <c:pt idx="318">
                  <c:v>3</c:v>
                </c:pt>
                <c:pt idx="319">
                  <c:v>1</c:v>
                </c:pt>
                <c:pt idx="320">
                  <c:v>2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0</c:v>
                </c:pt>
                <c:pt idx="325">
                  <c:v>2</c:v>
                </c:pt>
                <c:pt idx="326">
                  <c:v>1</c:v>
                </c:pt>
                <c:pt idx="327">
                  <c:v>0</c:v>
                </c:pt>
                <c:pt idx="328">
                  <c:v>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1</c:v>
                </c:pt>
                <c:pt idx="334">
                  <c:v>0</c:v>
                </c:pt>
                <c:pt idx="335">
                  <c:v>1</c:v>
                </c:pt>
                <c:pt idx="336">
                  <c:v>0</c:v>
                </c:pt>
                <c:pt idx="337">
                  <c:v>2</c:v>
                </c:pt>
                <c:pt idx="338">
                  <c:v>1</c:v>
                </c:pt>
                <c:pt idx="339">
                  <c:v>0</c:v>
                </c:pt>
                <c:pt idx="340">
                  <c:v>1</c:v>
                </c:pt>
                <c:pt idx="341">
                  <c:v>0</c:v>
                </c:pt>
                <c:pt idx="342">
                  <c:v>0</c:v>
                </c:pt>
                <c:pt idx="343">
                  <c:v>1</c:v>
                </c:pt>
                <c:pt idx="344">
                  <c:v>0</c:v>
                </c:pt>
                <c:pt idx="345">
                  <c:v>1</c:v>
                </c:pt>
                <c:pt idx="346">
                  <c:v>0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2</c:v>
                </c:pt>
                <c:pt idx="355">
                  <c:v>1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>
                  <c:v>2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0</c:v>
                </c:pt>
                <c:pt idx="367">
                  <c:v>2</c:v>
                </c:pt>
                <c:pt idx="368">
                  <c:v>0</c:v>
                </c:pt>
                <c:pt idx="369">
                  <c:v>2</c:v>
                </c:pt>
                <c:pt idx="370">
                  <c:v>1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2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0</c:v>
                </c:pt>
                <c:pt idx="382">
                  <c:v>0</c:v>
                </c:pt>
                <c:pt idx="383">
                  <c:v>2</c:v>
                </c:pt>
                <c:pt idx="384">
                  <c:v>1</c:v>
                </c:pt>
                <c:pt idx="385">
                  <c:v>0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EC-44F9-AF16-443E17230277}"/>
            </c:ext>
          </c:extLst>
        </c:ser>
        <c:ser>
          <c:idx val="4"/>
          <c:order val="4"/>
          <c:tx>
            <c:v>NA</c:v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hospital!$G:$G</c:f>
              <c:numCache>
                <c:formatCode>General</c:formatCode>
                <c:ptCount val="10485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</c:v>
                </c:pt>
                <c:pt idx="37">
                  <c:v>2</c:v>
                </c:pt>
                <c:pt idx="38">
                  <c:v>2</c:v>
                </c:pt>
                <c:pt idx="39">
                  <c:v>0</c:v>
                </c:pt>
                <c:pt idx="40">
                  <c:v>1</c:v>
                </c:pt>
                <c:pt idx="41">
                  <c:v>2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4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1</c:v>
                </c:pt>
                <c:pt idx="56">
                  <c:v>0</c:v>
                </c:pt>
                <c:pt idx="57">
                  <c:v>2</c:v>
                </c:pt>
                <c:pt idx="58">
                  <c:v>2</c:v>
                </c:pt>
                <c:pt idx="59">
                  <c:v>0</c:v>
                </c:pt>
                <c:pt idx="60">
                  <c:v>4</c:v>
                </c:pt>
                <c:pt idx="61">
                  <c:v>2</c:v>
                </c:pt>
                <c:pt idx="62">
                  <c:v>3</c:v>
                </c:pt>
                <c:pt idx="63">
                  <c:v>0</c:v>
                </c:pt>
                <c:pt idx="64">
                  <c:v>3</c:v>
                </c:pt>
                <c:pt idx="65">
                  <c:v>3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3</c:v>
                </c:pt>
                <c:pt idx="72">
                  <c:v>2</c:v>
                </c:pt>
                <c:pt idx="73">
                  <c:v>2</c:v>
                </c:pt>
                <c:pt idx="74">
                  <c:v>0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0</c:v>
                </c:pt>
                <c:pt idx="79">
                  <c:v>5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0</c:v>
                </c:pt>
                <c:pt idx="84">
                  <c:v>0</c:v>
                </c:pt>
                <c:pt idx="85">
                  <c:v>3</c:v>
                </c:pt>
                <c:pt idx="86">
                  <c:v>2</c:v>
                </c:pt>
                <c:pt idx="87">
                  <c:v>1</c:v>
                </c:pt>
                <c:pt idx="88">
                  <c:v>2</c:v>
                </c:pt>
                <c:pt idx="89">
                  <c:v>4</c:v>
                </c:pt>
                <c:pt idx="90">
                  <c:v>3</c:v>
                </c:pt>
                <c:pt idx="91">
                  <c:v>2</c:v>
                </c:pt>
                <c:pt idx="92">
                  <c:v>1</c:v>
                </c:pt>
                <c:pt idx="93">
                  <c:v>3</c:v>
                </c:pt>
                <c:pt idx="94">
                  <c:v>2</c:v>
                </c:pt>
                <c:pt idx="95">
                  <c:v>3</c:v>
                </c:pt>
                <c:pt idx="96">
                  <c:v>3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4</c:v>
                </c:pt>
                <c:pt idx="101">
                  <c:v>3</c:v>
                </c:pt>
                <c:pt idx="102">
                  <c:v>2</c:v>
                </c:pt>
                <c:pt idx="103">
                  <c:v>4</c:v>
                </c:pt>
                <c:pt idx="104">
                  <c:v>2</c:v>
                </c:pt>
                <c:pt idx="105">
                  <c:v>5</c:v>
                </c:pt>
                <c:pt idx="106">
                  <c:v>0</c:v>
                </c:pt>
                <c:pt idx="107">
                  <c:v>2</c:v>
                </c:pt>
                <c:pt idx="108">
                  <c:v>6</c:v>
                </c:pt>
                <c:pt idx="109">
                  <c:v>2</c:v>
                </c:pt>
                <c:pt idx="110">
                  <c:v>1</c:v>
                </c:pt>
                <c:pt idx="111">
                  <c:v>4</c:v>
                </c:pt>
                <c:pt idx="112">
                  <c:v>4</c:v>
                </c:pt>
                <c:pt idx="113">
                  <c:v>3</c:v>
                </c:pt>
                <c:pt idx="114">
                  <c:v>7</c:v>
                </c:pt>
                <c:pt idx="115">
                  <c:v>5</c:v>
                </c:pt>
                <c:pt idx="116">
                  <c:v>2</c:v>
                </c:pt>
                <c:pt idx="117">
                  <c:v>3</c:v>
                </c:pt>
                <c:pt idx="118">
                  <c:v>8</c:v>
                </c:pt>
                <c:pt idx="119">
                  <c:v>6</c:v>
                </c:pt>
                <c:pt idx="120">
                  <c:v>10</c:v>
                </c:pt>
                <c:pt idx="121">
                  <c:v>7</c:v>
                </c:pt>
                <c:pt idx="122">
                  <c:v>4</c:v>
                </c:pt>
                <c:pt idx="123">
                  <c:v>7</c:v>
                </c:pt>
                <c:pt idx="124">
                  <c:v>2</c:v>
                </c:pt>
                <c:pt idx="125">
                  <c:v>5</c:v>
                </c:pt>
                <c:pt idx="126">
                  <c:v>4</c:v>
                </c:pt>
                <c:pt idx="127">
                  <c:v>8</c:v>
                </c:pt>
                <c:pt idx="128">
                  <c:v>3</c:v>
                </c:pt>
                <c:pt idx="129">
                  <c:v>6</c:v>
                </c:pt>
                <c:pt idx="130">
                  <c:v>3</c:v>
                </c:pt>
                <c:pt idx="131">
                  <c:v>7</c:v>
                </c:pt>
                <c:pt idx="132">
                  <c:v>10</c:v>
                </c:pt>
                <c:pt idx="133">
                  <c:v>7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11</c:v>
                </c:pt>
                <c:pt idx="138">
                  <c:v>10</c:v>
                </c:pt>
                <c:pt idx="139">
                  <c:v>8</c:v>
                </c:pt>
                <c:pt idx="140">
                  <c:v>11</c:v>
                </c:pt>
                <c:pt idx="141">
                  <c:v>11</c:v>
                </c:pt>
                <c:pt idx="142">
                  <c:v>10</c:v>
                </c:pt>
                <c:pt idx="143">
                  <c:v>8</c:v>
                </c:pt>
                <c:pt idx="144">
                  <c:v>8</c:v>
                </c:pt>
                <c:pt idx="145">
                  <c:v>7</c:v>
                </c:pt>
                <c:pt idx="146">
                  <c:v>11</c:v>
                </c:pt>
                <c:pt idx="147">
                  <c:v>11</c:v>
                </c:pt>
                <c:pt idx="148">
                  <c:v>11</c:v>
                </c:pt>
                <c:pt idx="149">
                  <c:v>12</c:v>
                </c:pt>
                <c:pt idx="150">
                  <c:v>10</c:v>
                </c:pt>
                <c:pt idx="151">
                  <c:v>14</c:v>
                </c:pt>
                <c:pt idx="152">
                  <c:v>11</c:v>
                </c:pt>
                <c:pt idx="153">
                  <c:v>14</c:v>
                </c:pt>
                <c:pt idx="154">
                  <c:v>11</c:v>
                </c:pt>
                <c:pt idx="155">
                  <c:v>15</c:v>
                </c:pt>
                <c:pt idx="156">
                  <c:v>13</c:v>
                </c:pt>
                <c:pt idx="157">
                  <c:v>11</c:v>
                </c:pt>
                <c:pt idx="158">
                  <c:v>16</c:v>
                </c:pt>
                <c:pt idx="159">
                  <c:v>12</c:v>
                </c:pt>
                <c:pt idx="160">
                  <c:v>11</c:v>
                </c:pt>
                <c:pt idx="161">
                  <c:v>19</c:v>
                </c:pt>
                <c:pt idx="162">
                  <c:v>15</c:v>
                </c:pt>
                <c:pt idx="163">
                  <c:v>14</c:v>
                </c:pt>
                <c:pt idx="164">
                  <c:v>24</c:v>
                </c:pt>
                <c:pt idx="165">
                  <c:v>19</c:v>
                </c:pt>
                <c:pt idx="166">
                  <c:v>19</c:v>
                </c:pt>
                <c:pt idx="167">
                  <c:v>23</c:v>
                </c:pt>
                <c:pt idx="168">
                  <c:v>21</c:v>
                </c:pt>
                <c:pt idx="169">
                  <c:v>18</c:v>
                </c:pt>
                <c:pt idx="170">
                  <c:v>15</c:v>
                </c:pt>
                <c:pt idx="171">
                  <c:v>20</c:v>
                </c:pt>
                <c:pt idx="172">
                  <c:v>15</c:v>
                </c:pt>
                <c:pt idx="173">
                  <c:v>12</c:v>
                </c:pt>
                <c:pt idx="174">
                  <c:v>15</c:v>
                </c:pt>
                <c:pt idx="175">
                  <c:v>16</c:v>
                </c:pt>
                <c:pt idx="176">
                  <c:v>20</c:v>
                </c:pt>
                <c:pt idx="177">
                  <c:v>21</c:v>
                </c:pt>
                <c:pt idx="178">
                  <c:v>17</c:v>
                </c:pt>
                <c:pt idx="179">
                  <c:v>12</c:v>
                </c:pt>
                <c:pt idx="180">
                  <c:v>17</c:v>
                </c:pt>
                <c:pt idx="181">
                  <c:v>14</c:v>
                </c:pt>
                <c:pt idx="182">
                  <c:v>32</c:v>
                </c:pt>
                <c:pt idx="183">
                  <c:v>18</c:v>
                </c:pt>
                <c:pt idx="184">
                  <c:v>18</c:v>
                </c:pt>
                <c:pt idx="185">
                  <c:v>17</c:v>
                </c:pt>
                <c:pt idx="186">
                  <c:v>11</c:v>
                </c:pt>
                <c:pt idx="187">
                  <c:v>19</c:v>
                </c:pt>
                <c:pt idx="188">
                  <c:v>16</c:v>
                </c:pt>
                <c:pt idx="189">
                  <c:v>17</c:v>
                </c:pt>
                <c:pt idx="190">
                  <c:v>18</c:v>
                </c:pt>
                <c:pt idx="191">
                  <c:v>16</c:v>
                </c:pt>
                <c:pt idx="192">
                  <c:v>19</c:v>
                </c:pt>
                <c:pt idx="193">
                  <c:v>25</c:v>
                </c:pt>
                <c:pt idx="194">
                  <c:v>17</c:v>
                </c:pt>
                <c:pt idx="195">
                  <c:v>20</c:v>
                </c:pt>
                <c:pt idx="196">
                  <c:v>15</c:v>
                </c:pt>
                <c:pt idx="197">
                  <c:v>20</c:v>
                </c:pt>
                <c:pt idx="198">
                  <c:v>6</c:v>
                </c:pt>
                <c:pt idx="199">
                  <c:v>12</c:v>
                </c:pt>
                <c:pt idx="200">
                  <c:v>21</c:v>
                </c:pt>
                <c:pt idx="201">
                  <c:v>22</c:v>
                </c:pt>
                <c:pt idx="202">
                  <c:v>10</c:v>
                </c:pt>
                <c:pt idx="203">
                  <c:v>19</c:v>
                </c:pt>
                <c:pt idx="204">
                  <c:v>7</c:v>
                </c:pt>
                <c:pt idx="205">
                  <c:v>12</c:v>
                </c:pt>
                <c:pt idx="206">
                  <c:v>15</c:v>
                </c:pt>
                <c:pt idx="207">
                  <c:v>12</c:v>
                </c:pt>
                <c:pt idx="208">
                  <c:v>14</c:v>
                </c:pt>
                <c:pt idx="209">
                  <c:v>9</c:v>
                </c:pt>
                <c:pt idx="210">
                  <c:v>17</c:v>
                </c:pt>
                <c:pt idx="211">
                  <c:v>10</c:v>
                </c:pt>
                <c:pt idx="212">
                  <c:v>9</c:v>
                </c:pt>
                <c:pt idx="213">
                  <c:v>11</c:v>
                </c:pt>
                <c:pt idx="214">
                  <c:v>5</c:v>
                </c:pt>
                <c:pt idx="215">
                  <c:v>10</c:v>
                </c:pt>
                <c:pt idx="216">
                  <c:v>12</c:v>
                </c:pt>
                <c:pt idx="217">
                  <c:v>10</c:v>
                </c:pt>
                <c:pt idx="218">
                  <c:v>10</c:v>
                </c:pt>
                <c:pt idx="219">
                  <c:v>9</c:v>
                </c:pt>
                <c:pt idx="220">
                  <c:v>8</c:v>
                </c:pt>
                <c:pt idx="221">
                  <c:v>15</c:v>
                </c:pt>
                <c:pt idx="222">
                  <c:v>8</c:v>
                </c:pt>
                <c:pt idx="223">
                  <c:v>10</c:v>
                </c:pt>
                <c:pt idx="224">
                  <c:v>7</c:v>
                </c:pt>
                <c:pt idx="225">
                  <c:v>11</c:v>
                </c:pt>
                <c:pt idx="226">
                  <c:v>12</c:v>
                </c:pt>
                <c:pt idx="227">
                  <c:v>1</c:v>
                </c:pt>
                <c:pt idx="228">
                  <c:v>11</c:v>
                </c:pt>
                <c:pt idx="229">
                  <c:v>4</c:v>
                </c:pt>
                <c:pt idx="230">
                  <c:v>8</c:v>
                </c:pt>
                <c:pt idx="231">
                  <c:v>9</c:v>
                </c:pt>
                <c:pt idx="232">
                  <c:v>13</c:v>
                </c:pt>
                <c:pt idx="233">
                  <c:v>8</c:v>
                </c:pt>
                <c:pt idx="234">
                  <c:v>4</c:v>
                </c:pt>
                <c:pt idx="235">
                  <c:v>7</c:v>
                </c:pt>
                <c:pt idx="236">
                  <c:v>11</c:v>
                </c:pt>
                <c:pt idx="237">
                  <c:v>7</c:v>
                </c:pt>
                <c:pt idx="238">
                  <c:v>6</c:v>
                </c:pt>
                <c:pt idx="239">
                  <c:v>8</c:v>
                </c:pt>
                <c:pt idx="240">
                  <c:v>7</c:v>
                </c:pt>
                <c:pt idx="241">
                  <c:v>9</c:v>
                </c:pt>
                <c:pt idx="242">
                  <c:v>12</c:v>
                </c:pt>
                <c:pt idx="243">
                  <c:v>11</c:v>
                </c:pt>
                <c:pt idx="244">
                  <c:v>9</c:v>
                </c:pt>
                <c:pt idx="245">
                  <c:v>10</c:v>
                </c:pt>
                <c:pt idx="246">
                  <c:v>5</c:v>
                </c:pt>
                <c:pt idx="247">
                  <c:v>4</c:v>
                </c:pt>
                <c:pt idx="248">
                  <c:v>5</c:v>
                </c:pt>
                <c:pt idx="249">
                  <c:v>5</c:v>
                </c:pt>
                <c:pt idx="250">
                  <c:v>4</c:v>
                </c:pt>
                <c:pt idx="251">
                  <c:v>8</c:v>
                </c:pt>
                <c:pt idx="252">
                  <c:v>10</c:v>
                </c:pt>
                <c:pt idx="253">
                  <c:v>6</c:v>
                </c:pt>
                <c:pt idx="254">
                  <c:v>7</c:v>
                </c:pt>
                <c:pt idx="255">
                  <c:v>10</c:v>
                </c:pt>
                <c:pt idx="256">
                  <c:v>7</c:v>
                </c:pt>
                <c:pt idx="257">
                  <c:v>8</c:v>
                </c:pt>
                <c:pt idx="258">
                  <c:v>9</c:v>
                </c:pt>
                <c:pt idx="259">
                  <c:v>5</c:v>
                </c:pt>
                <c:pt idx="260">
                  <c:v>9</c:v>
                </c:pt>
                <c:pt idx="261">
                  <c:v>4</c:v>
                </c:pt>
                <c:pt idx="262">
                  <c:v>8</c:v>
                </c:pt>
                <c:pt idx="263">
                  <c:v>8</c:v>
                </c:pt>
                <c:pt idx="264">
                  <c:v>8</c:v>
                </c:pt>
                <c:pt idx="265">
                  <c:v>10</c:v>
                </c:pt>
                <c:pt idx="266">
                  <c:v>5</c:v>
                </c:pt>
                <c:pt idx="267">
                  <c:v>6</c:v>
                </c:pt>
                <c:pt idx="268">
                  <c:v>7</c:v>
                </c:pt>
                <c:pt idx="269">
                  <c:v>7</c:v>
                </c:pt>
                <c:pt idx="270">
                  <c:v>5</c:v>
                </c:pt>
                <c:pt idx="271">
                  <c:v>6</c:v>
                </c:pt>
                <c:pt idx="272">
                  <c:v>4</c:v>
                </c:pt>
                <c:pt idx="273">
                  <c:v>4</c:v>
                </c:pt>
                <c:pt idx="274">
                  <c:v>8</c:v>
                </c:pt>
                <c:pt idx="275">
                  <c:v>8</c:v>
                </c:pt>
                <c:pt idx="276">
                  <c:v>6</c:v>
                </c:pt>
                <c:pt idx="277">
                  <c:v>4</c:v>
                </c:pt>
                <c:pt idx="278">
                  <c:v>8</c:v>
                </c:pt>
                <c:pt idx="279">
                  <c:v>5</c:v>
                </c:pt>
                <c:pt idx="280">
                  <c:v>5</c:v>
                </c:pt>
                <c:pt idx="281">
                  <c:v>7</c:v>
                </c:pt>
                <c:pt idx="282">
                  <c:v>10</c:v>
                </c:pt>
                <c:pt idx="283">
                  <c:v>9</c:v>
                </c:pt>
                <c:pt idx="284">
                  <c:v>5</c:v>
                </c:pt>
                <c:pt idx="285">
                  <c:v>7</c:v>
                </c:pt>
                <c:pt idx="286">
                  <c:v>6</c:v>
                </c:pt>
                <c:pt idx="287">
                  <c:v>4</c:v>
                </c:pt>
                <c:pt idx="288">
                  <c:v>8</c:v>
                </c:pt>
                <c:pt idx="289">
                  <c:v>5</c:v>
                </c:pt>
                <c:pt idx="290">
                  <c:v>5</c:v>
                </c:pt>
                <c:pt idx="291">
                  <c:v>6</c:v>
                </c:pt>
                <c:pt idx="292">
                  <c:v>2</c:v>
                </c:pt>
                <c:pt idx="293">
                  <c:v>5</c:v>
                </c:pt>
                <c:pt idx="294">
                  <c:v>4</c:v>
                </c:pt>
                <c:pt idx="295">
                  <c:v>6</c:v>
                </c:pt>
                <c:pt idx="296">
                  <c:v>5</c:v>
                </c:pt>
                <c:pt idx="297">
                  <c:v>6</c:v>
                </c:pt>
                <c:pt idx="298">
                  <c:v>7</c:v>
                </c:pt>
                <c:pt idx="299">
                  <c:v>3</c:v>
                </c:pt>
                <c:pt idx="300">
                  <c:v>6</c:v>
                </c:pt>
                <c:pt idx="301">
                  <c:v>5</c:v>
                </c:pt>
                <c:pt idx="302">
                  <c:v>5</c:v>
                </c:pt>
                <c:pt idx="303">
                  <c:v>7</c:v>
                </c:pt>
                <c:pt idx="304">
                  <c:v>2</c:v>
                </c:pt>
                <c:pt idx="305">
                  <c:v>6</c:v>
                </c:pt>
                <c:pt idx="306">
                  <c:v>8</c:v>
                </c:pt>
                <c:pt idx="307">
                  <c:v>3</c:v>
                </c:pt>
                <c:pt idx="308">
                  <c:v>3</c:v>
                </c:pt>
                <c:pt idx="309">
                  <c:v>4</c:v>
                </c:pt>
                <c:pt idx="310">
                  <c:v>5</c:v>
                </c:pt>
                <c:pt idx="311">
                  <c:v>1</c:v>
                </c:pt>
                <c:pt idx="312">
                  <c:v>4</c:v>
                </c:pt>
                <c:pt idx="313">
                  <c:v>6</c:v>
                </c:pt>
                <c:pt idx="314">
                  <c:v>2</c:v>
                </c:pt>
                <c:pt idx="315">
                  <c:v>1</c:v>
                </c:pt>
                <c:pt idx="316">
                  <c:v>3</c:v>
                </c:pt>
                <c:pt idx="317">
                  <c:v>4</c:v>
                </c:pt>
                <c:pt idx="318">
                  <c:v>4</c:v>
                </c:pt>
                <c:pt idx="319">
                  <c:v>5</c:v>
                </c:pt>
                <c:pt idx="320">
                  <c:v>3</c:v>
                </c:pt>
                <c:pt idx="321">
                  <c:v>4</c:v>
                </c:pt>
                <c:pt idx="322">
                  <c:v>5</c:v>
                </c:pt>
                <c:pt idx="323">
                  <c:v>3</c:v>
                </c:pt>
                <c:pt idx="324">
                  <c:v>5</c:v>
                </c:pt>
                <c:pt idx="325">
                  <c:v>3</c:v>
                </c:pt>
                <c:pt idx="326">
                  <c:v>5</c:v>
                </c:pt>
                <c:pt idx="327">
                  <c:v>3</c:v>
                </c:pt>
                <c:pt idx="328">
                  <c:v>8</c:v>
                </c:pt>
                <c:pt idx="329">
                  <c:v>4</c:v>
                </c:pt>
                <c:pt idx="330">
                  <c:v>6</c:v>
                </c:pt>
                <c:pt idx="331">
                  <c:v>4</c:v>
                </c:pt>
                <c:pt idx="332">
                  <c:v>7</c:v>
                </c:pt>
                <c:pt idx="333">
                  <c:v>9</c:v>
                </c:pt>
                <c:pt idx="334">
                  <c:v>1</c:v>
                </c:pt>
                <c:pt idx="335">
                  <c:v>3</c:v>
                </c:pt>
                <c:pt idx="336">
                  <c:v>3</c:v>
                </c:pt>
                <c:pt idx="337">
                  <c:v>5</c:v>
                </c:pt>
                <c:pt idx="338">
                  <c:v>0</c:v>
                </c:pt>
                <c:pt idx="339">
                  <c:v>1</c:v>
                </c:pt>
                <c:pt idx="340">
                  <c:v>0</c:v>
                </c:pt>
                <c:pt idx="341">
                  <c:v>4</c:v>
                </c:pt>
                <c:pt idx="342">
                  <c:v>2</c:v>
                </c:pt>
                <c:pt idx="343">
                  <c:v>1</c:v>
                </c:pt>
                <c:pt idx="344">
                  <c:v>6</c:v>
                </c:pt>
                <c:pt idx="345">
                  <c:v>3</c:v>
                </c:pt>
                <c:pt idx="346">
                  <c:v>5</c:v>
                </c:pt>
                <c:pt idx="347">
                  <c:v>3</c:v>
                </c:pt>
                <c:pt idx="348">
                  <c:v>8</c:v>
                </c:pt>
                <c:pt idx="349">
                  <c:v>5</c:v>
                </c:pt>
                <c:pt idx="350">
                  <c:v>5</c:v>
                </c:pt>
                <c:pt idx="351">
                  <c:v>4</c:v>
                </c:pt>
                <c:pt idx="352">
                  <c:v>3</c:v>
                </c:pt>
                <c:pt idx="353">
                  <c:v>3</c:v>
                </c:pt>
                <c:pt idx="354">
                  <c:v>1</c:v>
                </c:pt>
                <c:pt idx="355">
                  <c:v>7</c:v>
                </c:pt>
                <c:pt idx="356">
                  <c:v>0</c:v>
                </c:pt>
                <c:pt idx="357">
                  <c:v>4</c:v>
                </c:pt>
                <c:pt idx="358">
                  <c:v>8</c:v>
                </c:pt>
                <c:pt idx="359">
                  <c:v>0</c:v>
                </c:pt>
                <c:pt idx="360">
                  <c:v>2</c:v>
                </c:pt>
                <c:pt idx="361">
                  <c:v>4</c:v>
                </c:pt>
                <c:pt idx="362">
                  <c:v>2</c:v>
                </c:pt>
                <c:pt idx="363">
                  <c:v>3</c:v>
                </c:pt>
                <c:pt idx="364">
                  <c:v>1</c:v>
                </c:pt>
                <c:pt idx="365">
                  <c:v>3</c:v>
                </c:pt>
                <c:pt idx="366">
                  <c:v>1</c:v>
                </c:pt>
                <c:pt idx="367">
                  <c:v>4</c:v>
                </c:pt>
                <c:pt idx="368">
                  <c:v>3</c:v>
                </c:pt>
                <c:pt idx="369">
                  <c:v>0</c:v>
                </c:pt>
                <c:pt idx="370">
                  <c:v>3</c:v>
                </c:pt>
                <c:pt idx="371">
                  <c:v>2</c:v>
                </c:pt>
                <c:pt idx="372">
                  <c:v>3</c:v>
                </c:pt>
                <c:pt idx="373">
                  <c:v>4</c:v>
                </c:pt>
                <c:pt idx="374">
                  <c:v>2</c:v>
                </c:pt>
                <c:pt idx="375">
                  <c:v>5</c:v>
                </c:pt>
                <c:pt idx="376">
                  <c:v>3</c:v>
                </c:pt>
                <c:pt idx="377">
                  <c:v>3</c:v>
                </c:pt>
                <c:pt idx="378">
                  <c:v>4</c:v>
                </c:pt>
                <c:pt idx="379">
                  <c:v>1</c:v>
                </c:pt>
                <c:pt idx="380">
                  <c:v>2</c:v>
                </c:pt>
                <c:pt idx="381">
                  <c:v>3</c:v>
                </c:pt>
                <c:pt idx="382">
                  <c:v>1</c:v>
                </c:pt>
                <c:pt idx="383">
                  <c:v>3</c:v>
                </c:pt>
                <c:pt idx="384">
                  <c:v>0</c:v>
                </c:pt>
                <c:pt idx="385">
                  <c:v>5</c:v>
                </c:pt>
                <c:pt idx="386">
                  <c:v>2</c:v>
                </c:pt>
                <c:pt idx="387">
                  <c:v>1</c:v>
                </c:pt>
                <c:pt idx="388">
                  <c:v>0</c:v>
                </c:pt>
                <c:pt idx="389">
                  <c:v>1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EC-44F9-AF16-443E17230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2668920"/>
        <c:axId val="452667280"/>
      </c:barChart>
      <c:dateAx>
        <c:axId val="452668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67280"/>
        <c:crosses val="autoZero"/>
        <c:auto val="1"/>
        <c:lblOffset val="100"/>
        <c:baseTimeUnit val="days"/>
      </c:dateAx>
      <c:valAx>
        <c:axId val="45266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26689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</a:t>
            </a:r>
            <a:r>
              <a:rPr lang="en-US" baseline="0"/>
              <a:t> distribution</a:t>
            </a:r>
          </a:p>
          <a:p>
            <a:pPr>
              <a:defRPr/>
            </a:pPr>
            <a:r>
              <a:rPr lang="en-US" baseline="0"/>
              <a:t>Onset to admission 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'Delay '!$E$1</c:f>
              <c:strCache>
                <c:ptCount val="1"/>
                <c:pt idx="0">
                  <c:v>probability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'Delay '!$C$2:$C$4566</c:f>
              <c:numCache>
                <c:formatCode>General</c:formatCode>
                <c:ptCount val="45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</c:numCache>
            </c:numRef>
          </c:xVal>
          <c:yVal>
            <c:numRef>
              <c:f>'Delay '!$E$2:$E$4566</c:f>
              <c:numCache>
                <c:formatCode>General</c:formatCode>
                <c:ptCount val="4565"/>
                <c:pt idx="0">
                  <c:v>0.19430449069003286</c:v>
                </c:pt>
                <c:pt idx="1">
                  <c:v>0.32048192771084338</c:v>
                </c:pt>
                <c:pt idx="2">
                  <c:v>0.18904709748083243</c:v>
                </c:pt>
                <c:pt idx="3">
                  <c:v>0.11106243154435926</c:v>
                </c:pt>
                <c:pt idx="4">
                  <c:v>6.3526834611171965E-2</c:v>
                </c:pt>
                <c:pt idx="5">
                  <c:v>4.0744797371303397E-2</c:v>
                </c:pt>
                <c:pt idx="6">
                  <c:v>2.212486308871851E-2</c:v>
                </c:pt>
                <c:pt idx="7">
                  <c:v>1.7743702081051478E-2</c:v>
                </c:pt>
                <c:pt idx="8">
                  <c:v>1.2486308871851041E-2</c:v>
                </c:pt>
                <c:pt idx="9">
                  <c:v>6.7907995618838989E-3</c:v>
                </c:pt>
                <c:pt idx="10">
                  <c:v>7.8860898138006577E-3</c:v>
                </c:pt>
                <c:pt idx="11">
                  <c:v>2.4096385542168677E-3</c:v>
                </c:pt>
                <c:pt idx="12">
                  <c:v>3.5049288061336256E-3</c:v>
                </c:pt>
                <c:pt idx="13">
                  <c:v>2.1905805038335158E-3</c:v>
                </c:pt>
                <c:pt idx="14">
                  <c:v>2.1905805038335158E-3</c:v>
                </c:pt>
                <c:pt idx="15">
                  <c:v>1.5334063526834612E-3</c:v>
                </c:pt>
                <c:pt idx="16">
                  <c:v>1.0952902519167579E-3</c:v>
                </c:pt>
                <c:pt idx="17">
                  <c:v>2.190580503833516E-4</c:v>
                </c:pt>
                <c:pt idx="18">
                  <c:v>4.381161007667032E-4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2.190580503833516E-4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97-43B3-87F6-FE366BA3F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0672136"/>
        <c:axId val="960674432"/>
      </c:scatterChart>
      <c:valAx>
        <c:axId val="960672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Days between</a:t>
                </a:r>
                <a:r>
                  <a:rPr lang="en-US" sz="1400" baseline="0"/>
                  <a:t> onset and </a:t>
                </a:r>
                <a:r>
                  <a:rPr lang="en-US" sz="1400" b="0" i="0" u="none" strike="noStrike" baseline="0">
                    <a:effectLst/>
                  </a:rPr>
                  <a:t>hospitalization</a:t>
                </a:r>
                <a:r>
                  <a:rPr lang="en-US" sz="1400" baseline="0"/>
                  <a:t> </a:t>
                </a:r>
                <a:endParaRPr 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674432"/>
        <c:crosses val="autoZero"/>
        <c:crossBetween val="midCat"/>
      </c:valAx>
      <c:valAx>
        <c:axId val="96067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Probability</a:t>
                </a:r>
                <a:r>
                  <a:rPr lang="en-US" baseline="0"/>
                  <a:t>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672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Weekly growth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159820232975689"/>
                  <c:y val="-5.681223165881758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'[EbolaLineList-Freetown_Practical_1.xlsx]projections'!$C$3:$C$27</c:f>
              <c:numCache>
                <c:formatCode>0</c:formatCode>
                <c:ptCount val="2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</c:numCache>
            </c:numRef>
          </c:xVal>
          <c:yVal>
            <c:numRef>
              <c:f>'[EbolaLineList-Freetown_Practical_1.xlsx]projections'!$F$5:$F$27</c:f>
              <c:numCache>
                <c:formatCode>General</c:formatCode>
                <c:ptCount val="23"/>
                <c:pt idx="0">
                  <c:v>1.6094379124341003</c:v>
                </c:pt>
                <c:pt idx="1">
                  <c:v>1.3862943611198906</c:v>
                </c:pt>
                <c:pt idx="2">
                  <c:v>2.4849066497880004</c:v>
                </c:pt>
                <c:pt idx="3">
                  <c:v>2.8903717578961645</c:v>
                </c:pt>
                <c:pt idx="4">
                  <c:v>2.7080502011022101</c:v>
                </c:pt>
                <c:pt idx="5">
                  <c:v>2.9957322735539909</c:v>
                </c:pt>
                <c:pt idx="6">
                  <c:v>3.1354942159291497</c:v>
                </c:pt>
                <c:pt idx="7">
                  <c:v>3.0910424533583161</c:v>
                </c:pt>
                <c:pt idx="8">
                  <c:v>3.4011973816621555</c:v>
                </c:pt>
                <c:pt idx="9">
                  <c:v>3.0910424533583161</c:v>
                </c:pt>
                <c:pt idx="10">
                  <c:v>3.5263605246161616</c:v>
                </c:pt>
                <c:pt idx="11">
                  <c:v>3.6635616461296463</c:v>
                </c:pt>
                <c:pt idx="12">
                  <c:v>4.1271343850450917</c:v>
                </c:pt>
                <c:pt idx="13">
                  <c:v>4.0775374439057197</c:v>
                </c:pt>
                <c:pt idx="14">
                  <c:v>4.4067192472642533</c:v>
                </c:pt>
                <c:pt idx="15">
                  <c:v>4.4659081186545837</c:v>
                </c:pt>
                <c:pt idx="16">
                  <c:v>4.7621739347977563</c:v>
                </c:pt>
                <c:pt idx="17">
                  <c:v>4.9698132995760007</c:v>
                </c:pt>
                <c:pt idx="18">
                  <c:v>5.0937502008067623</c:v>
                </c:pt>
                <c:pt idx="19">
                  <c:v>5.3471075307174685</c:v>
                </c:pt>
                <c:pt idx="20">
                  <c:v>5.4638318050256105</c:v>
                </c:pt>
                <c:pt idx="21">
                  <c:v>5.8051349689164882</c:v>
                </c:pt>
                <c:pt idx="22">
                  <c:v>5.6801726090170677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E1A-4AEE-B157-0F9653670D5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364226039341085"/>
                  <c:y val="4.56965691788526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'[EbolaLineList-Freetown_Practical_1.xlsx]projections'!$C$28:$C$59</c:f>
              <c:numCache>
                <c:formatCode>0</c:formatCode>
                <c:ptCount val="32"/>
                <c:pt idx="0">
                  <c:v>27</c:v>
                </c:pt>
                <c:pt idx="1">
                  <c:v>28</c:v>
                </c:pt>
                <c:pt idx="2">
                  <c:v>29</c:v>
                </c:pt>
                <c:pt idx="3">
                  <c:v>30</c:v>
                </c:pt>
                <c:pt idx="4">
                  <c:v>31</c:v>
                </c:pt>
                <c:pt idx="5">
                  <c:v>32</c:v>
                </c:pt>
                <c:pt idx="6">
                  <c:v>33</c:v>
                </c:pt>
                <c:pt idx="7">
                  <c:v>34</c:v>
                </c:pt>
                <c:pt idx="8">
                  <c:v>35</c:v>
                </c:pt>
                <c:pt idx="9">
                  <c:v>36</c:v>
                </c:pt>
                <c:pt idx="10">
                  <c:v>37</c:v>
                </c:pt>
                <c:pt idx="11">
                  <c:v>38</c:v>
                </c:pt>
                <c:pt idx="12">
                  <c:v>39</c:v>
                </c:pt>
                <c:pt idx="13">
                  <c:v>40</c:v>
                </c:pt>
                <c:pt idx="14">
                  <c:v>41</c:v>
                </c:pt>
                <c:pt idx="15">
                  <c:v>42</c:v>
                </c:pt>
                <c:pt idx="16">
                  <c:v>43</c:v>
                </c:pt>
                <c:pt idx="17">
                  <c:v>44</c:v>
                </c:pt>
                <c:pt idx="18">
                  <c:v>45</c:v>
                </c:pt>
                <c:pt idx="19">
                  <c:v>46</c:v>
                </c:pt>
                <c:pt idx="20">
                  <c:v>47</c:v>
                </c:pt>
                <c:pt idx="21">
                  <c:v>48</c:v>
                </c:pt>
                <c:pt idx="22">
                  <c:v>49</c:v>
                </c:pt>
                <c:pt idx="23">
                  <c:v>50</c:v>
                </c:pt>
                <c:pt idx="24">
                  <c:v>51</c:v>
                </c:pt>
                <c:pt idx="25">
                  <c:v>52</c:v>
                </c:pt>
                <c:pt idx="26">
                  <c:v>53</c:v>
                </c:pt>
                <c:pt idx="27">
                  <c:v>54</c:v>
                </c:pt>
                <c:pt idx="28">
                  <c:v>55</c:v>
                </c:pt>
                <c:pt idx="29">
                  <c:v>56</c:v>
                </c:pt>
                <c:pt idx="30">
                  <c:v>57</c:v>
                </c:pt>
              </c:numCache>
            </c:numRef>
          </c:xVal>
          <c:yVal>
            <c:numRef>
              <c:f>'[EbolaLineList-Freetown_Practical_1.xlsx]projections'!$F$27:$F$58</c:f>
              <c:numCache>
                <c:formatCode>General</c:formatCode>
                <c:ptCount val="32"/>
                <c:pt idx="0">
                  <c:v>5.6801726090170677</c:v>
                </c:pt>
                <c:pt idx="1">
                  <c:v>5.7333412768977459</c:v>
                </c:pt>
                <c:pt idx="2">
                  <c:v>5.6204008657171496</c:v>
                </c:pt>
                <c:pt idx="3">
                  <c:v>5.5834963087816991</c:v>
                </c:pt>
                <c:pt idx="4">
                  <c:v>5.579729825986222</c:v>
                </c:pt>
                <c:pt idx="5">
                  <c:v>5.5373342670185366</c:v>
                </c:pt>
                <c:pt idx="6">
                  <c:v>5.3659760150218512</c:v>
                </c:pt>
                <c:pt idx="7">
                  <c:v>5.2094861528414214</c:v>
                </c:pt>
                <c:pt idx="8">
                  <c:v>5.0172798368149243</c:v>
                </c:pt>
                <c:pt idx="9">
                  <c:v>5.1059454739005803</c:v>
                </c:pt>
                <c:pt idx="10">
                  <c:v>5.0625950330269669</c:v>
                </c:pt>
                <c:pt idx="11">
                  <c:v>4.8520302639196169</c:v>
                </c:pt>
                <c:pt idx="12">
                  <c:v>4.8040210447332568</c:v>
                </c:pt>
                <c:pt idx="13">
                  <c:v>4.7621739347977563</c:v>
                </c:pt>
                <c:pt idx="14">
                  <c:v>4.5432947822700038</c:v>
                </c:pt>
                <c:pt idx="15">
                  <c:v>4.6249728132842707</c:v>
                </c:pt>
                <c:pt idx="16">
                  <c:v>4.7004803657924166</c:v>
                </c:pt>
                <c:pt idx="17">
                  <c:v>4.5747109785033828</c:v>
                </c:pt>
                <c:pt idx="18">
                  <c:v>4.4543472962535073</c:v>
                </c:pt>
                <c:pt idx="19">
                  <c:v>4.4067192472642533</c:v>
                </c:pt>
                <c:pt idx="20">
                  <c:v>4.1896547420264252</c:v>
                </c:pt>
                <c:pt idx="21">
                  <c:v>4.4188406077965983</c:v>
                </c:pt>
                <c:pt idx="22">
                  <c:v>4.3567088266895917</c:v>
                </c:pt>
                <c:pt idx="23">
                  <c:v>4.290459441148391</c:v>
                </c:pt>
                <c:pt idx="24">
                  <c:v>4.1743872698956368</c:v>
                </c:pt>
                <c:pt idx="25">
                  <c:v>4.1431347263915326</c:v>
                </c:pt>
                <c:pt idx="26">
                  <c:v>3.9318256327243257</c:v>
                </c:pt>
                <c:pt idx="27">
                  <c:v>3.9889840465642745</c:v>
                </c:pt>
                <c:pt idx="28">
                  <c:v>3.7376696182833684</c:v>
                </c:pt>
                <c:pt idx="29">
                  <c:v>3.8066624897703196</c:v>
                </c:pt>
                <c:pt idx="30">
                  <c:v>3.6888794541139363</c:v>
                </c:pt>
                <c:pt idx="31">
                  <c:v>2.9444389791664403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E1A-4AEE-B157-0F9653670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5803864"/>
        <c:axId val="945811408"/>
      </c:scatterChart>
      <c:valAx>
        <c:axId val="945803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Weeks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811408"/>
        <c:crosses val="autoZero"/>
        <c:crossBetween val="midCat"/>
      </c:valAx>
      <c:valAx>
        <c:axId val="94581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Ln (cases)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80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 averaged over time periods (posterior median and 95%CrI) PCMH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/>
          </c:tx>
          <c:spPr>
            <a:ln w="19050">
              <a:solidFill>
                <a:srgbClr val="963634"/>
              </a:solidFill>
              <a:prstDash val="dash"/>
            </a:ln>
          </c:spPr>
          <c:marker>
            <c:symbol val="none"/>
          </c:marker>
          <c:xVal>
            <c:numRef>
              <c:f>'Output2 R estimates'!$B$5:$B$6</c:f>
              <c:numCache>
                <c:formatCode>0</c:formatCode>
                <c:ptCount val="2"/>
                <c:pt idx="0">
                  <c:v>170</c:v>
                </c:pt>
                <c:pt idx="1">
                  <c:v>446</c:v>
                </c:pt>
              </c:numCache>
            </c:numRef>
          </c:xVal>
          <c:yVal>
            <c:numRef>
              <c:f>'Output2 R estimates'!$M$5:$M$6</c:f>
              <c:numCache>
                <c:formatCode>0.00</c:formatCode>
                <c:ptCount val="2"/>
                <c:pt idx="0">
                  <c:v>1.5810359639512885</c:v>
                </c:pt>
                <c:pt idx="1">
                  <c:v>1.0026900141222919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52-4490-9B2A-7D504B8E41EF}"/>
            </c:ext>
          </c:extLst>
        </c:ser>
        <c:ser>
          <c:idx val="1"/>
          <c:order val="1"/>
          <c:tx>
            <c:v>R (median)</c:v>
          </c:tx>
          <c:spPr>
            <a:ln w="19050">
              <a:solidFill>
                <a:srgbClr val="963634"/>
              </a:solidFill>
            </a:ln>
          </c:spPr>
          <c:marker>
            <c:symbol val="none"/>
          </c:marker>
          <c:xVal>
            <c:numRef>
              <c:f>'Output2 R estimates'!$B$5:$B$6</c:f>
              <c:numCache>
                <c:formatCode>0</c:formatCode>
                <c:ptCount val="2"/>
                <c:pt idx="0">
                  <c:v>170</c:v>
                </c:pt>
                <c:pt idx="1">
                  <c:v>446</c:v>
                </c:pt>
              </c:numCache>
            </c:numRef>
          </c:xVal>
          <c:yVal>
            <c:numRef>
              <c:f>'Output2 R estimates'!$J$5:$J$6</c:f>
              <c:numCache>
                <c:formatCode>0.00</c:formatCode>
                <c:ptCount val="2"/>
                <c:pt idx="0">
                  <c:v>1.3423597755344108</c:v>
                </c:pt>
                <c:pt idx="1">
                  <c:v>0.89522632464932816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52-4490-9B2A-7D504B8E41EF}"/>
            </c:ext>
          </c:extLst>
        </c:ser>
        <c:ser>
          <c:idx val="2"/>
          <c:order val="2"/>
          <c:tx>
            <c:v>R (95% credible interval)</c:v>
          </c:tx>
          <c:spPr>
            <a:ln w="19050">
              <a:solidFill>
                <a:srgbClr val="963634"/>
              </a:solidFill>
              <a:prstDash val="dash"/>
            </a:ln>
          </c:spPr>
          <c:marker>
            <c:symbol val="none"/>
          </c:marker>
          <c:xVal>
            <c:numRef>
              <c:f>'Output2 R estimates'!$B$5:$B$6</c:f>
              <c:numCache>
                <c:formatCode>0</c:formatCode>
                <c:ptCount val="2"/>
                <c:pt idx="0">
                  <c:v>170</c:v>
                </c:pt>
                <c:pt idx="1">
                  <c:v>446</c:v>
                </c:pt>
              </c:numCache>
            </c:numRef>
          </c:xVal>
          <c:yVal>
            <c:numRef>
              <c:f>'Output2 R estimates'!$G$5:$G$6</c:f>
              <c:numCache>
                <c:formatCode>0.00</c:formatCode>
                <c:ptCount val="2"/>
                <c:pt idx="0">
                  <c:v>1.1290103978615202</c:v>
                </c:pt>
                <c:pt idx="1">
                  <c:v>0.79573054703472335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52-4490-9B2A-7D504B8E41EF}"/>
            </c:ext>
          </c:extLst>
        </c:ser>
        <c:ser>
          <c:idx val="3"/>
          <c:order val="3"/>
          <c:tx>
            <c:v>R=1</c:v>
          </c:tx>
          <c:spPr>
            <a:ln w="19050">
              <a:solidFill>
                <a:srgbClr val="6C7B8B"/>
              </a:solidFill>
            </a:ln>
          </c:spPr>
          <c:marker>
            <c:symbol val="none"/>
          </c:marker>
          <c:xVal>
            <c:numLit>
              <c:formatCode>General</c:formatCode>
              <c:ptCount val="3"/>
              <c:pt idx="0">
                <c:v>0</c:v>
              </c:pt>
              <c:pt idx="1">
                <c:v>446</c:v>
              </c:pt>
              <c:pt idx="2">
                <c:v>#N/A</c:v>
              </c:pt>
            </c:numLit>
          </c:xVal>
          <c:yVal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#N/A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5252-4490-9B2A-7D504B8E4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3943744"/>
        <c:axId val="1663947024"/>
      </c:scatterChart>
      <c:scatterChart>
        <c:scatterStyle val="lineMarker"/>
        <c:varyColors val="0"/>
        <c:ser>
          <c:idx val="4"/>
          <c:order val="4"/>
          <c:tx>
            <c:v>Incidence</c:v>
          </c:tx>
          <c:spPr>
            <a:ln w="19050">
              <a:solidFill>
                <a:srgbClr val="458B00"/>
              </a:solidFill>
            </a:ln>
          </c:spPr>
          <c:marker>
            <c:symbol val="none"/>
          </c:marker>
          <c:xVal>
            <c:numRef>
              <c:f>Data!$C$4:$C$258</c:f>
              <c:numCache>
                <c:formatCode>General</c:formatCode>
                <c:ptCount val="25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</c:numCache>
            </c:numRef>
          </c:xVal>
          <c:yVal>
            <c:numRef>
              <c:f>Data!$D$4:$D$258</c:f>
              <c:numCache>
                <c:formatCode>General</c:formatCode>
                <c:ptCount val="25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</c:v>
                </c:pt>
                <c:pt idx="88">
                  <c:v>2</c:v>
                </c:pt>
                <c:pt idx="89">
                  <c:v>0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1</c:v>
                </c:pt>
                <c:pt idx="99">
                  <c:v>2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2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0</c:v>
                </c:pt>
                <c:pt idx="116">
                  <c:v>1</c:v>
                </c:pt>
                <c:pt idx="117">
                  <c:v>2</c:v>
                </c:pt>
                <c:pt idx="118">
                  <c:v>0</c:v>
                </c:pt>
                <c:pt idx="119">
                  <c:v>3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2</c:v>
                </c:pt>
                <c:pt idx="126">
                  <c:v>2</c:v>
                </c:pt>
                <c:pt idx="127">
                  <c:v>0</c:v>
                </c:pt>
                <c:pt idx="128">
                  <c:v>2</c:v>
                </c:pt>
                <c:pt idx="129">
                  <c:v>1</c:v>
                </c:pt>
                <c:pt idx="130">
                  <c:v>0</c:v>
                </c:pt>
                <c:pt idx="131">
                  <c:v>3</c:v>
                </c:pt>
                <c:pt idx="132">
                  <c:v>0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0</c:v>
                </c:pt>
                <c:pt idx="137">
                  <c:v>3</c:v>
                </c:pt>
                <c:pt idx="138">
                  <c:v>1</c:v>
                </c:pt>
                <c:pt idx="139">
                  <c:v>2</c:v>
                </c:pt>
                <c:pt idx="140">
                  <c:v>2</c:v>
                </c:pt>
                <c:pt idx="141">
                  <c:v>0</c:v>
                </c:pt>
                <c:pt idx="142">
                  <c:v>0</c:v>
                </c:pt>
                <c:pt idx="143">
                  <c:v>4</c:v>
                </c:pt>
                <c:pt idx="144">
                  <c:v>0</c:v>
                </c:pt>
                <c:pt idx="145">
                  <c:v>0</c:v>
                </c:pt>
                <c:pt idx="146">
                  <c:v>3</c:v>
                </c:pt>
                <c:pt idx="147">
                  <c:v>2</c:v>
                </c:pt>
                <c:pt idx="148">
                  <c:v>1</c:v>
                </c:pt>
                <c:pt idx="149">
                  <c:v>1</c:v>
                </c:pt>
                <c:pt idx="150">
                  <c:v>2</c:v>
                </c:pt>
                <c:pt idx="151">
                  <c:v>0</c:v>
                </c:pt>
                <c:pt idx="152">
                  <c:v>5</c:v>
                </c:pt>
                <c:pt idx="153">
                  <c:v>3</c:v>
                </c:pt>
                <c:pt idx="154">
                  <c:v>5</c:v>
                </c:pt>
                <c:pt idx="155">
                  <c:v>5</c:v>
                </c:pt>
                <c:pt idx="156">
                  <c:v>1</c:v>
                </c:pt>
                <c:pt idx="157">
                  <c:v>1</c:v>
                </c:pt>
                <c:pt idx="158">
                  <c:v>3</c:v>
                </c:pt>
                <c:pt idx="159">
                  <c:v>1</c:v>
                </c:pt>
                <c:pt idx="160">
                  <c:v>4</c:v>
                </c:pt>
                <c:pt idx="161">
                  <c:v>7</c:v>
                </c:pt>
                <c:pt idx="162">
                  <c:v>5</c:v>
                </c:pt>
                <c:pt idx="163">
                  <c:v>4</c:v>
                </c:pt>
                <c:pt idx="164">
                  <c:v>2</c:v>
                </c:pt>
                <c:pt idx="165">
                  <c:v>1</c:v>
                </c:pt>
                <c:pt idx="166">
                  <c:v>2</c:v>
                </c:pt>
                <c:pt idx="167">
                  <c:v>4</c:v>
                </c:pt>
                <c:pt idx="168">
                  <c:v>1</c:v>
                </c:pt>
                <c:pt idx="169">
                  <c:v>4</c:v>
                </c:pt>
                <c:pt idx="170">
                  <c:v>5</c:v>
                </c:pt>
                <c:pt idx="171">
                  <c:v>0</c:v>
                </c:pt>
                <c:pt idx="172">
                  <c:v>2</c:v>
                </c:pt>
                <c:pt idx="173">
                  <c:v>3</c:v>
                </c:pt>
                <c:pt idx="174">
                  <c:v>4</c:v>
                </c:pt>
                <c:pt idx="175">
                  <c:v>2</c:v>
                </c:pt>
                <c:pt idx="176">
                  <c:v>3</c:v>
                </c:pt>
                <c:pt idx="177">
                  <c:v>6</c:v>
                </c:pt>
                <c:pt idx="178">
                  <c:v>4</c:v>
                </c:pt>
                <c:pt idx="179">
                  <c:v>1</c:v>
                </c:pt>
                <c:pt idx="180">
                  <c:v>3</c:v>
                </c:pt>
                <c:pt idx="181">
                  <c:v>2</c:v>
                </c:pt>
                <c:pt idx="182">
                  <c:v>4</c:v>
                </c:pt>
                <c:pt idx="183">
                  <c:v>4</c:v>
                </c:pt>
                <c:pt idx="184">
                  <c:v>3</c:v>
                </c:pt>
                <c:pt idx="185">
                  <c:v>2</c:v>
                </c:pt>
                <c:pt idx="186">
                  <c:v>5</c:v>
                </c:pt>
                <c:pt idx="187">
                  <c:v>1</c:v>
                </c:pt>
                <c:pt idx="188">
                  <c:v>2</c:v>
                </c:pt>
                <c:pt idx="189">
                  <c:v>1</c:v>
                </c:pt>
                <c:pt idx="190">
                  <c:v>2</c:v>
                </c:pt>
                <c:pt idx="191">
                  <c:v>2</c:v>
                </c:pt>
                <c:pt idx="192">
                  <c:v>1</c:v>
                </c:pt>
                <c:pt idx="193">
                  <c:v>3</c:v>
                </c:pt>
                <c:pt idx="194">
                  <c:v>3</c:v>
                </c:pt>
                <c:pt idx="195">
                  <c:v>2</c:v>
                </c:pt>
                <c:pt idx="196">
                  <c:v>3</c:v>
                </c:pt>
                <c:pt idx="197">
                  <c:v>2</c:v>
                </c:pt>
                <c:pt idx="198">
                  <c:v>1</c:v>
                </c:pt>
                <c:pt idx="199">
                  <c:v>4</c:v>
                </c:pt>
                <c:pt idx="200">
                  <c:v>4</c:v>
                </c:pt>
                <c:pt idx="201">
                  <c:v>1</c:v>
                </c:pt>
                <c:pt idx="202">
                  <c:v>2</c:v>
                </c:pt>
                <c:pt idx="203">
                  <c:v>1</c:v>
                </c:pt>
                <c:pt idx="204">
                  <c:v>4</c:v>
                </c:pt>
                <c:pt idx="205">
                  <c:v>1</c:v>
                </c:pt>
                <c:pt idx="206">
                  <c:v>4</c:v>
                </c:pt>
                <c:pt idx="207">
                  <c:v>2</c:v>
                </c:pt>
                <c:pt idx="208">
                  <c:v>2</c:v>
                </c:pt>
                <c:pt idx="209">
                  <c:v>4</c:v>
                </c:pt>
                <c:pt idx="210">
                  <c:v>4</c:v>
                </c:pt>
                <c:pt idx="211">
                  <c:v>1</c:v>
                </c:pt>
                <c:pt idx="212">
                  <c:v>1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5</c:v>
                </c:pt>
                <c:pt idx="217">
                  <c:v>4</c:v>
                </c:pt>
                <c:pt idx="218">
                  <c:v>2</c:v>
                </c:pt>
                <c:pt idx="219">
                  <c:v>3</c:v>
                </c:pt>
                <c:pt idx="220">
                  <c:v>1</c:v>
                </c:pt>
                <c:pt idx="221">
                  <c:v>1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1</c:v>
                </c:pt>
                <c:pt idx="226">
                  <c:v>0</c:v>
                </c:pt>
                <c:pt idx="227">
                  <c:v>1</c:v>
                </c:pt>
                <c:pt idx="228">
                  <c:v>0</c:v>
                </c:pt>
                <c:pt idx="229">
                  <c:v>3</c:v>
                </c:pt>
                <c:pt idx="230">
                  <c:v>4</c:v>
                </c:pt>
                <c:pt idx="231">
                  <c:v>3</c:v>
                </c:pt>
                <c:pt idx="232">
                  <c:v>4</c:v>
                </c:pt>
                <c:pt idx="233">
                  <c:v>2</c:v>
                </c:pt>
                <c:pt idx="234">
                  <c:v>1</c:v>
                </c:pt>
                <c:pt idx="235">
                  <c:v>2</c:v>
                </c:pt>
                <c:pt idx="236">
                  <c:v>2</c:v>
                </c:pt>
                <c:pt idx="237">
                  <c:v>0</c:v>
                </c:pt>
                <c:pt idx="238">
                  <c:v>1</c:v>
                </c:pt>
                <c:pt idx="239">
                  <c:v>2</c:v>
                </c:pt>
                <c:pt idx="240">
                  <c:v>1</c:v>
                </c:pt>
                <c:pt idx="241">
                  <c:v>2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2</c:v>
                </c:pt>
                <c:pt idx="250">
                  <c:v>0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252-4490-9B2A-7D504B8E41EF}"/>
            </c:ext>
          </c:extLst>
        </c:ser>
        <c:ser>
          <c:idx val="5"/>
          <c:order val="5"/>
          <c:tx>
            <c:v/>
          </c:tx>
          <c:spPr>
            <a:ln w="19050">
              <a:solidFill>
                <a:srgbClr val="458B00"/>
              </a:solidFill>
            </a:ln>
          </c:spPr>
          <c:marker>
            <c:symbol val="none"/>
          </c:marker>
          <c:xVal>
            <c:numRef>
              <c:f>Data!$C$259:$C$450</c:f>
              <c:numCache>
                <c:formatCode>General</c:formatCode>
                <c:ptCount val="192"/>
                <c:pt idx="0">
                  <c:v>255</c:v>
                </c:pt>
                <c:pt idx="1">
                  <c:v>256</c:v>
                </c:pt>
                <c:pt idx="2">
                  <c:v>257</c:v>
                </c:pt>
                <c:pt idx="3">
                  <c:v>258</c:v>
                </c:pt>
                <c:pt idx="4">
                  <c:v>259</c:v>
                </c:pt>
                <c:pt idx="5">
                  <c:v>260</c:v>
                </c:pt>
                <c:pt idx="6">
                  <c:v>261</c:v>
                </c:pt>
                <c:pt idx="7">
                  <c:v>262</c:v>
                </c:pt>
                <c:pt idx="8">
                  <c:v>263</c:v>
                </c:pt>
                <c:pt idx="9">
                  <c:v>264</c:v>
                </c:pt>
                <c:pt idx="10">
                  <c:v>265</c:v>
                </c:pt>
                <c:pt idx="11">
                  <c:v>266</c:v>
                </c:pt>
                <c:pt idx="12">
                  <c:v>267</c:v>
                </c:pt>
                <c:pt idx="13">
                  <c:v>268</c:v>
                </c:pt>
                <c:pt idx="14">
                  <c:v>269</c:v>
                </c:pt>
                <c:pt idx="15">
                  <c:v>270</c:v>
                </c:pt>
                <c:pt idx="16">
                  <c:v>271</c:v>
                </c:pt>
                <c:pt idx="17">
                  <c:v>272</c:v>
                </c:pt>
                <c:pt idx="18">
                  <c:v>273</c:v>
                </c:pt>
                <c:pt idx="19">
                  <c:v>274</c:v>
                </c:pt>
                <c:pt idx="20">
                  <c:v>275</c:v>
                </c:pt>
                <c:pt idx="21">
                  <c:v>276</c:v>
                </c:pt>
                <c:pt idx="22">
                  <c:v>277</c:v>
                </c:pt>
                <c:pt idx="23">
                  <c:v>278</c:v>
                </c:pt>
                <c:pt idx="24">
                  <c:v>279</c:v>
                </c:pt>
                <c:pt idx="25">
                  <c:v>280</c:v>
                </c:pt>
                <c:pt idx="26">
                  <c:v>281</c:v>
                </c:pt>
                <c:pt idx="27">
                  <c:v>282</c:v>
                </c:pt>
                <c:pt idx="28">
                  <c:v>283</c:v>
                </c:pt>
                <c:pt idx="29">
                  <c:v>284</c:v>
                </c:pt>
                <c:pt idx="30">
                  <c:v>285</c:v>
                </c:pt>
                <c:pt idx="31">
                  <c:v>286</c:v>
                </c:pt>
                <c:pt idx="32">
                  <c:v>287</c:v>
                </c:pt>
                <c:pt idx="33">
                  <c:v>288</c:v>
                </c:pt>
                <c:pt idx="34">
                  <c:v>289</c:v>
                </c:pt>
                <c:pt idx="35">
                  <c:v>290</c:v>
                </c:pt>
                <c:pt idx="36">
                  <c:v>291</c:v>
                </c:pt>
                <c:pt idx="37">
                  <c:v>292</c:v>
                </c:pt>
                <c:pt idx="38">
                  <c:v>293</c:v>
                </c:pt>
                <c:pt idx="39">
                  <c:v>294</c:v>
                </c:pt>
                <c:pt idx="40">
                  <c:v>295</c:v>
                </c:pt>
                <c:pt idx="41">
                  <c:v>296</c:v>
                </c:pt>
                <c:pt idx="42">
                  <c:v>297</c:v>
                </c:pt>
                <c:pt idx="43">
                  <c:v>298</c:v>
                </c:pt>
                <c:pt idx="44">
                  <c:v>299</c:v>
                </c:pt>
                <c:pt idx="45">
                  <c:v>300</c:v>
                </c:pt>
                <c:pt idx="46">
                  <c:v>301</c:v>
                </c:pt>
                <c:pt idx="47">
                  <c:v>302</c:v>
                </c:pt>
                <c:pt idx="48">
                  <c:v>303</c:v>
                </c:pt>
                <c:pt idx="49">
                  <c:v>304</c:v>
                </c:pt>
                <c:pt idx="50">
                  <c:v>305</c:v>
                </c:pt>
                <c:pt idx="51">
                  <c:v>306</c:v>
                </c:pt>
                <c:pt idx="52">
                  <c:v>307</c:v>
                </c:pt>
                <c:pt idx="53">
                  <c:v>308</c:v>
                </c:pt>
                <c:pt idx="54">
                  <c:v>309</c:v>
                </c:pt>
                <c:pt idx="55">
                  <c:v>310</c:v>
                </c:pt>
                <c:pt idx="56">
                  <c:v>311</c:v>
                </c:pt>
                <c:pt idx="57">
                  <c:v>312</c:v>
                </c:pt>
                <c:pt idx="58">
                  <c:v>313</c:v>
                </c:pt>
                <c:pt idx="59">
                  <c:v>314</c:v>
                </c:pt>
                <c:pt idx="60">
                  <c:v>315</c:v>
                </c:pt>
                <c:pt idx="61">
                  <c:v>316</c:v>
                </c:pt>
                <c:pt idx="62">
                  <c:v>317</c:v>
                </c:pt>
                <c:pt idx="63">
                  <c:v>318</c:v>
                </c:pt>
                <c:pt idx="64">
                  <c:v>319</c:v>
                </c:pt>
                <c:pt idx="65">
                  <c:v>320</c:v>
                </c:pt>
                <c:pt idx="66">
                  <c:v>321</c:v>
                </c:pt>
                <c:pt idx="67">
                  <c:v>322</c:v>
                </c:pt>
                <c:pt idx="68">
                  <c:v>323</c:v>
                </c:pt>
                <c:pt idx="69">
                  <c:v>324</c:v>
                </c:pt>
                <c:pt idx="70">
                  <c:v>325</c:v>
                </c:pt>
                <c:pt idx="71">
                  <c:v>326</c:v>
                </c:pt>
                <c:pt idx="72">
                  <c:v>327</c:v>
                </c:pt>
                <c:pt idx="73">
                  <c:v>328</c:v>
                </c:pt>
                <c:pt idx="74">
                  <c:v>329</c:v>
                </c:pt>
                <c:pt idx="75">
                  <c:v>330</c:v>
                </c:pt>
                <c:pt idx="76">
                  <c:v>331</c:v>
                </c:pt>
                <c:pt idx="77">
                  <c:v>332</c:v>
                </c:pt>
                <c:pt idx="78">
                  <c:v>333</c:v>
                </c:pt>
                <c:pt idx="79">
                  <c:v>334</c:v>
                </c:pt>
                <c:pt idx="80">
                  <c:v>335</c:v>
                </c:pt>
                <c:pt idx="81">
                  <c:v>336</c:v>
                </c:pt>
                <c:pt idx="82">
                  <c:v>337</c:v>
                </c:pt>
                <c:pt idx="83">
                  <c:v>338</c:v>
                </c:pt>
                <c:pt idx="84">
                  <c:v>339</c:v>
                </c:pt>
                <c:pt idx="85">
                  <c:v>340</c:v>
                </c:pt>
                <c:pt idx="86">
                  <c:v>341</c:v>
                </c:pt>
                <c:pt idx="87">
                  <c:v>342</c:v>
                </c:pt>
                <c:pt idx="88">
                  <c:v>343</c:v>
                </c:pt>
                <c:pt idx="89">
                  <c:v>344</c:v>
                </c:pt>
                <c:pt idx="90">
                  <c:v>345</c:v>
                </c:pt>
                <c:pt idx="91">
                  <c:v>346</c:v>
                </c:pt>
                <c:pt idx="92">
                  <c:v>347</c:v>
                </c:pt>
                <c:pt idx="93">
                  <c:v>348</c:v>
                </c:pt>
                <c:pt idx="94">
                  <c:v>349</c:v>
                </c:pt>
                <c:pt idx="95">
                  <c:v>350</c:v>
                </c:pt>
                <c:pt idx="96">
                  <c:v>351</c:v>
                </c:pt>
                <c:pt idx="97">
                  <c:v>352</c:v>
                </c:pt>
                <c:pt idx="98">
                  <c:v>353</c:v>
                </c:pt>
                <c:pt idx="99">
                  <c:v>354</c:v>
                </c:pt>
                <c:pt idx="100">
                  <c:v>355</c:v>
                </c:pt>
                <c:pt idx="101">
                  <c:v>356</c:v>
                </c:pt>
                <c:pt idx="102">
                  <c:v>357</c:v>
                </c:pt>
                <c:pt idx="103">
                  <c:v>358</c:v>
                </c:pt>
                <c:pt idx="104">
                  <c:v>359</c:v>
                </c:pt>
                <c:pt idx="105">
                  <c:v>360</c:v>
                </c:pt>
                <c:pt idx="106">
                  <c:v>361</c:v>
                </c:pt>
                <c:pt idx="107">
                  <c:v>362</c:v>
                </c:pt>
                <c:pt idx="108">
                  <c:v>363</c:v>
                </c:pt>
                <c:pt idx="109">
                  <c:v>364</c:v>
                </c:pt>
                <c:pt idx="110">
                  <c:v>365</c:v>
                </c:pt>
                <c:pt idx="111">
                  <c:v>366</c:v>
                </c:pt>
                <c:pt idx="112">
                  <c:v>367</c:v>
                </c:pt>
                <c:pt idx="113">
                  <c:v>368</c:v>
                </c:pt>
                <c:pt idx="114">
                  <c:v>369</c:v>
                </c:pt>
                <c:pt idx="115">
                  <c:v>370</c:v>
                </c:pt>
                <c:pt idx="116">
                  <c:v>371</c:v>
                </c:pt>
                <c:pt idx="117">
                  <c:v>372</c:v>
                </c:pt>
                <c:pt idx="118">
                  <c:v>373</c:v>
                </c:pt>
                <c:pt idx="119">
                  <c:v>374</c:v>
                </c:pt>
                <c:pt idx="120">
                  <c:v>375</c:v>
                </c:pt>
                <c:pt idx="121">
                  <c:v>376</c:v>
                </c:pt>
                <c:pt idx="122">
                  <c:v>377</c:v>
                </c:pt>
                <c:pt idx="123">
                  <c:v>378</c:v>
                </c:pt>
                <c:pt idx="124">
                  <c:v>379</c:v>
                </c:pt>
                <c:pt idx="125">
                  <c:v>380</c:v>
                </c:pt>
                <c:pt idx="126">
                  <c:v>381</c:v>
                </c:pt>
                <c:pt idx="127">
                  <c:v>382</c:v>
                </c:pt>
                <c:pt idx="128">
                  <c:v>383</c:v>
                </c:pt>
                <c:pt idx="129">
                  <c:v>384</c:v>
                </c:pt>
                <c:pt idx="130">
                  <c:v>385</c:v>
                </c:pt>
                <c:pt idx="131">
                  <c:v>386</c:v>
                </c:pt>
                <c:pt idx="132">
                  <c:v>387</c:v>
                </c:pt>
                <c:pt idx="133">
                  <c:v>388</c:v>
                </c:pt>
                <c:pt idx="134">
                  <c:v>389</c:v>
                </c:pt>
                <c:pt idx="135">
                  <c:v>390</c:v>
                </c:pt>
                <c:pt idx="136">
                  <c:v>391</c:v>
                </c:pt>
                <c:pt idx="137">
                  <c:v>392</c:v>
                </c:pt>
                <c:pt idx="138">
                  <c:v>393</c:v>
                </c:pt>
                <c:pt idx="139">
                  <c:v>394</c:v>
                </c:pt>
                <c:pt idx="140">
                  <c:v>395</c:v>
                </c:pt>
                <c:pt idx="141">
                  <c:v>396</c:v>
                </c:pt>
                <c:pt idx="142">
                  <c:v>397</c:v>
                </c:pt>
                <c:pt idx="143">
                  <c:v>398</c:v>
                </c:pt>
                <c:pt idx="144">
                  <c:v>399</c:v>
                </c:pt>
                <c:pt idx="145">
                  <c:v>400</c:v>
                </c:pt>
                <c:pt idx="146">
                  <c:v>401</c:v>
                </c:pt>
                <c:pt idx="147">
                  <c:v>402</c:v>
                </c:pt>
                <c:pt idx="148">
                  <c:v>403</c:v>
                </c:pt>
                <c:pt idx="149">
                  <c:v>404</c:v>
                </c:pt>
                <c:pt idx="150">
                  <c:v>405</c:v>
                </c:pt>
                <c:pt idx="151">
                  <c:v>406</c:v>
                </c:pt>
                <c:pt idx="152">
                  <c:v>407</c:v>
                </c:pt>
                <c:pt idx="153">
                  <c:v>408</c:v>
                </c:pt>
                <c:pt idx="154">
                  <c:v>409</c:v>
                </c:pt>
                <c:pt idx="155">
                  <c:v>410</c:v>
                </c:pt>
                <c:pt idx="156">
                  <c:v>411</c:v>
                </c:pt>
                <c:pt idx="157">
                  <c:v>412</c:v>
                </c:pt>
                <c:pt idx="158">
                  <c:v>413</c:v>
                </c:pt>
                <c:pt idx="159">
                  <c:v>414</c:v>
                </c:pt>
                <c:pt idx="160">
                  <c:v>415</c:v>
                </c:pt>
                <c:pt idx="161">
                  <c:v>416</c:v>
                </c:pt>
                <c:pt idx="162">
                  <c:v>417</c:v>
                </c:pt>
                <c:pt idx="163">
                  <c:v>418</c:v>
                </c:pt>
                <c:pt idx="164">
                  <c:v>419</c:v>
                </c:pt>
                <c:pt idx="165">
                  <c:v>420</c:v>
                </c:pt>
                <c:pt idx="166">
                  <c:v>421</c:v>
                </c:pt>
                <c:pt idx="167">
                  <c:v>422</c:v>
                </c:pt>
                <c:pt idx="168">
                  <c:v>423</c:v>
                </c:pt>
                <c:pt idx="169">
                  <c:v>424</c:v>
                </c:pt>
                <c:pt idx="170">
                  <c:v>425</c:v>
                </c:pt>
                <c:pt idx="171">
                  <c:v>426</c:v>
                </c:pt>
                <c:pt idx="172">
                  <c:v>427</c:v>
                </c:pt>
                <c:pt idx="173">
                  <c:v>428</c:v>
                </c:pt>
                <c:pt idx="174">
                  <c:v>429</c:v>
                </c:pt>
                <c:pt idx="175">
                  <c:v>430</c:v>
                </c:pt>
                <c:pt idx="176">
                  <c:v>431</c:v>
                </c:pt>
                <c:pt idx="177">
                  <c:v>432</c:v>
                </c:pt>
                <c:pt idx="178">
                  <c:v>433</c:v>
                </c:pt>
                <c:pt idx="179">
                  <c:v>434</c:v>
                </c:pt>
                <c:pt idx="180">
                  <c:v>435</c:v>
                </c:pt>
                <c:pt idx="181">
                  <c:v>436</c:v>
                </c:pt>
                <c:pt idx="182">
                  <c:v>437</c:v>
                </c:pt>
                <c:pt idx="183">
                  <c:v>438</c:v>
                </c:pt>
                <c:pt idx="184">
                  <c:v>439</c:v>
                </c:pt>
                <c:pt idx="185">
                  <c:v>440</c:v>
                </c:pt>
                <c:pt idx="186">
                  <c:v>441</c:v>
                </c:pt>
                <c:pt idx="187">
                  <c:v>442</c:v>
                </c:pt>
                <c:pt idx="188">
                  <c:v>443</c:v>
                </c:pt>
                <c:pt idx="189">
                  <c:v>444</c:v>
                </c:pt>
                <c:pt idx="190">
                  <c:v>445</c:v>
                </c:pt>
                <c:pt idx="191">
                  <c:v>446</c:v>
                </c:pt>
              </c:numCache>
            </c:numRef>
          </c:xVal>
          <c:yVal>
            <c:numRef>
              <c:f>Data!$D$259:$D$450</c:f>
              <c:numCache>
                <c:formatCode>General</c:formatCode>
                <c:ptCount val="192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3</c:v>
                </c:pt>
                <c:pt idx="45">
                  <c:v>0</c:v>
                </c:pt>
                <c:pt idx="46">
                  <c:v>3</c:v>
                </c:pt>
                <c:pt idx="47">
                  <c:v>1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1</c:v>
                </c:pt>
                <c:pt idx="52">
                  <c:v>0</c:v>
                </c:pt>
                <c:pt idx="53">
                  <c:v>0</c:v>
                </c:pt>
                <c:pt idx="54">
                  <c:v>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3</c:v>
                </c:pt>
                <c:pt idx="60">
                  <c:v>0</c:v>
                </c:pt>
                <c:pt idx="61">
                  <c:v>1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3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0</c:v>
                </c:pt>
                <c:pt idx="80">
                  <c:v>1</c:v>
                </c:pt>
                <c:pt idx="81">
                  <c:v>4</c:v>
                </c:pt>
                <c:pt idx="82">
                  <c:v>3</c:v>
                </c:pt>
                <c:pt idx="83">
                  <c:v>0</c:v>
                </c:pt>
                <c:pt idx="84">
                  <c:v>3</c:v>
                </c:pt>
                <c:pt idx="85">
                  <c:v>1</c:v>
                </c:pt>
                <c:pt idx="86">
                  <c:v>0</c:v>
                </c:pt>
                <c:pt idx="87">
                  <c:v>3</c:v>
                </c:pt>
                <c:pt idx="88">
                  <c:v>1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1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0</c:v>
                </c:pt>
                <c:pt idx="112">
                  <c:v>2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2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252-4490-9B2A-7D504B8E4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3946040"/>
        <c:axId val="1663942432"/>
      </c:scatterChart>
      <c:valAx>
        <c:axId val="1663943744"/>
        <c:scaling>
          <c:orientation val="minMax"/>
          <c:max val="446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663947024"/>
        <c:crosses val="autoZero"/>
        <c:crossBetween val="midCat"/>
      </c:valAx>
      <c:valAx>
        <c:axId val="16639470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663943744"/>
        <c:crosses val="autoZero"/>
        <c:crossBetween val="midCat"/>
      </c:valAx>
      <c:valAx>
        <c:axId val="1663942432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Incidence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63946040"/>
        <c:crosses val="max"/>
        <c:crossBetween val="midCat"/>
      </c:valAx>
      <c:valAx>
        <c:axId val="1663946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63942432"/>
        <c:crosses val="autoZero"/>
        <c:crossBetween val="midCat"/>
      </c:valAx>
    </c:plotArea>
    <c:legend>
      <c:legendPos val="b"/>
      <c:legendEntry>
        <c:idx val="0"/>
        <c:delete val="1"/>
      </c:legendEntry>
      <c:legendEntry>
        <c:idx val="5"/>
        <c:delete val="1"/>
      </c:legendEntry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serial interval distribution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>
              <a:solidFill>
                <a:srgbClr val="366092"/>
              </a:solidFill>
            </a:ln>
          </c:spPr>
          <c:marker>
            <c:symbol val="none"/>
          </c:marker>
          <c:xVal>
            <c:numLit>
              <c:formatCode>General</c:formatCode>
              <c:ptCount val="256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8</c:v>
              </c:pt>
              <c:pt idx="9">
                <c:v>9</c:v>
              </c:pt>
              <c:pt idx="10">
                <c:v>10</c:v>
              </c:pt>
              <c:pt idx="11">
                <c:v>11</c:v>
              </c:pt>
              <c:pt idx="12">
                <c:v>12</c:v>
              </c:pt>
              <c:pt idx="13">
                <c:v>13</c:v>
              </c:pt>
              <c:pt idx="14">
                <c:v>14</c:v>
              </c:pt>
              <c:pt idx="15">
                <c:v>15</c:v>
              </c:pt>
              <c:pt idx="16">
                <c:v>16</c:v>
              </c:pt>
              <c:pt idx="17">
                <c:v>17</c:v>
              </c:pt>
              <c:pt idx="18">
                <c:v>18</c:v>
              </c:pt>
              <c:pt idx="19">
                <c:v>19</c:v>
              </c:pt>
              <c:pt idx="20">
                <c:v>20</c:v>
              </c:pt>
              <c:pt idx="21">
                <c:v>21</c:v>
              </c:pt>
              <c:pt idx="22">
                <c:v>22</c:v>
              </c:pt>
              <c:pt idx="23">
                <c:v>23</c:v>
              </c:pt>
              <c:pt idx="24">
                <c:v>24</c:v>
              </c:pt>
              <c:pt idx="25">
                <c:v>25</c:v>
              </c:pt>
              <c:pt idx="26">
                <c:v>26</c:v>
              </c:pt>
              <c:pt idx="27">
                <c:v>27</c:v>
              </c:pt>
              <c:pt idx="28">
                <c:v>28</c:v>
              </c:pt>
              <c:pt idx="29">
                <c:v>29</c:v>
              </c:pt>
              <c:pt idx="30">
                <c:v>30</c:v>
              </c:pt>
              <c:pt idx="31">
                <c:v>31</c:v>
              </c:pt>
              <c:pt idx="32">
                <c:v>32</c:v>
              </c:pt>
              <c:pt idx="33">
                <c:v>33</c:v>
              </c:pt>
              <c:pt idx="34">
                <c:v>34</c:v>
              </c:pt>
              <c:pt idx="35">
                <c:v>35</c:v>
              </c:pt>
              <c:pt idx="36">
                <c:v>36</c:v>
              </c:pt>
              <c:pt idx="37">
                <c:v>37</c:v>
              </c:pt>
              <c:pt idx="38">
                <c:v>38</c:v>
              </c:pt>
              <c:pt idx="39">
                <c:v>39</c:v>
              </c:pt>
              <c:pt idx="40">
                <c:v>40</c:v>
              </c:pt>
              <c:pt idx="41">
                <c:v>41</c:v>
              </c:pt>
              <c:pt idx="42">
                <c:v>42</c:v>
              </c:pt>
              <c:pt idx="43">
                <c:v>43</c:v>
              </c:pt>
              <c:pt idx="44">
                <c:v>44</c:v>
              </c:pt>
              <c:pt idx="45">
                <c:v>45</c:v>
              </c:pt>
              <c:pt idx="46">
                <c:v>46</c:v>
              </c:pt>
              <c:pt idx="47">
                <c:v>47</c:v>
              </c:pt>
              <c:pt idx="48">
                <c:v>48</c:v>
              </c:pt>
              <c:pt idx="49">
                <c:v>49</c:v>
              </c:pt>
              <c:pt idx="50">
                <c:v>50</c:v>
              </c:pt>
              <c:pt idx="51">
                <c:v>51</c:v>
              </c:pt>
              <c:pt idx="52">
                <c:v>52</c:v>
              </c:pt>
              <c:pt idx="53">
                <c:v>53</c:v>
              </c:pt>
              <c:pt idx="54">
                <c:v>54</c:v>
              </c:pt>
              <c:pt idx="55">
                <c:v>55</c:v>
              </c:pt>
              <c:pt idx="56">
                <c:v>56</c:v>
              </c:pt>
              <c:pt idx="57">
                <c:v>57</c:v>
              </c:pt>
              <c:pt idx="58">
                <c:v>58</c:v>
              </c:pt>
              <c:pt idx="59">
                <c:v>59</c:v>
              </c:pt>
              <c:pt idx="60">
                <c:v>60</c:v>
              </c:pt>
              <c:pt idx="61">
                <c:v>61</c:v>
              </c:pt>
              <c:pt idx="62">
                <c:v>62</c:v>
              </c:pt>
              <c:pt idx="63">
                <c:v>63</c:v>
              </c:pt>
              <c:pt idx="64">
                <c:v>64</c:v>
              </c:pt>
              <c:pt idx="65">
                <c:v>65</c:v>
              </c:pt>
              <c:pt idx="66">
                <c:v>66</c:v>
              </c:pt>
              <c:pt idx="67">
                <c:v>67</c:v>
              </c:pt>
              <c:pt idx="68">
                <c:v>68</c:v>
              </c:pt>
              <c:pt idx="69">
                <c:v>69</c:v>
              </c:pt>
              <c:pt idx="70">
                <c:v>70</c:v>
              </c:pt>
              <c:pt idx="71">
                <c:v>71</c:v>
              </c:pt>
              <c:pt idx="72">
                <c:v>72</c:v>
              </c:pt>
              <c:pt idx="73">
                <c:v>73</c:v>
              </c:pt>
              <c:pt idx="74">
                <c:v>74</c:v>
              </c:pt>
              <c:pt idx="75">
                <c:v>75</c:v>
              </c:pt>
              <c:pt idx="76">
                <c:v>76</c:v>
              </c:pt>
              <c:pt idx="77">
                <c:v>77</c:v>
              </c:pt>
              <c:pt idx="78">
                <c:v>78</c:v>
              </c:pt>
              <c:pt idx="79">
                <c:v>79</c:v>
              </c:pt>
              <c:pt idx="80">
                <c:v>80</c:v>
              </c:pt>
              <c:pt idx="81">
                <c:v>81</c:v>
              </c:pt>
              <c:pt idx="82">
                <c:v>82</c:v>
              </c:pt>
              <c:pt idx="83">
                <c:v>83</c:v>
              </c:pt>
              <c:pt idx="84">
                <c:v>84</c:v>
              </c:pt>
              <c:pt idx="85">
                <c:v>85</c:v>
              </c:pt>
              <c:pt idx="86">
                <c:v>86</c:v>
              </c:pt>
              <c:pt idx="87">
                <c:v>87</c:v>
              </c:pt>
              <c:pt idx="88">
                <c:v>88</c:v>
              </c:pt>
              <c:pt idx="89">
                <c:v>89</c:v>
              </c:pt>
              <c:pt idx="90">
                <c:v>90</c:v>
              </c:pt>
              <c:pt idx="91">
                <c:v>91</c:v>
              </c:pt>
              <c:pt idx="92">
                <c:v>92</c:v>
              </c:pt>
              <c:pt idx="93">
                <c:v>93</c:v>
              </c:pt>
              <c:pt idx="94">
                <c:v>94</c:v>
              </c:pt>
              <c:pt idx="95">
                <c:v>95</c:v>
              </c:pt>
              <c:pt idx="96">
                <c:v>96</c:v>
              </c:pt>
              <c:pt idx="97">
                <c:v>97</c:v>
              </c:pt>
              <c:pt idx="98">
                <c:v>98</c:v>
              </c:pt>
              <c:pt idx="99">
                <c:v>99</c:v>
              </c:pt>
              <c:pt idx="100">
                <c:v>100</c:v>
              </c:pt>
              <c:pt idx="101">
                <c:v>101</c:v>
              </c:pt>
              <c:pt idx="102">
                <c:v>102</c:v>
              </c:pt>
              <c:pt idx="103">
                <c:v>103</c:v>
              </c:pt>
              <c:pt idx="104">
                <c:v>104</c:v>
              </c:pt>
              <c:pt idx="105">
                <c:v>105</c:v>
              </c:pt>
              <c:pt idx="106">
                <c:v>106</c:v>
              </c:pt>
              <c:pt idx="107">
                <c:v>107</c:v>
              </c:pt>
              <c:pt idx="108">
                <c:v>108</c:v>
              </c:pt>
              <c:pt idx="109">
                <c:v>109</c:v>
              </c:pt>
              <c:pt idx="110">
                <c:v>110</c:v>
              </c:pt>
              <c:pt idx="111">
                <c:v>111</c:v>
              </c:pt>
              <c:pt idx="112">
                <c:v>112</c:v>
              </c:pt>
              <c:pt idx="113">
                <c:v>113</c:v>
              </c:pt>
              <c:pt idx="114">
                <c:v>114</c:v>
              </c:pt>
              <c:pt idx="115">
                <c:v>115</c:v>
              </c:pt>
              <c:pt idx="116">
                <c:v>116</c:v>
              </c:pt>
              <c:pt idx="117">
                <c:v>117</c:v>
              </c:pt>
              <c:pt idx="118">
                <c:v>118</c:v>
              </c:pt>
              <c:pt idx="119">
                <c:v>119</c:v>
              </c:pt>
              <c:pt idx="120">
                <c:v>120</c:v>
              </c:pt>
              <c:pt idx="121">
                <c:v>121</c:v>
              </c:pt>
              <c:pt idx="122">
                <c:v>122</c:v>
              </c:pt>
              <c:pt idx="123">
                <c:v>123</c:v>
              </c:pt>
              <c:pt idx="124">
                <c:v>124</c:v>
              </c:pt>
              <c:pt idx="125">
                <c:v>125</c:v>
              </c:pt>
              <c:pt idx="126">
                <c:v>126</c:v>
              </c:pt>
              <c:pt idx="127">
                <c:v>127</c:v>
              </c:pt>
              <c:pt idx="128">
                <c:v>128</c:v>
              </c:pt>
              <c:pt idx="129">
                <c:v>129</c:v>
              </c:pt>
              <c:pt idx="130">
                <c:v>130</c:v>
              </c:pt>
              <c:pt idx="131">
                <c:v>131</c:v>
              </c:pt>
              <c:pt idx="132">
                <c:v>132</c:v>
              </c:pt>
              <c:pt idx="133">
                <c:v>133</c:v>
              </c:pt>
              <c:pt idx="134">
                <c:v>134</c:v>
              </c:pt>
              <c:pt idx="135">
                <c:v>135</c:v>
              </c:pt>
              <c:pt idx="136">
                <c:v>136</c:v>
              </c:pt>
              <c:pt idx="137">
                <c:v>137</c:v>
              </c:pt>
              <c:pt idx="138">
                <c:v>138</c:v>
              </c:pt>
              <c:pt idx="139">
                <c:v>139</c:v>
              </c:pt>
              <c:pt idx="140">
                <c:v>140</c:v>
              </c:pt>
              <c:pt idx="141">
                <c:v>141</c:v>
              </c:pt>
              <c:pt idx="142">
                <c:v>142</c:v>
              </c:pt>
              <c:pt idx="143">
                <c:v>143</c:v>
              </c:pt>
              <c:pt idx="144">
                <c:v>144</c:v>
              </c:pt>
              <c:pt idx="145">
                <c:v>145</c:v>
              </c:pt>
              <c:pt idx="146">
                <c:v>146</c:v>
              </c:pt>
              <c:pt idx="147">
                <c:v>147</c:v>
              </c:pt>
              <c:pt idx="148">
                <c:v>148</c:v>
              </c:pt>
              <c:pt idx="149">
                <c:v>149</c:v>
              </c:pt>
              <c:pt idx="150">
                <c:v>150</c:v>
              </c:pt>
              <c:pt idx="151">
                <c:v>151</c:v>
              </c:pt>
              <c:pt idx="152">
                <c:v>152</c:v>
              </c:pt>
              <c:pt idx="153">
                <c:v>153</c:v>
              </c:pt>
              <c:pt idx="154">
                <c:v>154</c:v>
              </c:pt>
              <c:pt idx="155">
                <c:v>155</c:v>
              </c:pt>
              <c:pt idx="156">
                <c:v>156</c:v>
              </c:pt>
              <c:pt idx="157">
                <c:v>157</c:v>
              </c:pt>
              <c:pt idx="158">
                <c:v>158</c:v>
              </c:pt>
              <c:pt idx="159">
                <c:v>159</c:v>
              </c:pt>
              <c:pt idx="160">
                <c:v>160</c:v>
              </c:pt>
              <c:pt idx="161">
                <c:v>161</c:v>
              </c:pt>
              <c:pt idx="162">
                <c:v>162</c:v>
              </c:pt>
              <c:pt idx="163">
                <c:v>163</c:v>
              </c:pt>
              <c:pt idx="164">
                <c:v>164</c:v>
              </c:pt>
              <c:pt idx="165">
                <c:v>165</c:v>
              </c:pt>
              <c:pt idx="166">
                <c:v>166</c:v>
              </c:pt>
              <c:pt idx="167">
                <c:v>167</c:v>
              </c:pt>
              <c:pt idx="168">
                <c:v>168</c:v>
              </c:pt>
              <c:pt idx="169">
                <c:v>169</c:v>
              </c:pt>
              <c:pt idx="170">
                <c:v>170</c:v>
              </c:pt>
              <c:pt idx="171">
                <c:v>171</c:v>
              </c:pt>
              <c:pt idx="172">
                <c:v>172</c:v>
              </c:pt>
              <c:pt idx="173">
                <c:v>173</c:v>
              </c:pt>
              <c:pt idx="174">
                <c:v>174</c:v>
              </c:pt>
              <c:pt idx="175">
                <c:v>175</c:v>
              </c:pt>
              <c:pt idx="176">
                <c:v>176</c:v>
              </c:pt>
              <c:pt idx="177">
                <c:v>177</c:v>
              </c:pt>
              <c:pt idx="178">
                <c:v>178</c:v>
              </c:pt>
              <c:pt idx="179">
                <c:v>179</c:v>
              </c:pt>
              <c:pt idx="180">
                <c:v>180</c:v>
              </c:pt>
              <c:pt idx="181">
                <c:v>181</c:v>
              </c:pt>
              <c:pt idx="182">
                <c:v>182</c:v>
              </c:pt>
              <c:pt idx="183">
                <c:v>183</c:v>
              </c:pt>
              <c:pt idx="184">
                <c:v>184</c:v>
              </c:pt>
              <c:pt idx="185">
                <c:v>185</c:v>
              </c:pt>
              <c:pt idx="186">
                <c:v>186</c:v>
              </c:pt>
              <c:pt idx="187">
                <c:v>187</c:v>
              </c:pt>
              <c:pt idx="188">
                <c:v>188</c:v>
              </c:pt>
              <c:pt idx="189">
                <c:v>189</c:v>
              </c:pt>
              <c:pt idx="190">
                <c:v>190</c:v>
              </c:pt>
              <c:pt idx="191">
                <c:v>191</c:v>
              </c:pt>
              <c:pt idx="192">
                <c:v>192</c:v>
              </c:pt>
              <c:pt idx="193">
                <c:v>193</c:v>
              </c:pt>
              <c:pt idx="194">
                <c:v>194</c:v>
              </c:pt>
              <c:pt idx="195">
                <c:v>195</c:v>
              </c:pt>
              <c:pt idx="196">
                <c:v>196</c:v>
              </c:pt>
              <c:pt idx="197">
                <c:v>197</c:v>
              </c:pt>
              <c:pt idx="198">
                <c:v>198</c:v>
              </c:pt>
              <c:pt idx="199">
                <c:v>199</c:v>
              </c:pt>
              <c:pt idx="200">
                <c:v>200</c:v>
              </c:pt>
              <c:pt idx="201">
                <c:v>201</c:v>
              </c:pt>
              <c:pt idx="202">
                <c:v>202</c:v>
              </c:pt>
              <c:pt idx="203">
                <c:v>203</c:v>
              </c:pt>
              <c:pt idx="204">
                <c:v>204</c:v>
              </c:pt>
              <c:pt idx="205">
                <c:v>205</c:v>
              </c:pt>
              <c:pt idx="206">
                <c:v>206</c:v>
              </c:pt>
              <c:pt idx="207">
                <c:v>207</c:v>
              </c:pt>
              <c:pt idx="208">
                <c:v>208</c:v>
              </c:pt>
              <c:pt idx="209">
                <c:v>209</c:v>
              </c:pt>
              <c:pt idx="210">
                <c:v>210</c:v>
              </c:pt>
              <c:pt idx="211">
                <c:v>211</c:v>
              </c:pt>
              <c:pt idx="212">
                <c:v>212</c:v>
              </c:pt>
              <c:pt idx="213">
                <c:v>213</c:v>
              </c:pt>
              <c:pt idx="214">
                <c:v>214</c:v>
              </c:pt>
              <c:pt idx="215">
                <c:v>215</c:v>
              </c:pt>
              <c:pt idx="216">
                <c:v>216</c:v>
              </c:pt>
              <c:pt idx="217">
                <c:v>217</c:v>
              </c:pt>
              <c:pt idx="218">
                <c:v>218</c:v>
              </c:pt>
              <c:pt idx="219">
                <c:v>219</c:v>
              </c:pt>
              <c:pt idx="220">
                <c:v>220</c:v>
              </c:pt>
              <c:pt idx="221">
                <c:v>221</c:v>
              </c:pt>
              <c:pt idx="222">
                <c:v>222</c:v>
              </c:pt>
              <c:pt idx="223">
                <c:v>223</c:v>
              </c:pt>
              <c:pt idx="224">
                <c:v>224</c:v>
              </c:pt>
              <c:pt idx="225">
                <c:v>225</c:v>
              </c:pt>
              <c:pt idx="226">
                <c:v>226</c:v>
              </c:pt>
              <c:pt idx="227">
                <c:v>227</c:v>
              </c:pt>
              <c:pt idx="228">
                <c:v>228</c:v>
              </c:pt>
              <c:pt idx="229">
                <c:v>229</c:v>
              </c:pt>
              <c:pt idx="230">
                <c:v>230</c:v>
              </c:pt>
              <c:pt idx="231">
                <c:v>231</c:v>
              </c:pt>
              <c:pt idx="232">
                <c:v>232</c:v>
              </c:pt>
              <c:pt idx="233">
                <c:v>233</c:v>
              </c:pt>
              <c:pt idx="234">
                <c:v>234</c:v>
              </c:pt>
              <c:pt idx="235">
                <c:v>235</c:v>
              </c:pt>
              <c:pt idx="236">
                <c:v>236</c:v>
              </c:pt>
              <c:pt idx="237">
                <c:v>237</c:v>
              </c:pt>
              <c:pt idx="238">
                <c:v>238</c:v>
              </c:pt>
              <c:pt idx="239">
                <c:v>239</c:v>
              </c:pt>
              <c:pt idx="240">
                <c:v>240</c:v>
              </c:pt>
              <c:pt idx="241">
                <c:v>241</c:v>
              </c:pt>
              <c:pt idx="242">
                <c:v>242</c:v>
              </c:pt>
              <c:pt idx="243">
                <c:v>243</c:v>
              </c:pt>
              <c:pt idx="244">
                <c:v>244</c:v>
              </c:pt>
              <c:pt idx="245">
                <c:v>245</c:v>
              </c:pt>
              <c:pt idx="246">
                <c:v>246</c:v>
              </c:pt>
              <c:pt idx="247">
                <c:v>247</c:v>
              </c:pt>
              <c:pt idx="248">
                <c:v>248</c:v>
              </c:pt>
              <c:pt idx="249">
                <c:v>249</c:v>
              </c:pt>
              <c:pt idx="250">
                <c:v>250</c:v>
              </c:pt>
              <c:pt idx="251">
                <c:v>251</c:v>
              </c:pt>
              <c:pt idx="252">
                <c:v>252</c:v>
              </c:pt>
              <c:pt idx="253">
                <c:v>253</c:v>
              </c:pt>
              <c:pt idx="254">
                <c:v>254</c:v>
              </c:pt>
              <c:pt idx="255">
                <c:v>255</c:v>
              </c:pt>
            </c:numLit>
          </c:xVal>
          <c:yVal>
            <c:numLit>
              <c:formatCode>General</c:formatCode>
              <c:ptCount val="256"/>
              <c:pt idx="0">
                <c:v>0</c:v>
              </c:pt>
              <c:pt idx="1">
                <c:v>4.4239213000154946E-4</c:v>
              </c:pt>
              <c:pt idx="2">
                <c:v>6.9329817132676892E-3</c:v>
              </c:pt>
              <c:pt idx="3">
                <c:v>2.3344938113904048E-2</c:v>
              </c:pt>
              <c:pt idx="4">
                <c:v>4.3697090740673808E-2</c:v>
              </c:pt>
              <c:pt idx="5">
                <c:v>6.2176275304750006E-2</c:v>
              </c:pt>
              <c:pt idx="6">
                <c:v>7.574240746904462E-2</c:v>
              </c:pt>
              <c:pt idx="7">
                <c:v>8.3531235569489368E-2</c:v>
              </c:pt>
              <c:pt idx="8">
                <c:v>8.5975368644442621E-2</c:v>
              </c:pt>
              <c:pt idx="9">
                <c:v>8.4118117306043017E-2</c:v>
              </c:pt>
              <c:pt idx="10">
                <c:v>7.917155462491697E-2</c:v>
              </c:pt>
              <c:pt idx="11">
                <c:v>7.2269897815625622E-2</c:v>
              </c:pt>
              <c:pt idx="12">
                <c:v>6.4355797810154741E-2</c:v>
              </c:pt>
              <c:pt idx="13">
                <c:v>5.6147807160606897E-2</c:v>
              </c:pt>
              <c:pt idx="14">
                <c:v>4.8152214684596843E-2</c:v>
              </c:pt>
              <c:pt idx="15">
                <c:v>4.0695381534263254E-2</c:v>
              </c:pt>
              <c:pt idx="16">
                <c:v>3.3962311612032552E-2</c:v>
              </c:pt>
              <c:pt idx="17">
                <c:v>2.8033701607248149E-2</c:v>
              </c:pt>
              <c:pt idx="18">
                <c:v>2.2917843380177209E-2</c:v>
              </c:pt>
              <c:pt idx="19">
                <c:v>1.8576196383849782E-2</c:v>
              </c:pt>
              <c:pt idx="20">
                <c:v>1.4942778798062696E-2</c:v>
              </c:pt>
              <c:pt idx="21">
                <c:v>1.1938159184143406E-2</c:v>
              </c:pt>
              <c:pt idx="22">
                <c:v>9.4790515180284071E-3</c:v>
              </c:pt>
              <c:pt idx="23">
                <c:v>7.4845120115252378E-3</c:v>
              </c:pt>
              <c:pt idx="24">
                <c:v>5.8796223814587198E-3</c:v>
              </c:pt>
              <c:pt idx="25">
                <c:v>4.5973897958595175E-3</c:v>
              </c:pt>
              <c:pt idx="26">
                <c:v>3.5794364383080306E-3</c:v>
              </c:pt>
              <c:pt idx="27">
                <c:v>2.7759101757338089E-3</c:v>
              </c:pt>
              <c:pt idx="28">
                <c:v>2.1449295590960198E-3</c:v>
              </c:pt>
              <c:pt idx="29">
                <c:v>1.6517824094540168E-3</c:v>
              </c:pt>
              <c:pt idx="30">
                <c:v>1.2680254502082985E-3</c:v>
              </c:pt>
              <c:pt idx="31">
                <c:v>9.7057943546456898E-4</c:v>
              </c:pt>
              <c:pt idx="32">
                <c:v>7.4087631074870597E-4</c:v>
              </c:pt>
              <c:pt idx="33">
                <c:v>5.640887034016771E-4</c:v>
              </c:pt>
              <c:pt idx="34">
                <c:v>4.28454537210049E-4</c:v>
              </c:pt>
              <c:pt idx="35">
                <c:v>3.246984164249787E-4</c:v>
              </c:pt>
              <c:pt idx="36">
                <c:v>2.4554476035509301E-4</c:v>
              </c:pt>
              <c:pt idx="37">
                <c:v>1.8531408179937587E-4</c:v>
              </c:pt>
              <c:pt idx="38">
                <c:v>1.3959224894661833E-4</c:v>
              </c:pt>
              <c:pt idx="39">
                <c:v>1.0496230601009238E-4</c:v>
              </c:pt>
              <c:pt idx="40">
                <c:v>7.8788931476236846E-5</c:v>
              </c:pt>
              <c:pt idx="41">
                <c:v>5.9046528366035701E-5</c:v>
              </c:pt>
              <c:pt idx="42">
                <c:v>4.4183038277023634E-5</c:v>
              </c:pt>
              <c:pt idx="43">
                <c:v>3.3012701356904806E-5</c:v>
              </c:pt>
              <c:pt idx="44">
                <c:v>2.4632062419666079E-5</c:v>
              </c:pt>
              <c:pt idx="45">
                <c:v>1.8354501693751396E-5</c:v>
              </c:pt>
              <c:pt idx="46">
                <c:v>1.3659428505180543E-5</c:v>
              </c:pt>
              <c:pt idx="47">
                <c:v>1.0153010943930735E-5</c:v>
              </c:pt>
              <c:pt idx="48">
                <c:v>7.5379332760527857E-6</c:v>
              </c:pt>
              <c:pt idx="49">
                <c:v>5.5901841137406843E-6</c:v>
              </c:pt>
              <c:pt idx="50">
                <c:v>4.1412961615583374E-6</c:v>
              </c:pt>
              <c:pt idx="51">
                <c:v>3.0647959811280727E-6</c:v>
              </c:pt>
              <c:pt idx="52">
                <c:v>2.2658939945130476E-6</c:v>
              </c:pt>
              <c:pt idx="53">
                <c:v>1.6736589319277246E-6</c:v>
              </c:pt>
              <c:pt idx="54">
                <c:v>1.2350920881754039E-6</c:v>
              </c:pt>
              <c:pt idx="55">
                <c:v>9.1065002471024602E-7</c:v>
              </c:pt>
              <c:pt idx="56">
                <c:v>6.7086852537090458E-7</c:v>
              </c:pt>
              <c:pt idx="57">
                <c:v>4.9382185037249936E-7</c:v>
              </c:pt>
              <c:pt idx="58">
                <c:v>3.6321406944317386E-7</c:v>
              </c:pt>
              <c:pt idx="59">
                <c:v>2.6694777535141123E-7</c:v>
              </c:pt>
              <c:pt idx="60">
                <c:v>1.9605259720112375E-7</c:v>
              </c:pt>
              <c:pt idx="61">
                <c:v>1.4388385929930969E-7</c:v>
              </c:pt>
              <c:pt idx="62">
                <c:v>1.0552488929338453E-7</c:v>
              </c:pt>
              <c:pt idx="63">
                <c:v>7.7341205484415767E-8</c:v>
              </c:pt>
              <c:pt idx="64">
                <c:v>5.6648591817420879E-8</c:v>
              </c:pt>
              <c:pt idx="65">
                <c:v>4.1466584932425789E-8</c:v>
              </c:pt>
              <c:pt idx="66">
                <c:v>3.0335202672038222E-8</c:v>
              </c:pt>
              <c:pt idx="67">
                <c:v>2.2179022912682821E-8</c:v>
              </c:pt>
              <c:pt idx="68">
                <c:v>1.6206655822914584E-8</c:v>
              </c:pt>
              <c:pt idx="69">
                <c:v>1.1836033658729729E-8</c:v>
              </c:pt>
              <c:pt idx="70">
                <c:v>8.6394905507436342E-9</c:v>
              </c:pt>
              <c:pt idx="71">
                <c:v>6.3029776953271721E-9</c:v>
              </c:pt>
              <c:pt idx="72">
                <c:v>4.5960700634228884E-9</c:v>
              </c:pt>
              <c:pt idx="73">
                <c:v>3.3497560780748535E-9</c:v>
              </c:pt>
              <c:pt idx="74">
                <c:v>2.4402695475433957E-9</c:v>
              </c:pt>
              <c:pt idx="75">
                <c:v>1.7768605531376393E-9</c:v>
              </c:pt>
              <c:pt idx="76">
                <c:v>1.2932927007103226E-9</c:v>
              </c:pt>
              <c:pt idx="77">
                <c:v>9.4084318114084908E-10</c:v>
              </c:pt>
              <c:pt idx="78">
                <c:v>6.8416314835672921E-10</c:v>
              </c:pt>
              <c:pt idx="79">
                <c:v>4.9735699447772641E-10</c:v>
              </c:pt>
              <c:pt idx="80">
                <c:v>3.6135310299556423E-10</c:v>
              </c:pt>
              <c:pt idx="81">
                <c:v>2.6243453521423971E-10</c:v>
              </c:pt>
              <c:pt idx="82">
                <c:v>1.9054787192551698E-10</c:v>
              </c:pt>
              <c:pt idx="83">
                <c:v>1.3831199519032103E-10</c:v>
              </c:pt>
              <c:pt idx="84">
                <c:v>1.0033811559395628E-10</c:v>
              </c:pt>
              <c:pt idx="85">
                <c:v>7.2798245209782036E-11</c:v>
              </c:pt>
              <c:pt idx="86">
                <c:v>5.2759707713789711E-11</c:v>
              </c:pt>
              <c:pt idx="87">
                <c:v>3.8240799415945048E-11</c:v>
              </c:pt>
              <c:pt idx="88">
                <c:v>2.7697510951441018E-11</c:v>
              </c:pt>
              <c:pt idx="89">
                <c:v>2.0083501528489437E-11</c:v>
              </c:pt>
              <c:pt idx="90">
                <c:v>1.4523404701094447E-11</c:v>
              </c:pt>
              <c:pt idx="91">
                <c:v>1.0530776251016484E-11</c:v>
              </c:pt>
              <c:pt idx="92">
                <c:v>7.5703221469325296E-12</c:v>
              </c:pt>
              <c:pt idx="93">
                <c:v>5.5297655343622358E-12</c:v>
              </c:pt>
              <c:pt idx="94">
                <c:v>3.9609204804946707E-12</c:v>
              </c:pt>
              <c:pt idx="95">
                <c:v>2.8862356948877758E-12</c:v>
              </c:pt>
              <c:pt idx="96">
                <c:v>2.058569981144837E-12</c:v>
              </c:pt>
              <c:pt idx="97">
                <c:v>1.4847123530614655E-12</c:v>
              </c:pt>
              <c:pt idx="98">
                <c:v>1.0940637285017387E-12</c:v>
              </c:pt>
              <c:pt idx="99">
                <c:v>7.9761197646632809E-13</c:v>
              </c:pt>
              <c:pt idx="100">
                <c:v>5.4473092703233306E-13</c:v>
              </c:pt>
              <c:pt idx="101">
                <c:v>4.3027248430860287E-13</c:v>
              </c:pt>
              <c:pt idx="102">
                <c:v>2.9554692027034012E-13</c:v>
              </c:pt>
              <c:pt idx="103">
                <c:v>1.9070300893986282E-13</c:v>
              </c:pt>
              <c:pt idx="104">
                <c:v>1.4734324871312781E-13</c:v>
              </c:pt>
              <c:pt idx="105">
                <c:v>9.762191055528953E-14</c:v>
              </c:pt>
              <c:pt idx="106">
                <c:v>1.0270118089295002E-13</c:v>
              </c:pt>
              <c:pt idx="107">
                <c:v>3.3550939804172311E-14</c:v>
              </c:pt>
              <c:pt idx="108">
                <c:v>1.6947554470902974E-14</c:v>
              </c:pt>
              <c:pt idx="109">
                <c:v>3.3195668436292181E-14</c:v>
              </c:pt>
              <c:pt idx="110">
                <c:v>3.7458924850852741E-14</c:v>
              </c:pt>
              <c:pt idx="111">
                <c:v>2.3980817331902775E-15</c:v>
              </c:pt>
              <c:pt idx="112">
                <c:v>0</c:v>
              </c:pt>
              <c:pt idx="113">
                <c:v>3.0719871091378061E-14</c:v>
              </c:pt>
              <c:pt idx="114">
                <c:v>0</c:v>
              </c:pt>
              <c:pt idx="115">
                <c:v>0</c:v>
              </c:pt>
              <c:pt idx="116">
                <c:v>2.6278978992877448E-14</c:v>
              </c:pt>
              <c:pt idx="117">
                <c:v>0</c:v>
              </c:pt>
              <c:pt idx="118">
                <c:v>2.209343819004059E-15</c:v>
              </c:pt>
              <c:pt idx="119">
                <c:v>1.3133938381315603E-14</c:v>
              </c:pt>
              <c:pt idx="120">
                <c:v>0</c:v>
              </c:pt>
              <c:pt idx="121">
                <c:v>2.1871393585115584E-14</c:v>
              </c:pt>
              <c:pt idx="122">
                <c:v>0</c:v>
              </c:pt>
              <c:pt idx="123">
                <c:v>1.0935696792557792E-14</c:v>
              </c:pt>
              <c:pt idx="124">
                <c:v>8.7485574340462332E-15</c:v>
              </c:pt>
              <c:pt idx="125">
                <c:v>4.3742787170231166E-15</c:v>
              </c:pt>
              <c:pt idx="126">
                <c:v>6.5614180755346745E-15</c:v>
              </c:pt>
              <c:pt idx="127">
                <c:v>2.1871393585115583E-15</c:v>
              </c:pt>
              <c:pt idx="128">
                <c:v>2.1871393585115583E-15</c:v>
              </c:pt>
              <c:pt idx="129">
                <c:v>0</c:v>
              </c:pt>
              <c:pt idx="130">
                <c:v>5.9030558219319578E-14</c:v>
              </c:pt>
              <c:pt idx="131">
                <c:v>0</c:v>
              </c:pt>
              <c:pt idx="132">
                <c:v>0</c:v>
              </c:pt>
              <c:pt idx="133">
                <c:v>1.0935696792557792E-15</c:v>
              </c:pt>
              <c:pt idx="134">
                <c:v>0</c:v>
              </c:pt>
              <c:pt idx="135">
                <c:v>1.0935696792557792E-15</c:v>
              </c:pt>
              <c:pt idx="136">
                <c:v>0</c:v>
              </c:pt>
              <c:pt idx="137">
                <c:v>1.0935696792557792E-15</c:v>
              </c:pt>
              <c:pt idx="138">
                <c:v>0</c:v>
              </c:pt>
              <c:pt idx="139">
                <c:v>1.0935696792557792E-15</c:v>
              </c:pt>
              <c:pt idx="140">
                <c:v>0</c:v>
              </c:pt>
              <c:pt idx="141">
                <c:v>0</c:v>
              </c:pt>
              <c:pt idx="142">
                <c:v>0</c:v>
              </c:pt>
              <c:pt idx="143">
                <c:v>0</c:v>
              </c:pt>
              <c:pt idx="144">
                <c:v>0</c:v>
              </c:pt>
              <c:pt idx="145">
                <c:v>0</c:v>
              </c:pt>
              <c:pt idx="146">
                <c:v>0</c:v>
              </c:pt>
              <c:pt idx="147">
                <c:v>0</c:v>
              </c:pt>
              <c:pt idx="148">
                <c:v>0</c:v>
              </c:pt>
              <c:pt idx="149">
                <c:v>0</c:v>
              </c:pt>
              <c:pt idx="150">
                <c:v>0</c:v>
              </c:pt>
              <c:pt idx="151">
                <c:v>0</c:v>
              </c:pt>
              <c:pt idx="152">
                <c:v>0</c:v>
              </c:pt>
              <c:pt idx="153">
                <c:v>0</c:v>
              </c:pt>
              <c:pt idx="154">
                <c:v>0</c:v>
              </c:pt>
              <c:pt idx="155">
                <c:v>0</c:v>
              </c:pt>
              <c:pt idx="156">
                <c:v>0</c:v>
              </c:pt>
              <c:pt idx="157">
                <c:v>0</c:v>
              </c:pt>
              <c:pt idx="158">
                <c:v>0</c:v>
              </c:pt>
              <c:pt idx="159">
                <c:v>0</c:v>
              </c:pt>
              <c:pt idx="160">
                <c:v>0</c:v>
              </c:pt>
              <c:pt idx="161">
                <c:v>0</c:v>
              </c:pt>
              <c:pt idx="162">
                <c:v>0</c:v>
              </c:pt>
              <c:pt idx="163">
                <c:v>0</c:v>
              </c:pt>
              <c:pt idx="164">
                <c:v>0</c:v>
              </c:pt>
              <c:pt idx="165">
                <c:v>0</c:v>
              </c:pt>
              <c:pt idx="166">
                <c:v>0</c:v>
              </c:pt>
              <c:pt idx="167">
                <c:v>0</c:v>
              </c:pt>
              <c:pt idx="168">
                <c:v>0</c:v>
              </c:pt>
              <c:pt idx="169">
                <c:v>0</c:v>
              </c:pt>
              <c:pt idx="170">
                <c:v>0</c:v>
              </c:pt>
              <c:pt idx="171">
                <c:v>0</c:v>
              </c:pt>
              <c:pt idx="172">
                <c:v>0</c:v>
              </c:pt>
              <c:pt idx="173">
                <c:v>0</c:v>
              </c:pt>
              <c:pt idx="174">
                <c:v>0</c:v>
              </c:pt>
              <c:pt idx="175">
                <c:v>0</c:v>
              </c:pt>
              <c:pt idx="176">
                <c:v>0</c:v>
              </c:pt>
              <c:pt idx="177">
                <c:v>0</c:v>
              </c:pt>
              <c:pt idx="178">
                <c:v>0</c:v>
              </c:pt>
              <c:pt idx="179">
                <c:v>0</c:v>
              </c:pt>
              <c:pt idx="180">
                <c:v>0</c:v>
              </c:pt>
              <c:pt idx="181">
                <c:v>0</c:v>
              </c:pt>
              <c:pt idx="182">
                <c:v>0</c:v>
              </c:pt>
              <c:pt idx="183">
                <c:v>0</c:v>
              </c:pt>
              <c:pt idx="184">
                <c:v>0</c:v>
              </c:pt>
              <c:pt idx="185">
                <c:v>0</c:v>
              </c:pt>
              <c:pt idx="186">
                <c:v>0</c:v>
              </c:pt>
              <c:pt idx="187">
                <c:v>0</c:v>
              </c:pt>
              <c:pt idx="188">
                <c:v>0</c:v>
              </c:pt>
              <c:pt idx="189">
                <c:v>0</c:v>
              </c:pt>
              <c:pt idx="190">
                <c:v>0</c:v>
              </c:pt>
              <c:pt idx="191">
                <c:v>0</c:v>
              </c:pt>
              <c:pt idx="192">
                <c:v>0</c:v>
              </c:pt>
              <c:pt idx="193">
                <c:v>0</c:v>
              </c:pt>
              <c:pt idx="194">
                <c:v>0</c:v>
              </c:pt>
              <c:pt idx="195">
                <c:v>0</c:v>
              </c:pt>
              <c:pt idx="196">
                <c:v>0</c:v>
              </c:pt>
              <c:pt idx="197">
                <c:v>0</c:v>
              </c:pt>
              <c:pt idx="198">
                <c:v>0</c:v>
              </c:pt>
              <c:pt idx="199">
                <c:v>0</c:v>
              </c:pt>
              <c:pt idx="200">
                <c:v>0</c:v>
              </c:pt>
              <c:pt idx="201">
                <c:v>0</c:v>
              </c:pt>
              <c:pt idx="202">
                <c:v>0</c:v>
              </c:pt>
              <c:pt idx="203">
                <c:v>0</c:v>
              </c:pt>
              <c:pt idx="204">
                <c:v>0</c:v>
              </c:pt>
              <c:pt idx="205">
                <c:v>0</c:v>
              </c:pt>
              <c:pt idx="206">
                <c:v>0</c:v>
              </c:pt>
              <c:pt idx="207">
                <c:v>0</c:v>
              </c:pt>
              <c:pt idx="208">
                <c:v>0</c:v>
              </c:pt>
              <c:pt idx="209">
                <c:v>0</c:v>
              </c:pt>
              <c:pt idx="210">
                <c:v>0</c:v>
              </c:pt>
              <c:pt idx="211">
                <c:v>0</c:v>
              </c:pt>
              <c:pt idx="212">
                <c:v>0</c:v>
              </c:pt>
              <c:pt idx="213">
                <c:v>0</c:v>
              </c:pt>
              <c:pt idx="214">
                <c:v>0</c:v>
              </c:pt>
              <c:pt idx="215">
                <c:v>0</c:v>
              </c:pt>
              <c:pt idx="216">
                <c:v>0</c:v>
              </c:pt>
              <c:pt idx="217">
                <c:v>0</c:v>
              </c:pt>
              <c:pt idx="218">
                <c:v>0</c:v>
              </c:pt>
              <c:pt idx="219">
                <c:v>0</c:v>
              </c:pt>
              <c:pt idx="220">
                <c:v>0</c:v>
              </c:pt>
              <c:pt idx="221">
                <c:v>0</c:v>
              </c:pt>
              <c:pt idx="222">
                <c:v>0</c:v>
              </c:pt>
              <c:pt idx="223">
                <c:v>0</c:v>
              </c:pt>
              <c:pt idx="224">
                <c:v>0</c:v>
              </c:pt>
              <c:pt idx="225">
                <c:v>0</c:v>
              </c:pt>
              <c:pt idx="226">
                <c:v>0</c:v>
              </c:pt>
              <c:pt idx="227">
                <c:v>0</c:v>
              </c:pt>
              <c:pt idx="228">
                <c:v>0</c:v>
              </c:pt>
              <c:pt idx="229">
                <c:v>0</c:v>
              </c:pt>
              <c:pt idx="230">
                <c:v>0</c:v>
              </c:pt>
              <c:pt idx="231">
                <c:v>0</c:v>
              </c:pt>
              <c:pt idx="232">
                <c:v>0</c:v>
              </c:pt>
              <c:pt idx="233">
                <c:v>0</c:v>
              </c:pt>
              <c:pt idx="234">
                <c:v>0</c:v>
              </c:pt>
              <c:pt idx="235">
                <c:v>0</c:v>
              </c:pt>
              <c:pt idx="236">
                <c:v>0</c:v>
              </c:pt>
              <c:pt idx="237">
                <c:v>0</c:v>
              </c:pt>
              <c:pt idx="238">
                <c:v>0</c:v>
              </c:pt>
              <c:pt idx="239">
                <c:v>0</c:v>
              </c:pt>
              <c:pt idx="240">
                <c:v>0</c:v>
              </c:pt>
              <c:pt idx="241">
                <c:v>0</c:v>
              </c:pt>
              <c:pt idx="242">
                <c:v>0</c:v>
              </c:pt>
              <c:pt idx="243">
                <c:v>0</c:v>
              </c:pt>
              <c:pt idx="244">
                <c:v>0</c:v>
              </c:pt>
              <c:pt idx="245">
                <c:v>0</c:v>
              </c:pt>
              <c:pt idx="246">
                <c:v>0</c:v>
              </c:pt>
              <c:pt idx="247">
                <c:v>0</c:v>
              </c:pt>
              <c:pt idx="248">
                <c:v>0</c:v>
              </c:pt>
              <c:pt idx="249">
                <c:v>0</c:v>
              </c:pt>
              <c:pt idx="250">
                <c:v>0</c:v>
              </c:pt>
              <c:pt idx="251">
                <c:v>0</c:v>
              </c:pt>
              <c:pt idx="252">
                <c:v>0</c:v>
              </c:pt>
              <c:pt idx="253">
                <c:v>0</c:v>
              </c:pt>
              <c:pt idx="254">
                <c:v>0</c:v>
              </c:pt>
              <c:pt idx="255">
                <c:v>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0-153D-4758-A424-93227639C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3943744"/>
        <c:axId val="1663940792"/>
      </c:scatterChart>
      <c:valAx>
        <c:axId val="1663943744"/>
        <c:scaling>
          <c:orientation val="minMax"/>
          <c:max val="28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63940792"/>
        <c:crosses val="autoZero"/>
        <c:crossBetween val="midCat"/>
      </c:valAx>
      <c:valAx>
        <c:axId val="1663940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663943744"/>
        <c:crosses val="autoZero"/>
        <c:crossBetween val="midCat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973D-6A29-4933-93CC-1607E3781113}" type="datetimeFigureOut"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806B2-79FD-4391-9E36-492069F4F6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6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Impact of a drug intervention for people who have already been infected; CFR is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5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are making assumptions that the time period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Mother to child transmission might explain high CFR at maternity hospital; very little difference across gender; would be useful to also stratify by age group if that data was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 the days increase between onset and hospitali, the probability of being admitted into the hospital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growth rate over time for the log of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shows that 90% of people with Ebola are dying by ~13 days after symptom onset, which means if you make it beyond that time, your chances of recovery are greater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1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decrease in R0 pre and post intervention is slightly lower for Connaught Hospital compared to PCMH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8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Change in reproductive number after introduction of intervention at 170 days to hypothesize and plan for different R0 from the effect of the intervention; implementing intervention at various time points on the effect of Rt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By including an intervention at 170 days, we can approximate how many cases and deaths are averted and the impact of having had the intervention implemented weeks earlier or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806B2-79FD-4391-9E36-492069F4F6AB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E830-F086-4D8F-ACF4-4C97D312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39FB9-684D-465C-89CA-CB66BAEB0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1B23-766D-4F0B-89FD-FC7B549E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AD3B-49C4-4524-A430-3BE2D2B2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D07A-082B-45BC-AE28-8E85A7AF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DC03-849B-4842-BB33-5B2FCCFB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DE95E-8DC2-447F-9D91-4E30C811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BD07C-9911-45BA-9903-5E49E292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9CD8E-827D-4618-A736-18C2186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202C9-1E4C-4AC9-BAE8-2E654ED8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E583-6E24-4E5A-ADE6-952583852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643B4-D975-42C4-92A7-FC302F7C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BFFC-11E0-44F6-A2CB-C5994F42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D005-E071-4432-A703-88F91759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AC4D-4A7F-4D5C-8AFD-281D0AB4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C843-0CDA-4332-AF4C-F461DA63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991E-7AE8-4B87-A881-34ED00D6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0FBC-DF0C-4EAA-81DD-3982AA1C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915D-3CD0-4A1C-8ED3-69164488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D0504-F988-4B56-B62D-9B4E8740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6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91F-410E-45A2-9142-1B403D6F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C4A8-53E2-4419-9403-B32D9324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DD46-9B33-4C11-966B-0C837EE8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C68E-37B1-4F88-8E78-A6CEFC20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72DF3-2475-403F-B04E-4A5BF674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D7D7-8603-4705-8BA2-7DF958D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999F-562A-48D0-B5DA-A24CB72C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E9331-F328-4424-B380-EEF3B773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B65F-DCE7-48E0-A6C4-FDBFF5C4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A950-0EC1-4125-8664-106424BE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08992-2568-4B73-AF04-A3EB1A1D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420F-1C72-4061-9913-2DDACC10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758E4-80E3-4622-AB22-01B81AC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7215A-7EB1-4E94-8057-804781A8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352EB-875C-4997-B47A-9E7317470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89B8-FE5F-4B36-A0C5-924B09686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B036B-C7A4-4D13-9A97-9825193F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76A9D-B6FC-406C-BBD7-AD234323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D6D43-B9D3-405E-A5DA-FEFB3E4E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DF04-AB35-4D82-B2AE-1C1D4E0A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4CF5A-7865-4D49-BB6C-0AD1237F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2EC65-1C9C-4FBA-BD38-2F52C41F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DF081-563A-4C41-8FC6-EBC4B84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855B0-D5EC-4614-8F14-A65999B9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836C6-BB7A-4C38-A281-7EA5CDF8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1E9EB-5061-4BE2-8BB0-F2B452CF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CB7A-ACF8-4DA1-BD0D-479B1B62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16F9-E06F-4C86-B5B8-549C95C0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7ED16-4BEF-422B-9A73-F8BBFFD6E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5589A-F503-4374-A44D-5A63CEC3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36742-A0CF-453E-89A6-9CCCC83F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7E5E-A322-44BF-87A4-C4E5440D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AFA6-015C-4E27-8392-3CDFE59B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E5431-2352-454E-8017-A9EBD44AF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72329-E842-471B-9F04-E12F4403A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46CD-CD5A-443E-93EE-27B0A7B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84CE-B5B1-4CA0-AB89-BC48EFCB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2234F-CA31-4CF7-81E6-DD71F057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A833F-60BC-4CF2-BE21-525A18CB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DC1B5-9D80-4365-A922-CDDB16CAD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48E3-7B0B-478D-ADAE-CCE61F48F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0747-E194-47D3-96C5-E0787C557F9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E71-CBD7-4084-B305-5BA34A624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E0A3-3716-4601-8F31-02CE6CB72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3F46-6C3C-4C07-BE15-51A5E6C27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2997-5E6B-4A4A-927B-9EC2B178D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Ebola Project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5E09F-ECA5-4DF2-AA51-C92836EC9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Polina Brangel, Dr Nadeem Shah, Witness </a:t>
            </a:r>
            <a:r>
              <a:rPr lang="en-US" err="1">
                <a:ea typeface="Calibri"/>
                <a:cs typeface="Calibri"/>
              </a:rPr>
              <a:t>Mchwampaka</a:t>
            </a:r>
            <a:r>
              <a:rPr lang="en-US">
                <a:ea typeface="Calibri"/>
                <a:cs typeface="Calibri"/>
              </a:rPr>
              <a:t>, Reno Stephens</a:t>
            </a:r>
          </a:p>
        </p:txBody>
      </p:sp>
    </p:spTree>
    <p:extLst>
      <p:ext uri="{BB962C8B-B14F-4D97-AF65-F5344CB8AC3E}">
        <p14:creationId xmlns:p14="http://schemas.microsoft.com/office/powerpoint/2010/main" val="226566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F9F-FC63-474F-956A-0F6B6E0B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Impact on R before and after intervention</a:t>
            </a:r>
            <a:endParaRPr lang="en-US"/>
          </a:p>
        </p:txBody>
      </p:sp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B1F1C3D3-05C6-8AD8-372E-CF4F8C813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758" y="1242218"/>
            <a:ext cx="7952825" cy="4017963"/>
          </a:xfr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406BE877-3616-E358-751B-56073A4C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57" y="5370067"/>
            <a:ext cx="10065543" cy="148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B158-686F-F847-75FE-ED28CABE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6ECD1E-1AC0-C97C-DD0D-0DD291203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602" y="1825625"/>
            <a:ext cx="8688796" cy="4351338"/>
          </a:xfrm>
        </p:spPr>
      </p:pic>
    </p:spTree>
    <p:extLst>
      <p:ext uri="{BB962C8B-B14F-4D97-AF65-F5344CB8AC3E}">
        <p14:creationId xmlns:p14="http://schemas.microsoft.com/office/powerpoint/2010/main" val="329142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432-E79E-4778-88BF-A4573943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PCMH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C8A490-B228-4CEE-A9AB-4E72025E5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529029"/>
              </p:ext>
            </p:extLst>
          </p:nvPr>
        </p:nvGraphicFramePr>
        <p:xfrm>
          <a:off x="3051969" y="361156"/>
          <a:ext cx="8064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1FD153B-76F4-444C-B907-0D263427B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73" y="4675188"/>
            <a:ext cx="8579303" cy="176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8297-3DD4-599C-B0A3-420A30F5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Connaught Hospital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DA10DE-40E2-2B29-075B-52F67EFEF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5256439"/>
            <a:ext cx="10515600" cy="1418771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8F9BC9F-6903-2F56-33FA-56B58CA6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4" y="1332570"/>
            <a:ext cx="9946479" cy="391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B382-EA80-4677-9A96-6668064A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PCMH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99A5D4-E56C-4941-9407-5A5CFAE68F51}"/>
              </a:ext>
            </a:extLst>
          </p:cNvPr>
          <p:cNvGraphicFramePr>
            <a:graphicFrameLocks/>
          </p:cNvGraphicFramePr>
          <p:nvPr/>
        </p:nvGraphicFramePr>
        <p:xfrm>
          <a:off x="2286000" y="1524000"/>
          <a:ext cx="762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29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A2C5-C3A8-43E7-957F-2A0B97B1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R</a:t>
            </a:r>
            <a:r>
              <a:rPr lang="en-US" baseline="-25000"/>
              <a:t>t</a:t>
            </a:r>
            <a:r>
              <a:rPr lang="en-US"/>
              <a:t> post intervention on total cases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7099B9-0011-4C84-AE48-8E3617E2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521" y="1550904"/>
            <a:ext cx="9021536" cy="46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8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C109-C39B-4601-BEDA-4832089B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Impact of intervention time on cases and deaths averted</a:t>
            </a:r>
          </a:p>
        </p:txBody>
      </p:sp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B96FBF3-7772-68B0-A7D9-F9605CF91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028" y="1777918"/>
            <a:ext cx="8811944" cy="4803773"/>
          </a:xfrm>
        </p:spPr>
      </p:pic>
    </p:spTree>
    <p:extLst>
      <p:ext uri="{BB962C8B-B14F-4D97-AF65-F5344CB8AC3E}">
        <p14:creationId xmlns:p14="http://schemas.microsoft.com/office/powerpoint/2010/main" val="120744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B097-AC15-1C79-A03A-23DCBBC8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Impact of a pharmaceutical intervention on CFR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226B1A2-3125-0A3D-997C-CC5C5B24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251" y="1825625"/>
            <a:ext cx="9007498" cy="4351338"/>
          </a:xfrm>
        </p:spPr>
      </p:pic>
    </p:spTree>
    <p:extLst>
      <p:ext uri="{BB962C8B-B14F-4D97-AF65-F5344CB8AC3E}">
        <p14:creationId xmlns:p14="http://schemas.microsoft.com/office/powerpoint/2010/main" val="243721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F88A-E3CD-8921-9D4E-0BAA35A4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Next Steps and conclusions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5F75-ABB3-2A79-0A86-15A93FEA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 the epidemic lasted for over two years it might be useful to include an open model accounting for background birth and death rates for a changing susceptible population</a:t>
            </a:r>
          </a:p>
          <a:p>
            <a:r>
              <a:rPr lang="en-US">
                <a:cs typeface="Calibri"/>
              </a:rPr>
              <a:t>Create additional compartments for hospital vs non-hospital infected cases </a:t>
            </a:r>
          </a:p>
          <a:p>
            <a:r>
              <a:rPr lang="en-US">
                <a:cs typeface="Calibri"/>
              </a:rPr>
              <a:t>Disease severity and death rate depends on age, age stratification would be useful to get a better idea of who is at highest risk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55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5142-53CB-EA85-36C9-14289614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Background Info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E990-3D88-1AB7-58AB-1CD1DCE6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Setting: Freetown, Sierra Leone April 2014-June 2015</a:t>
            </a:r>
          </a:p>
          <a:p>
            <a:pPr lvl="1"/>
            <a:r>
              <a:rPr lang="en-US">
                <a:ea typeface="Calibri"/>
                <a:cs typeface="Calibri"/>
              </a:rPr>
              <a:t>Population of 1,014,000 in 2014</a:t>
            </a:r>
          </a:p>
          <a:p>
            <a:r>
              <a:rPr lang="en-US">
                <a:ea typeface="Calibri"/>
                <a:cs typeface="Calibri"/>
              </a:rPr>
              <a:t>Intervention introduced September 23, 2014 (Day 170)</a:t>
            </a:r>
          </a:p>
          <a:p>
            <a:r>
              <a:rPr lang="en-US">
                <a:ea typeface="Calibri"/>
                <a:cs typeface="Calibri"/>
              </a:rPr>
              <a:t>Assumption: 70% of all cases sought healthcare; closed SEIR model</a:t>
            </a: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8A1E1A6E-6563-4B2A-C639-70900AB9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92" y="3765927"/>
            <a:ext cx="9892551" cy="30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AA7-2B2B-4CD8-A77A-59D9728C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Daily Incidence by Hospital</a:t>
            </a:r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18FA34-4CE5-46BA-A767-7659BD338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881813"/>
              </p:ext>
            </p:extLst>
          </p:nvPr>
        </p:nvGraphicFramePr>
        <p:xfrm>
          <a:off x="1077686" y="1230499"/>
          <a:ext cx="9999515" cy="5262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322E5D-65CB-48FC-BF53-8BBDC28B8BEF}"/>
              </a:ext>
            </a:extLst>
          </p:cNvPr>
          <p:cNvCxnSpPr>
            <a:cxnSpLocks/>
          </p:cNvCxnSpPr>
          <p:nvPr/>
        </p:nvCxnSpPr>
        <p:spPr>
          <a:xfrm>
            <a:off x="5005633" y="2111604"/>
            <a:ext cx="0" cy="42420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5651C3-B4CE-4213-B6A2-5E830C88CD71}"/>
              </a:ext>
            </a:extLst>
          </p:cNvPr>
          <p:cNvSpPr txBox="1"/>
          <p:nvPr/>
        </p:nvSpPr>
        <p:spPr>
          <a:xfrm>
            <a:off x="4506012" y="1690688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Intervention </a:t>
            </a:r>
          </a:p>
        </p:txBody>
      </p:sp>
    </p:spTree>
    <p:extLst>
      <p:ext uri="{BB962C8B-B14F-4D97-AF65-F5344CB8AC3E}">
        <p14:creationId xmlns:p14="http://schemas.microsoft.com/office/powerpoint/2010/main" val="95194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A404-D00C-00DD-7C15-8FEEA57A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Stratified CFR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C1A2E9-D849-688A-7E80-7768B902E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188517"/>
              </p:ext>
            </p:extLst>
          </p:nvPr>
        </p:nvGraphicFramePr>
        <p:xfrm>
          <a:off x="838200" y="1825625"/>
          <a:ext cx="105155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9665">
                  <a:extLst>
                    <a:ext uri="{9D8B030D-6E8A-4147-A177-3AD203B41FA5}">
                      <a16:colId xmlns:a16="http://schemas.microsoft.com/office/drawing/2014/main" val="2976146808"/>
                    </a:ext>
                  </a:extLst>
                </a:gridCol>
                <a:gridCol w="1715934">
                  <a:extLst>
                    <a:ext uri="{9D8B030D-6E8A-4147-A177-3AD203B41FA5}">
                      <a16:colId xmlns:a16="http://schemas.microsoft.com/office/drawing/2014/main" val="346688638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CFR (total)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56.56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75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CRF (F)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4386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CRF (M)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6387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CRF (Military Hospital)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6466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CFR (Princess Christian Maternity Hospital)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61.23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6214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CFR (Connaught Hospital)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57.55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8607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CFR (</a:t>
                      </a:r>
                      <a:r>
                        <a:rPr lang="en-US" err="1">
                          <a:effectLst/>
                        </a:rPr>
                        <a:t>Rokupa</a:t>
                      </a:r>
                      <a:r>
                        <a:rPr lang="en-US">
                          <a:effectLst/>
                        </a:rPr>
                        <a:t> Hospital)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53.91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75233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CRF (funeral)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52.69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15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A16-F9D1-483C-B148-CCD48FEC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Distribution of the days from symptom onset and hospital admission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CDF45D-AD53-486A-A0C4-E0E92A65D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472852"/>
              </p:ext>
            </p:extLst>
          </p:nvPr>
        </p:nvGraphicFramePr>
        <p:xfrm>
          <a:off x="297657" y="2021682"/>
          <a:ext cx="11120436" cy="432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010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008B-298C-4D54-A8B3-1E008495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Weekly Growth Rate</a:t>
            </a:r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E915E3-2F69-407A-AB29-164B85E4F3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202925"/>
              </p:ext>
            </p:extLst>
          </p:nvPr>
        </p:nvGraphicFramePr>
        <p:xfrm>
          <a:off x="904876" y="1524002"/>
          <a:ext cx="10451305" cy="4543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278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EA16-F9D1-483C-B148-CCD48FEC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7131" cy="1349375"/>
          </a:xfrm>
        </p:spPr>
        <p:txBody>
          <a:bodyPr/>
          <a:lstStyle/>
          <a:p>
            <a:r>
              <a:rPr lang="en-US"/>
              <a:t>Empirical and Model delays from onset to death </a:t>
            </a:r>
          </a:p>
        </p:txBody>
      </p:sp>
      <p:pic>
        <p:nvPicPr>
          <p:cNvPr id="9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A4492DB4-7A00-506E-E486-919D51B86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803" y="1567890"/>
            <a:ext cx="8451667" cy="5199482"/>
          </a:xfrm>
        </p:spPr>
      </p:pic>
    </p:spTree>
    <p:extLst>
      <p:ext uri="{BB962C8B-B14F-4D97-AF65-F5344CB8AC3E}">
        <p14:creationId xmlns:p14="http://schemas.microsoft.com/office/powerpoint/2010/main" val="369800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C747-61A2-4E30-B2FC-1F1B9507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SEIR model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E7557-A6B7-43E1-8426-E9A1F2B20546}"/>
              </a:ext>
            </a:extLst>
          </p:cNvPr>
          <p:cNvSpPr txBox="1"/>
          <p:nvPr/>
        </p:nvSpPr>
        <p:spPr>
          <a:xfrm>
            <a:off x="1251857" y="2895600"/>
            <a:ext cx="95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44C1C-3FDE-4191-9E88-A1C5FBE27EE8}"/>
              </a:ext>
            </a:extLst>
          </p:cNvPr>
          <p:cNvSpPr txBox="1"/>
          <p:nvPr/>
        </p:nvSpPr>
        <p:spPr>
          <a:xfrm>
            <a:off x="2993572" y="2895599"/>
            <a:ext cx="95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406B1-D8A6-4D9A-8FE0-8FD1C9630DBB}"/>
              </a:ext>
            </a:extLst>
          </p:cNvPr>
          <p:cNvSpPr txBox="1"/>
          <p:nvPr/>
        </p:nvSpPr>
        <p:spPr>
          <a:xfrm>
            <a:off x="5627913" y="1756004"/>
            <a:ext cx="95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</a:t>
            </a:r>
            <a:r>
              <a:rPr lang="en-US" sz="4400" baseline="-25000"/>
              <a:t>d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E0E65-8EC7-4E16-85CA-2E4523F4F10C}"/>
              </a:ext>
            </a:extLst>
          </p:cNvPr>
          <p:cNvSpPr txBox="1"/>
          <p:nvPr/>
        </p:nvSpPr>
        <p:spPr>
          <a:xfrm>
            <a:off x="5627912" y="4078467"/>
            <a:ext cx="95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err="1"/>
              <a:t>I</a:t>
            </a:r>
            <a:r>
              <a:rPr lang="en-US" sz="4400" baseline="-25000" err="1"/>
              <a:t>r</a:t>
            </a:r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B491B-D559-4207-BF68-DF804F133D21}"/>
              </a:ext>
            </a:extLst>
          </p:cNvPr>
          <p:cNvSpPr txBox="1"/>
          <p:nvPr/>
        </p:nvSpPr>
        <p:spPr>
          <a:xfrm>
            <a:off x="8273154" y="4078467"/>
            <a:ext cx="95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14652-2831-4E51-9274-AFB0961F4733}"/>
              </a:ext>
            </a:extLst>
          </p:cNvPr>
          <p:cNvSpPr txBox="1"/>
          <p:nvPr/>
        </p:nvSpPr>
        <p:spPr>
          <a:xfrm>
            <a:off x="8273154" y="1763074"/>
            <a:ext cx="95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563361-6B18-42E4-9FC1-4A7C61E4AE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209800" y="3280320"/>
            <a:ext cx="783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D2E90C-0DD5-48B5-B47A-476AA7E0B086}"/>
              </a:ext>
            </a:extLst>
          </p:cNvPr>
          <p:cNvCxnSpPr/>
          <p:nvPr/>
        </p:nvCxnSpPr>
        <p:spPr>
          <a:xfrm flipV="1">
            <a:off x="4539340" y="2238712"/>
            <a:ext cx="783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A2C3E-66E1-4949-9334-39322EA32AEA}"/>
              </a:ext>
            </a:extLst>
          </p:cNvPr>
          <p:cNvCxnSpPr/>
          <p:nvPr/>
        </p:nvCxnSpPr>
        <p:spPr>
          <a:xfrm flipV="1">
            <a:off x="4539340" y="4492055"/>
            <a:ext cx="783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5B3797-F546-4C40-BEA3-2A52C6CAB8AE}"/>
              </a:ext>
            </a:extLst>
          </p:cNvPr>
          <p:cNvCxnSpPr/>
          <p:nvPr/>
        </p:nvCxnSpPr>
        <p:spPr>
          <a:xfrm flipV="1">
            <a:off x="7037618" y="2238712"/>
            <a:ext cx="783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3DA465-135C-4BDE-9D7D-128DCD46926B}"/>
              </a:ext>
            </a:extLst>
          </p:cNvPr>
          <p:cNvCxnSpPr/>
          <p:nvPr/>
        </p:nvCxnSpPr>
        <p:spPr>
          <a:xfrm flipV="1">
            <a:off x="7037618" y="4492055"/>
            <a:ext cx="7837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3203CA-B7CD-4893-9D76-2E44B58636B5}"/>
              </a:ext>
            </a:extLst>
          </p:cNvPr>
          <p:cNvCxnSpPr/>
          <p:nvPr/>
        </p:nvCxnSpPr>
        <p:spPr>
          <a:xfrm>
            <a:off x="4539340" y="2238712"/>
            <a:ext cx="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E4D200-8A3E-4F4E-907E-6CE1CFBD43E0}"/>
              </a:ext>
            </a:extLst>
          </p:cNvPr>
          <p:cNvCxnSpPr>
            <a:stCxn id="5" idx="3"/>
          </p:cNvCxnSpPr>
          <p:nvPr/>
        </p:nvCxnSpPr>
        <p:spPr>
          <a:xfrm>
            <a:off x="3951515" y="3280320"/>
            <a:ext cx="58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5E3FD5-B5B6-480E-B757-E0EF098CD512}"/>
                  </a:ext>
                </a:extLst>
              </p:cNvPr>
              <p:cNvSpPr txBox="1"/>
              <p:nvPr/>
            </p:nvSpPr>
            <p:spPr>
              <a:xfrm>
                <a:off x="1858512" y="2699911"/>
                <a:ext cx="1384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 * (I</a:t>
                </a:r>
                <a:r>
                  <a:rPr lang="en-US" baseline="-25000"/>
                  <a:t>d </a:t>
                </a:r>
                <a:r>
                  <a:rPr lang="en-US"/>
                  <a:t>+ </a:t>
                </a:r>
                <a:r>
                  <a:rPr lang="en-US" err="1"/>
                  <a:t>I</a:t>
                </a:r>
                <a:r>
                  <a:rPr lang="en-US" baseline="-25000" err="1"/>
                  <a:t>r</a:t>
                </a:r>
                <a:r>
                  <a:rPr lang="en-US"/>
                  <a:t>)/N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5E3FD5-B5B6-480E-B757-E0EF098CD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512" y="2699911"/>
                <a:ext cx="1384290" cy="369332"/>
              </a:xfrm>
              <a:prstGeom prst="rect">
                <a:avLst/>
              </a:prstGeom>
              <a:blipFill>
                <a:blip r:embed="rId2"/>
                <a:stretch>
                  <a:fillRect l="-1322" t="-10000" r="-39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22DEE-54F1-496D-A47D-651E0E1EF8DB}"/>
                  </a:ext>
                </a:extLst>
              </p:cNvPr>
              <p:cNvSpPr txBox="1"/>
              <p:nvPr/>
            </p:nvSpPr>
            <p:spPr>
              <a:xfrm>
                <a:off x="4438403" y="1778462"/>
                <a:ext cx="888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/>
                  <a:t> * CFR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22DEE-54F1-496D-A47D-651E0E1EF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403" y="1778462"/>
                <a:ext cx="888192" cy="369332"/>
              </a:xfrm>
              <a:prstGeom prst="rect">
                <a:avLst/>
              </a:prstGeom>
              <a:blipFill>
                <a:blip r:embed="rId3"/>
                <a:stretch>
                  <a:fillRect t="-10000" r="-54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EA6942-C731-46EB-BFDC-A2E706E8A833}"/>
                  </a:ext>
                </a:extLst>
              </p:cNvPr>
              <p:cNvSpPr txBox="1"/>
              <p:nvPr/>
            </p:nvSpPr>
            <p:spPr>
              <a:xfrm>
                <a:off x="4193201" y="4619288"/>
                <a:ext cx="1163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/>
                  <a:t> *(1-CFR)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EA6942-C731-46EB-BFDC-A2E706E8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201" y="4619288"/>
                <a:ext cx="1163908" cy="369332"/>
              </a:xfrm>
              <a:prstGeom prst="rect">
                <a:avLst/>
              </a:prstGeom>
              <a:blipFill>
                <a:blip r:embed="rId4"/>
                <a:stretch>
                  <a:fillRect t="-10000" r="-4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D3C323-A44A-436E-8576-BD3D0962869C}"/>
                  </a:ext>
                </a:extLst>
              </p:cNvPr>
              <p:cNvSpPr txBox="1"/>
              <p:nvPr/>
            </p:nvSpPr>
            <p:spPr>
              <a:xfrm>
                <a:off x="7214340" y="1771392"/>
                <a:ext cx="37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D3C323-A44A-436E-8576-BD3D09628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40" y="1771392"/>
                <a:ext cx="3778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3AF87-0081-451A-ADA5-F7C4D5FDA3AD}"/>
                  </a:ext>
                </a:extLst>
              </p:cNvPr>
              <p:cNvSpPr txBox="1"/>
              <p:nvPr/>
            </p:nvSpPr>
            <p:spPr>
              <a:xfrm>
                <a:off x="7238298" y="4492055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F3AF87-0081-451A-ADA5-F7C4D5FD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98" y="4492055"/>
                <a:ext cx="3824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216A24A-0DD0-4952-81B2-D42B009AC1F3}"/>
              </a:ext>
            </a:extLst>
          </p:cNvPr>
          <p:cNvSpPr txBox="1"/>
          <p:nvPr/>
        </p:nvSpPr>
        <p:spPr>
          <a:xfrm>
            <a:off x="555650" y="5608756"/>
            <a:ext cx="819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Assumption: </a:t>
            </a:r>
          </a:p>
          <a:p>
            <a:pPr marL="342900" indent="-342900">
              <a:buAutoNum type="arabicPeriod"/>
            </a:pPr>
            <a:r>
              <a:rPr lang="en-US"/>
              <a:t>All exposed individuals develop disease with equal rate regardless to the outcome</a:t>
            </a:r>
          </a:p>
          <a:p>
            <a:pPr marL="342900" indent="-342900">
              <a:buAutoNum type="arabicPeriod"/>
            </a:pPr>
            <a:r>
              <a:rPr lang="en-US"/>
              <a:t>N – total population of Freetown </a:t>
            </a:r>
          </a:p>
          <a:p>
            <a:pPr marL="342900" indent="-342900">
              <a:buAutoNum type="arabicPeriod"/>
            </a:pPr>
            <a:r>
              <a:rPr lang="en-US"/>
              <a:t>Recovered individuals develop immunity to disease  </a:t>
            </a:r>
          </a:p>
        </p:txBody>
      </p:sp>
    </p:spTree>
    <p:extLst>
      <p:ext uri="{BB962C8B-B14F-4D97-AF65-F5344CB8AC3E}">
        <p14:creationId xmlns:p14="http://schemas.microsoft.com/office/powerpoint/2010/main" val="361693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462C-8466-5A63-792E-EF79A3D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Fitted Model</a:t>
            </a: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F44AC67-0FFC-A868-F9A1-A3AD36473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812" y="1539875"/>
            <a:ext cx="8722158" cy="474424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0612DD1-58BF-1D72-B8A3-05A553E9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563" y="1395413"/>
            <a:ext cx="2735438" cy="45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11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Ebola Project</vt:lpstr>
      <vt:lpstr>Background Info</vt:lpstr>
      <vt:lpstr>Daily Incidence by Hospital</vt:lpstr>
      <vt:lpstr>Stratified CFR</vt:lpstr>
      <vt:lpstr>Distribution of the days from symptom onset and hospital admission </vt:lpstr>
      <vt:lpstr>Weekly Growth Rate</vt:lpstr>
      <vt:lpstr>Empirical and Model delays from onset to death </vt:lpstr>
      <vt:lpstr>SEIR model </vt:lpstr>
      <vt:lpstr>Fitted Model</vt:lpstr>
      <vt:lpstr>Impact on R before and after intervention</vt:lpstr>
      <vt:lpstr>PowerPoint Presentation</vt:lpstr>
      <vt:lpstr>PCMH</vt:lpstr>
      <vt:lpstr>Connaught Hospital</vt:lpstr>
      <vt:lpstr>PCMH</vt:lpstr>
      <vt:lpstr>Impact of Rt post intervention on total cases </vt:lpstr>
      <vt:lpstr>Impact of intervention time on cases and deaths averted</vt:lpstr>
      <vt:lpstr>Impact of a pharmaceutical intervention on CFR</vt:lpstr>
      <vt:lpstr>Next Steps and 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BRANGEL, Polina</dc:creator>
  <cp:revision>2</cp:revision>
  <dcterms:created xsi:type="dcterms:W3CDTF">2022-09-20T10:49:56Z</dcterms:created>
  <dcterms:modified xsi:type="dcterms:W3CDTF">2022-09-27T10:18:49Z</dcterms:modified>
</cp:coreProperties>
</file>