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1"/>
  </p:sldMasterIdLst>
  <p:sldIdLst>
    <p:sldId id="257" r:id="rId2"/>
  </p:sldIdLst>
  <p:sldSz cx="6335713" cy="633571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ammersmith One" panose="02010703030501060504" pitchFamily="2" charset="0"/>
      <p:regular r:id="rId9"/>
    </p:embeddedFont>
  </p:embeddedFontLst>
  <p:defaultTextStyle>
    <a:defPPr>
      <a:defRPr lang="de-DE"/>
    </a:defPPr>
    <a:lvl1pPr marL="0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1pPr>
    <a:lvl2pPr marL="1295497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2pPr>
    <a:lvl3pPr marL="2590999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3pPr>
    <a:lvl4pPr marL="3886502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4pPr>
    <a:lvl5pPr marL="5182004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5pPr>
    <a:lvl6pPr marL="6477501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6pPr>
    <a:lvl7pPr marL="7773003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7pPr>
    <a:lvl8pPr marL="9068501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8pPr>
    <a:lvl9pPr marL="10364007" algn="l" defTabSz="2590999" rtl="0" eaLnBrk="1" latinLnBrk="0" hangingPunct="1">
      <a:defRPr sz="51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6" autoAdjust="0"/>
    <p:restoredTop sz="94660"/>
  </p:normalViewPr>
  <p:slideViewPr>
    <p:cSldViewPr snapToGrid="0">
      <p:cViewPr>
        <p:scale>
          <a:sx n="100" d="100"/>
          <a:sy n="100" d="100"/>
        </p:scale>
        <p:origin x="5189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79" y="1036887"/>
            <a:ext cx="5385356" cy="2205767"/>
          </a:xfrm>
        </p:spPr>
        <p:txBody>
          <a:bodyPr anchor="b"/>
          <a:lstStyle>
            <a:lvl1pPr algn="ctr">
              <a:defRPr sz="4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964" y="3327716"/>
            <a:ext cx="4751785" cy="1529664"/>
          </a:xfrm>
        </p:spPr>
        <p:txBody>
          <a:bodyPr/>
          <a:lstStyle>
            <a:lvl1pPr marL="0" indent="0" algn="ctr">
              <a:buNone/>
              <a:defRPr sz="1663"/>
            </a:lvl1pPr>
            <a:lvl2pPr marL="316794" indent="0" algn="ctr">
              <a:buNone/>
              <a:defRPr sz="1386"/>
            </a:lvl2pPr>
            <a:lvl3pPr marL="633588" indent="0" algn="ctr">
              <a:buNone/>
              <a:defRPr sz="1247"/>
            </a:lvl3pPr>
            <a:lvl4pPr marL="950382" indent="0" algn="ctr">
              <a:buNone/>
              <a:defRPr sz="1109"/>
            </a:lvl4pPr>
            <a:lvl5pPr marL="1267176" indent="0" algn="ctr">
              <a:buNone/>
              <a:defRPr sz="1109"/>
            </a:lvl5pPr>
            <a:lvl6pPr marL="1583969" indent="0" algn="ctr">
              <a:buNone/>
              <a:defRPr sz="1109"/>
            </a:lvl6pPr>
            <a:lvl7pPr marL="1900763" indent="0" algn="ctr">
              <a:buNone/>
              <a:defRPr sz="1109"/>
            </a:lvl7pPr>
            <a:lvl8pPr marL="2217557" indent="0" algn="ctr">
              <a:buNone/>
              <a:defRPr sz="1109"/>
            </a:lvl8pPr>
            <a:lvl9pPr marL="2534351" indent="0" algn="ctr">
              <a:buNone/>
              <a:defRPr sz="11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1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06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995" y="337318"/>
            <a:ext cx="1366138" cy="5369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581" y="337318"/>
            <a:ext cx="4019218" cy="5369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81" y="1579530"/>
            <a:ext cx="5464552" cy="2635480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281" y="4239943"/>
            <a:ext cx="5464552" cy="1385937"/>
          </a:xfrm>
        </p:spPr>
        <p:txBody>
          <a:bodyPr/>
          <a:lstStyle>
            <a:lvl1pPr marL="0" indent="0">
              <a:buNone/>
              <a:defRPr sz="1663">
                <a:solidFill>
                  <a:schemeClr val="tx1"/>
                </a:solidFill>
              </a:defRPr>
            </a:lvl1pPr>
            <a:lvl2pPr marL="31679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2pPr>
            <a:lvl3pPr marL="633588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3pPr>
            <a:lvl4pPr marL="950382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176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3969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0763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755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435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580" y="1686590"/>
            <a:ext cx="2692678" cy="401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7455" y="1686590"/>
            <a:ext cx="2692678" cy="401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06" y="337319"/>
            <a:ext cx="5464552" cy="1224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406" y="1553130"/>
            <a:ext cx="2680303" cy="761165"/>
          </a:xfrm>
        </p:spPr>
        <p:txBody>
          <a:bodyPr anchor="b"/>
          <a:lstStyle>
            <a:lvl1pPr marL="0" indent="0">
              <a:buNone/>
              <a:defRPr sz="1663" b="1"/>
            </a:lvl1pPr>
            <a:lvl2pPr marL="316794" indent="0">
              <a:buNone/>
              <a:defRPr sz="1386" b="1"/>
            </a:lvl2pPr>
            <a:lvl3pPr marL="633588" indent="0">
              <a:buNone/>
              <a:defRPr sz="1247" b="1"/>
            </a:lvl3pPr>
            <a:lvl4pPr marL="950382" indent="0">
              <a:buNone/>
              <a:defRPr sz="1109" b="1"/>
            </a:lvl4pPr>
            <a:lvl5pPr marL="1267176" indent="0">
              <a:buNone/>
              <a:defRPr sz="1109" b="1"/>
            </a:lvl5pPr>
            <a:lvl6pPr marL="1583969" indent="0">
              <a:buNone/>
              <a:defRPr sz="1109" b="1"/>
            </a:lvl6pPr>
            <a:lvl7pPr marL="1900763" indent="0">
              <a:buNone/>
              <a:defRPr sz="1109" b="1"/>
            </a:lvl7pPr>
            <a:lvl8pPr marL="2217557" indent="0">
              <a:buNone/>
              <a:defRPr sz="1109" b="1"/>
            </a:lvl8pPr>
            <a:lvl9pPr marL="2534351" indent="0">
              <a:buNone/>
              <a:defRPr sz="11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406" y="2314295"/>
            <a:ext cx="2680303" cy="3403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7455" y="1553130"/>
            <a:ext cx="2693503" cy="761165"/>
          </a:xfrm>
        </p:spPr>
        <p:txBody>
          <a:bodyPr anchor="b"/>
          <a:lstStyle>
            <a:lvl1pPr marL="0" indent="0">
              <a:buNone/>
              <a:defRPr sz="1663" b="1"/>
            </a:lvl1pPr>
            <a:lvl2pPr marL="316794" indent="0">
              <a:buNone/>
              <a:defRPr sz="1386" b="1"/>
            </a:lvl2pPr>
            <a:lvl3pPr marL="633588" indent="0">
              <a:buNone/>
              <a:defRPr sz="1247" b="1"/>
            </a:lvl3pPr>
            <a:lvl4pPr marL="950382" indent="0">
              <a:buNone/>
              <a:defRPr sz="1109" b="1"/>
            </a:lvl4pPr>
            <a:lvl5pPr marL="1267176" indent="0">
              <a:buNone/>
              <a:defRPr sz="1109" b="1"/>
            </a:lvl5pPr>
            <a:lvl6pPr marL="1583969" indent="0">
              <a:buNone/>
              <a:defRPr sz="1109" b="1"/>
            </a:lvl6pPr>
            <a:lvl7pPr marL="1900763" indent="0">
              <a:buNone/>
              <a:defRPr sz="1109" b="1"/>
            </a:lvl7pPr>
            <a:lvl8pPr marL="2217557" indent="0">
              <a:buNone/>
              <a:defRPr sz="1109" b="1"/>
            </a:lvl8pPr>
            <a:lvl9pPr marL="2534351" indent="0">
              <a:buNone/>
              <a:defRPr sz="11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7455" y="2314295"/>
            <a:ext cx="2693503" cy="3403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75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1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06" y="422381"/>
            <a:ext cx="2043432" cy="1478333"/>
          </a:xfrm>
        </p:spPr>
        <p:txBody>
          <a:bodyPr anchor="b"/>
          <a:lstStyle>
            <a:lvl1pPr>
              <a:defRPr sz="2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503" y="912227"/>
            <a:ext cx="3207455" cy="4502463"/>
          </a:xfrm>
        </p:spPr>
        <p:txBody>
          <a:bodyPr/>
          <a:lstStyle>
            <a:lvl1pPr>
              <a:defRPr sz="2217"/>
            </a:lvl1pPr>
            <a:lvl2pPr>
              <a:defRPr sz="1940"/>
            </a:lvl2pPr>
            <a:lvl3pPr>
              <a:defRPr sz="1663"/>
            </a:lvl3pPr>
            <a:lvl4pPr>
              <a:defRPr sz="1386"/>
            </a:lvl4pPr>
            <a:lvl5pPr>
              <a:defRPr sz="1386"/>
            </a:lvl5pPr>
            <a:lvl6pPr>
              <a:defRPr sz="1386"/>
            </a:lvl6pPr>
            <a:lvl7pPr>
              <a:defRPr sz="1386"/>
            </a:lvl7pPr>
            <a:lvl8pPr>
              <a:defRPr sz="1386"/>
            </a:lvl8pPr>
            <a:lvl9pPr>
              <a:defRPr sz="13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06" y="1900714"/>
            <a:ext cx="2043432" cy="3521308"/>
          </a:xfrm>
        </p:spPr>
        <p:txBody>
          <a:bodyPr/>
          <a:lstStyle>
            <a:lvl1pPr marL="0" indent="0">
              <a:buNone/>
              <a:defRPr sz="1109"/>
            </a:lvl1pPr>
            <a:lvl2pPr marL="316794" indent="0">
              <a:buNone/>
              <a:defRPr sz="970"/>
            </a:lvl2pPr>
            <a:lvl3pPr marL="633588" indent="0">
              <a:buNone/>
              <a:defRPr sz="831"/>
            </a:lvl3pPr>
            <a:lvl4pPr marL="950382" indent="0">
              <a:buNone/>
              <a:defRPr sz="693"/>
            </a:lvl4pPr>
            <a:lvl5pPr marL="1267176" indent="0">
              <a:buNone/>
              <a:defRPr sz="693"/>
            </a:lvl5pPr>
            <a:lvl6pPr marL="1583969" indent="0">
              <a:buNone/>
              <a:defRPr sz="693"/>
            </a:lvl6pPr>
            <a:lvl7pPr marL="1900763" indent="0">
              <a:buNone/>
              <a:defRPr sz="693"/>
            </a:lvl7pPr>
            <a:lvl8pPr marL="2217557" indent="0">
              <a:buNone/>
              <a:defRPr sz="693"/>
            </a:lvl8pPr>
            <a:lvl9pPr marL="2534351" indent="0">
              <a:buNone/>
              <a:defRPr sz="6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06" y="422381"/>
            <a:ext cx="2043432" cy="1478333"/>
          </a:xfrm>
        </p:spPr>
        <p:txBody>
          <a:bodyPr anchor="b"/>
          <a:lstStyle>
            <a:lvl1pPr>
              <a:defRPr sz="2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93503" y="912227"/>
            <a:ext cx="3207455" cy="4502463"/>
          </a:xfrm>
        </p:spPr>
        <p:txBody>
          <a:bodyPr anchor="t"/>
          <a:lstStyle>
            <a:lvl1pPr marL="0" indent="0">
              <a:buNone/>
              <a:defRPr sz="2217"/>
            </a:lvl1pPr>
            <a:lvl2pPr marL="316794" indent="0">
              <a:buNone/>
              <a:defRPr sz="1940"/>
            </a:lvl2pPr>
            <a:lvl3pPr marL="633588" indent="0">
              <a:buNone/>
              <a:defRPr sz="1663"/>
            </a:lvl3pPr>
            <a:lvl4pPr marL="950382" indent="0">
              <a:buNone/>
              <a:defRPr sz="1386"/>
            </a:lvl4pPr>
            <a:lvl5pPr marL="1267176" indent="0">
              <a:buNone/>
              <a:defRPr sz="1386"/>
            </a:lvl5pPr>
            <a:lvl6pPr marL="1583969" indent="0">
              <a:buNone/>
              <a:defRPr sz="1386"/>
            </a:lvl6pPr>
            <a:lvl7pPr marL="1900763" indent="0">
              <a:buNone/>
              <a:defRPr sz="1386"/>
            </a:lvl7pPr>
            <a:lvl8pPr marL="2217557" indent="0">
              <a:buNone/>
              <a:defRPr sz="1386"/>
            </a:lvl8pPr>
            <a:lvl9pPr marL="2534351" indent="0">
              <a:buNone/>
              <a:defRPr sz="13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06" y="1900714"/>
            <a:ext cx="2043432" cy="3521308"/>
          </a:xfrm>
        </p:spPr>
        <p:txBody>
          <a:bodyPr/>
          <a:lstStyle>
            <a:lvl1pPr marL="0" indent="0">
              <a:buNone/>
              <a:defRPr sz="1109"/>
            </a:lvl1pPr>
            <a:lvl2pPr marL="316794" indent="0">
              <a:buNone/>
              <a:defRPr sz="970"/>
            </a:lvl2pPr>
            <a:lvl3pPr marL="633588" indent="0">
              <a:buNone/>
              <a:defRPr sz="831"/>
            </a:lvl3pPr>
            <a:lvl4pPr marL="950382" indent="0">
              <a:buNone/>
              <a:defRPr sz="693"/>
            </a:lvl4pPr>
            <a:lvl5pPr marL="1267176" indent="0">
              <a:buNone/>
              <a:defRPr sz="693"/>
            </a:lvl5pPr>
            <a:lvl6pPr marL="1583969" indent="0">
              <a:buNone/>
              <a:defRPr sz="693"/>
            </a:lvl6pPr>
            <a:lvl7pPr marL="1900763" indent="0">
              <a:buNone/>
              <a:defRPr sz="693"/>
            </a:lvl7pPr>
            <a:lvl8pPr marL="2217557" indent="0">
              <a:buNone/>
              <a:defRPr sz="693"/>
            </a:lvl8pPr>
            <a:lvl9pPr marL="2534351" indent="0">
              <a:buNone/>
              <a:defRPr sz="6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81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581" y="337319"/>
            <a:ext cx="5464552" cy="122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581" y="1686590"/>
            <a:ext cx="5464552" cy="40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5580" y="5872269"/>
            <a:ext cx="1425535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8705" y="5872269"/>
            <a:ext cx="2138303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4598" y="5872269"/>
            <a:ext cx="1425535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0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33588" rtl="0" eaLnBrk="1" latinLnBrk="0" hangingPunct="1">
        <a:lnSpc>
          <a:spcPct val="90000"/>
        </a:lnSpc>
        <a:spcBef>
          <a:spcPct val="0"/>
        </a:spcBef>
        <a:buNone/>
        <a:defRPr sz="30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397" indent="-158397" algn="l" defTabSz="633588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1pPr>
      <a:lvl2pPr marL="475191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791985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3pPr>
      <a:lvl4pPr marL="1108779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2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742366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2059160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375954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692748" indent="-158397" algn="l" defTabSz="633588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794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588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50382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7176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3969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900763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7557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4351" algn="l" defTabSz="633588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671" y="156723"/>
            <a:ext cx="6037543" cy="6065102"/>
          </a:xfrm>
          <a:prstGeom prst="rect">
            <a:avLst/>
          </a:prstGeom>
          <a:noFill/>
          <a:ln w="317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7202" tIns="148604" rIns="297202" bIns="148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766"/>
          </a:p>
        </p:txBody>
      </p:sp>
      <p:sp>
        <p:nvSpPr>
          <p:cNvPr id="6" name="TextBox 5"/>
          <p:cNvSpPr txBox="1"/>
          <p:nvPr/>
        </p:nvSpPr>
        <p:spPr>
          <a:xfrm>
            <a:off x="49862" y="236227"/>
            <a:ext cx="5602223" cy="655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3" spc="-3000" dirty="0">
                <a:solidFill>
                  <a:srgbClr val="282828"/>
                </a:solidFill>
                <a:latin typeface="Hammersmith One" panose="02010703030501060504" pitchFamily="2" charset="0"/>
              </a:rPr>
              <a:t>RK</a:t>
            </a:r>
            <a:endParaRPr lang="de-DE" sz="42003" spc="-3000" dirty="0"/>
          </a:p>
        </p:txBody>
      </p:sp>
    </p:spTree>
    <p:extLst>
      <p:ext uri="{BB962C8B-B14F-4D97-AF65-F5344CB8AC3E}">
        <p14:creationId xmlns:p14="http://schemas.microsoft.com/office/powerpoint/2010/main" val="34309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Hammersmith One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ReneK</dc:creator>
  <cp:lastModifiedBy>ReneK</cp:lastModifiedBy>
  <cp:revision>14</cp:revision>
  <dcterms:created xsi:type="dcterms:W3CDTF">2016-08-03T19:54:12Z</dcterms:created>
  <dcterms:modified xsi:type="dcterms:W3CDTF">2020-06-12T17:05:55Z</dcterms:modified>
</cp:coreProperties>
</file>