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40" r:id="rId1"/>
  </p:sldMasterIdLst>
  <p:sldIdLst>
    <p:sldId id="259" r:id="rId2"/>
  </p:sldIdLst>
  <p:sldSz cx="27611388" cy="925195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ammersmith One" panose="02010703030501060504" pitchFamily="2" charset="0"/>
      <p:regular r:id="rId9"/>
    </p:embeddedFont>
  </p:embeddedFontLst>
  <p:defaultTextStyle>
    <a:defPPr>
      <a:defRPr lang="de-DE"/>
    </a:defPPr>
    <a:lvl1pPr marL="0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1pPr>
    <a:lvl2pPr marL="1293505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2pPr>
    <a:lvl3pPr marL="2587010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3pPr>
    <a:lvl4pPr marL="3880515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4pPr>
    <a:lvl5pPr marL="5174020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5pPr>
    <a:lvl6pPr marL="6467525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6pPr>
    <a:lvl7pPr marL="7761030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7pPr>
    <a:lvl8pPr marL="9054535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8pPr>
    <a:lvl9pPr marL="10348040" algn="l" defTabSz="2587010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 snapToGrid="0">
      <p:cViewPr>
        <p:scale>
          <a:sx n="50" d="100"/>
          <a:sy n="50" d="100"/>
        </p:scale>
        <p:origin x="2477" y="2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1424" y="1514151"/>
            <a:ext cx="20708541" cy="3221049"/>
          </a:xfrm>
        </p:spPr>
        <p:txBody>
          <a:bodyPr anchor="b"/>
          <a:lstStyle>
            <a:lvl1pPr algn="ctr">
              <a:defRPr sz="80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424" y="4859416"/>
            <a:ext cx="20708541" cy="2233746"/>
          </a:xfrm>
        </p:spPr>
        <p:txBody>
          <a:bodyPr/>
          <a:lstStyle>
            <a:lvl1pPr marL="0" indent="0" algn="ctr">
              <a:buNone/>
              <a:defRPr sz="3238"/>
            </a:lvl1pPr>
            <a:lvl2pPr marL="616809" indent="0" algn="ctr">
              <a:buNone/>
              <a:defRPr sz="2698"/>
            </a:lvl2pPr>
            <a:lvl3pPr marL="1233617" indent="0" algn="ctr">
              <a:buNone/>
              <a:defRPr sz="2428"/>
            </a:lvl3pPr>
            <a:lvl4pPr marL="1850426" indent="0" algn="ctr">
              <a:buNone/>
              <a:defRPr sz="2159"/>
            </a:lvl4pPr>
            <a:lvl5pPr marL="2467234" indent="0" algn="ctr">
              <a:buNone/>
              <a:defRPr sz="2159"/>
            </a:lvl5pPr>
            <a:lvl6pPr marL="3084043" indent="0" algn="ctr">
              <a:buNone/>
              <a:defRPr sz="2159"/>
            </a:lvl6pPr>
            <a:lvl7pPr marL="3700851" indent="0" algn="ctr">
              <a:buNone/>
              <a:defRPr sz="2159"/>
            </a:lvl7pPr>
            <a:lvl8pPr marL="4317660" indent="0" algn="ctr">
              <a:buNone/>
              <a:defRPr sz="2159"/>
            </a:lvl8pPr>
            <a:lvl9pPr marL="4934468" indent="0" algn="ctr">
              <a:buNone/>
              <a:defRPr sz="21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2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1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59399" y="492581"/>
            <a:ext cx="5953706" cy="784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8283" y="492581"/>
            <a:ext cx="17515974" cy="784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5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902" y="2306564"/>
            <a:ext cx="23814822" cy="3848554"/>
          </a:xfrm>
        </p:spPr>
        <p:txBody>
          <a:bodyPr anchor="b"/>
          <a:lstStyle>
            <a:lvl1pPr>
              <a:defRPr sz="80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3902" y="6191526"/>
            <a:ext cx="23814822" cy="2023863"/>
          </a:xfrm>
        </p:spPr>
        <p:txBody>
          <a:bodyPr/>
          <a:lstStyle>
            <a:lvl1pPr marL="0" indent="0">
              <a:buNone/>
              <a:defRPr sz="3238">
                <a:solidFill>
                  <a:schemeClr val="tx1">
                    <a:tint val="75000"/>
                  </a:schemeClr>
                </a:solidFill>
              </a:defRPr>
            </a:lvl1pPr>
            <a:lvl2pPr marL="616809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2pPr>
            <a:lvl3pPr marL="1233617" indent="0">
              <a:buNone/>
              <a:defRPr sz="2428">
                <a:solidFill>
                  <a:schemeClr val="tx1">
                    <a:tint val="75000"/>
                  </a:schemeClr>
                </a:solidFill>
              </a:defRPr>
            </a:lvl3pPr>
            <a:lvl4pPr marL="1850426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4pPr>
            <a:lvl5pPr marL="2467234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5pPr>
            <a:lvl6pPr marL="3084043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6pPr>
            <a:lvl7pPr marL="3700851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7pPr>
            <a:lvl8pPr marL="431766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8pPr>
            <a:lvl9pPr marL="4934468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83" y="2462903"/>
            <a:ext cx="11734840" cy="58702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78265" y="2462903"/>
            <a:ext cx="11734840" cy="58702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7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79" y="492581"/>
            <a:ext cx="23814822" cy="1788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881" y="2268014"/>
            <a:ext cx="11680910" cy="1111518"/>
          </a:xfrm>
        </p:spPr>
        <p:txBody>
          <a:bodyPr anchor="b"/>
          <a:lstStyle>
            <a:lvl1pPr marL="0" indent="0">
              <a:buNone/>
              <a:defRPr sz="3238" b="1"/>
            </a:lvl1pPr>
            <a:lvl2pPr marL="616809" indent="0">
              <a:buNone/>
              <a:defRPr sz="2698" b="1"/>
            </a:lvl2pPr>
            <a:lvl3pPr marL="1233617" indent="0">
              <a:buNone/>
              <a:defRPr sz="2428" b="1"/>
            </a:lvl3pPr>
            <a:lvl4pPr marL="1850426" indent="0">
              <a:buNone/>
              <a:defRPr sz="2159" b="1"/>
            </a:lvl4pPr>
            <a:lvl5pPr marL="2467234" indent="0">
              <a:buNone/>
              <a:defRPr sz="2159" b="1"/>
            </a:lvl5pPr>
            <a:lvl6pPr marL="3084043" indent="0">
              <a:buNone/>
              <a:defRPr sz="2159" b="1"/>
            </a:lvl6pPr>
            <a:lvl7pPr marL="3700851" indent="0">
              <a:buNone/>
              <a:defRPr sz="2159" b="1"/>
            </a:lvl7pPr>
            <a:lvl8pPr marL="4317660" indent="0">
              <a:buNone/>
              <a:defRPr sz="2159" b="1"/>
            </a:lvl8pPr>
            <a:lvl9pPr marL="4934468" indent="0">
              <a:buNone/>
              <a:defRPr sz="21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1881" y="3379532"/>
            <a:ext cx="11680910" cy="4970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78265" y="2268014"/>
            <a:ext cx="11738436" cy="1111518"/>
          </a:xfrm>
        </p:spPr>
        <p:txBody>
          <a:bodyPr anchor="b"/>
          <a:lstStyle>
            <a:lvl1pPr marL="0" indent="0">
              <a:buNone/>
              <a:defRPr sz="3238" b="1"/>
            </a:lvl1pPr>
            <a:lvl2pPr marL="616809" indent="0">
              <a:buNone/>
              <a:defRPr sz="2698" b="1"/>
            </a:lvl2pPr>
            <a:lvl3pPr marL="1233617" indent="0">
              <a:buNone/>
              <a:defRPr sz="2428" b="1"/>
            </a:lvl3pPr>
            <a:lvl4pPr marL="1850426" indent="0">
              <a:buNone/>
              <a:defRPr sz="2159" b="1"/>
            </a:lvl4pPr>
            <a:lvl5pPr marL="2467234" indent="0">
              <a:buNone/>
              <a:defRPr sz="2159" b="1"/>
            </a:lvl5pPr>
            <a:lvl6pPr marL="3084043" indent="0">
              <a:buNone/>
              <a:defRPr sz="2159" b="1"/>
            </a:lvl6pPr>
            <a:lvl7pPr marL="3700851" indent="0">
              <a:buNone/>
              <a:defRPr sz="2159" b="1"/>
            </a:lvl7pPr>
            <a:lvl8pPr marL="4317660" indent="0">
              <a:buNone/>
              <a:defRPr sz="2159" b="1"/>
            </a:lvl8pPr>
            <a:lvl9pPr marL="4934468" indent="0">
              <a:buNone/>
              <a:defRPr sz="21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78265" y="3379532"/>
            <a:ext cx="11738436" cy="4970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15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8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80" y="616797"/>
            <a:ext cx="8905391" cy="2158788"/>
          </a:xfrm>
        </p:spPr>
        <p:txBody>
          <a:bodyPr anchor="b"/>
          <a:lstStyle>
            <a:lvl1pPr>
              <a:defRPr sz="4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8436" y="1332110"/>
            <a:ext cx="13978265" cy="6574881"/>
          </a:xfrm>
        </p:spPr>
        <p:txBody>
          <a:bodyPr/>
          <a:lstStyle>
            <a:lvl1pPr>
              <a:defRPr sz="4317"/>
            </a:lvl1pPr>
            <a:lvl2pPr>
              <a:defRPr sz="3777"/>
            </a:lvl2pPr>
            <a:lvl3pPr>
              <a:defRPr sz="323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1880" y="2775585"/>
            <a:ext cx="8905391" cy="5142115"/>
          </a:xfrm>
        </p:spPr>
        <p:txBody>
          <a:bodyPr/>
          <a:lstStyle>
            <a:lvl1pPr marL="0" indent="0">
              <a:buNone/>
              <a:defRPr sz="2159"/>
            </a:lvl1pPr>
            <a:lvl2pPr marL="616809" indent="0">
              <a:buNone/>
              <a:defRPr sz="1889"/>
            </a:lvl2pPr>
            <a:lvl3pPr marL="1233617" indent="0">
              <a:buNone/>
              <a:defRPr sz="1619"/>
            </a:lvl3pPr>
            <a:lvl4pPr marL="1850426" indent="0">
              <a:buNone/>
              <a:defRPr sz="1349"/>
            </a:lvl4pPr>
            <a:lvl5pPr marL="2467234" indent="0">
              <a:buNone/>
              <a:defRPr sz="1349"/>
            </a:lvl5pPr>
            <a:lvl6pPr marL="3084043" indent="0">
              <a:buNone/>
              <a:defRPr sz="1349"/>
            </a:lvl6pPr>
            <a:lvl7pPr marL="3700851" indent="0">
              <a:buNone/>
              <a:defRPr sz="1349"/>
            </a:lvl7pPr>
            <a:lvl8pPr marL="4317660" indent="0">
              <a:buNone/>
              <a:defRPr sz="1349"/>
            </a:lvl8pPr>
            <a:lvl9pPr marL="4934468" indent="0">
              <a:buNone/>
              <a:defRPr sz="13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80" y="616797"/>
            <a:ext cx="8905391" cy="2158788"/>
          </a:xfrm>
        </p:spPr>
        <p:txBody>
          <a:bodyPr anchor="b"/>
          <a:lstStyle>
            <a:lvl1pPr>
              <a:defRPr sz="4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38436" y="1332110"/>
            <a:ext cx="13978265" cy="6574881"/>
          </a:xfrm>
        </p:spPr>
        <p:txBody>
          <a:bodyPr anchor="t"/>
          <a:lstStyle>
            <a:lvl1pPr marL="0" indent="0">
              <a:buNone/>
              <a:defRPr sz="4317"/>
            </a:lvl1pPr>
            <a:lvl2pPr marL="616809" indent="0">
              <a:buNone/>
              <a:defRPr sz="3777"/>
            </a:lvl2pPr>
            <a:lvl3pPr marL="1233617" indent="0">
              <a:buNone/>
              <a:defRPr sz="3238"/>
            </a:lvl3pPr>
            <a:lvl4pPr marL="1850426" indent="0">
              <a:buNone/>
              <a:defRPr sz="2698"/>
            </a:lvl4pPr>
            <a:lvl5pPr marL="2467234" indent="0">
              <a:buNone/>
              <a:defRPr sz="2698"/>
            </a:lvl5pPr>
            <a:lvl6pPr marL="3084043" indent="0">
              <a:buNone/>
              <a:defRPr sz="2698"/>
            </a:lvl6pPr>
            <a:lvl7pPr marL="3700851" indent="0">
              <a:buNone/>
              <a:defRPr sz="2698"/>
            </a:lvl7pPr>
            <a:lvl8pPr marL="4317660" indent="0">
              <a:buNone/>
              <a:defRPr sz="2698"/>
            </a:lvl8pPr>
            <a:lvl9pPr marL="4934468" indent="0">
              <a:buNone/>
              <a:defRPr sz="26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1880" y="2775585"/>
            <a:ext cx="8905391" cy="5142115"/>
          </a:xfrm>
        </p:spPr>
        <p:txBody>
          <a:bodyPr/>
          <a:lstStyle>
            <a:lvl1pPr marL="0" indent="0">
              <a:buNone/>
              <a:defRPr sz="2159"/>
            </a:lvl1pPr>
            <a:lvl2pPr marL="616809" indent="0">
              <a:buNone/>
              <a:defRPr sz="1889"/>
            </a:lvl2pPr>
            <a:lvl3pPr marL="1233617" indent="0">
              <a:buNone/>
              <a:defRPr sz="1619"/>
            </a:lvl3pPr>
            <a:lvl4pPr marL="1850426" indent="0">
              <a:buNone/>
              <a:defRPr sz="1349"/>
            </a:lvl4pPr>
            <a:lvl5pPr marL="2467234" indent="0">
              <a:buNone/>
              <a:defRPr sz="1349"/>
            </a:lvl5pPr>
            <a:lvl6pPr marL="3084043" indent="0">
              <a:buNone/>
              <a:defRPr sz="1349"/>
            </a:lvl6pPr>
            <a:lvl7pPr marL="3700851" indent="0">
              <a:buNone/>
              <a:defRPr sz="1349"/>
            </a:lvl7pPr>
            <a:lvl8pPr marL="4317660" indent="0">
              <a:buNone/>
              <a:defRPr sz="1349"/>
            </a:lvl8pPr>
            <a:lvl9pPr marL="4934468" indent="0">
              <a:buNone/>
              <a:defRPr sz="13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8283" y="492581"/>
            <a:ext cx="23814822" cy="178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8283" y="2462903"/>
            <a:ext cx="23814822" cy="587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8283" y="8575188"/>
            <a:ext cx="6212562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6CB9-6BBE-47A5-855E-99229A754B2B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6273" y="8575188"/>
            <a:ext cx="9318843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00543" y="8575188"/>
            <a:ext cx="6212562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09CD-6C88-429D-A31B-C1A8B554A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233617" rtl="0" eaLnBrk="1" latinLnBrk="0" hangingPunct="1">
        <a:lnSpc>
          <a:spcPct val="90000"/>
        </a:lnSpc>
        <a:spcBef>
          <a:spcPct val="0"/>
        </a:spcBef>
        <a:buNone/>
        <a:defRPr sz="5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04" indent="-308404" algn="l" defTabSz="1233617" rtl="0" eaLnBrk="1" latinLnBrk="0" hangingPunct="1">
        <a:lnSpc>
          <a:spcPct val="90000"/>
        </a:lnSpc>
        <a:spcBef>
          <a:spcPts val="1349"/>
        </a:spcBef>
        <a:buFont typeface="Arial" panose="020B0604020202020204" pitchFamily="34" charset="0"/>
        <a:buChar char="•"/>
        <a:defRPr sz="3777" kern="1200">
          <a:solidFill>
            <a:schemeClr val="tx1"/>
          </a:solidFill>
          <a:latin typeface="+mn-lt"/>
          <a:ea typeface="+mn-ea"/>
          <a:cs typeface="+mn-cs"/>
        </a:defRPr>
      </a:lvl1pPr>
      <a:lvl2pPr marL="925213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2pPr>
      <a:lvl3pPr marL="1542021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3pPr>
      <a:lvl4pPr marL="2158830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4pPr>
      <a:lvl5pPr marL="2775638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5pPr>
      <a:lvl6pPr marL="3392447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6pPr>
      <a:lvl7pPr marL="4009255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7pPr>
      <a:lvl8pPr marL="4626064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8pPr>
      <a:lvl9pPr marL="5242872" indent="-308404" algn="l" defTabSz="1233617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1pPr>
      <a:lvl2pPr marL="616809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2pPr>
      <a:lvl3pPr marL="1233617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3pPr>
      <a:lvl4pPr marL="1850426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4pPr>
      <a:lvl5pPr marL="2467234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5pPr>
      <a:lvl6pPr marL="3084043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6pPr>
      <a:lvl7pPr marL="3700851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7pPr>
      <a:lvl8pPr marL="4317660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8pPr>
      <a:lvl9pPr marL="4934468" algn="l" defTabSz="1233617" rtl="0" eaLnBrk="1" latinLnBrk="0" hangingPunct="1">
        <a:defRPr sz="2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802" y="148475"/>
            <a:ext cx="27321411" cy="8943698"/>
          </a:xfrm>
          <a:prstGeom prst="rect">
            <a:avLst/>
          </a:prstGeom>
          <a:noFill/>
          <a:ln w="317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7204" tIns="148602" rIns="297204" bIns="1486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766"/>
          </a:p>
        </p:txBody>
      </p:sp>
      <p:grpSp>
        <p:nvGrpSpPr>
          <p:cNvPr id="7" name="Group 6"/>
          <p:cNvGrpSpPr/>
          <p:nvPr/>
        </p:nvGrpSpPr>
        <p:grpSpPr>
          <a:xfrm>
            <a:off x="644937" y="1132936"/>
            <a:ext cx="26321135" cy="6974912"/>
            <a:chOff x="839326" y="2607546"/>
            <a:chExt cx="26321136" cy="6974912"/>
          </a:xfrm>
        </p:grpSpPr>
        <p:sp>
          <p:nvSpPr>
            <p:cNvPr id="6" name="TextBox 5"/>
            <p:cNvSpPr txBox="1"/>
            <p:nvPr/>
          </p:nvSpPr>
          <p:spPr>
            <a:xfrm>
              <a:off x="839326" y="2607546"/>
              <a:ext cx="26321136" cy="594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8003" dirty="0">
                  <a:solidFill>
                    <a:srgbClr val="282828"/>
                  </a:solidFill>
                  <a:latin typeface="Hammersmith One" panose="02010703030501060504" pitchFamily="2" charset="0"/>
                </a:rPr>
                <a:t>RENÉ KEMPE</a:t>
              </a:r>
              <a:endParaRPr lang="de-DE" sz="38003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49863" y="7181673"/>
              <a:ext cx="20500062" cy="2400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5001" dirty="0">
                  <a:solidFill>
                    <a:srgbClr val="282828"/>
                  </a:solidFill>
                  <a:latin typeface="Hammersmith One" panose="02010703030501060504" pitchFamily="2" charset="0"/>
                </a:rPr>
                <a:t>TRAVEL PHOTOGRAPHY</a:t>
              </a:r>
              <a:endParaRPr lang="de-DE" sz="1500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88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Hammersmith One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ReneK</dc:creator>
  <cp:lastModifiedBy>ReneK</cp:lastModifiedBy>
  <cp:revision>14</cp:revision>
  <dcterms:created xsi:type="dcterms:W3CDTF">2016-08-03T19:54:12Z</dcterms:created>
  <dcterms:modified xsi:type="dcterms:W3CDTF">2020-06-12T17:08:31Z</dcterms:modified>
</cp:coreProperties>
</file>