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615" r:id="rId3"/>
    <p:sldId id="636" r:id="rId4"/>
    <p:sldId id="637" r:id="rId5"/>
    <p:sldId id="640" r:id="rId6"/>
    <p:sldId id="618" r:id="rId7"/>
    <p:sldId id="635" r:id="rId8"/>
    <p:sldId id="672" r:id="rId9"/>
    <p:sldId id="671" r:id="rId10"/>
    <p:sldId id="674" r:id="rId11"/>
    <p:sldId id="673" r:id="rId12"/>
    <p:sldId id="6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1"/>
    <p:restoredTop sz="96197"/>
  </p:normalViewPr>
  <p:slideViewPr>
    <p:cSldViewPr snapToGrid="0" snapToObjects="1" showGuides="1">
      <p:cViewPr>
        <p:scale>
          <a:sx n="130" d="100"/>
          <a:sy n="13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8/29/23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de Logística Normal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0E7A7-8A3B-602E-B22A-333E2204506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latin typeface="Montserrat" pitchFamily="2" charset="77"/>
              </a:rPr>
              <a:t>Logistic</a:t>
            </a:r>
            <a:r>
              <a:rPr lang="es-ES_tradnl" dirty="0">
                <a:latin typeface="Montserrat" pitchFamily="2" charset="77"/>
              </a:rPr>
              <a:t> Normal </a:t>
            </a:r>
            <a:r>
              <a:rPr lang="es-ES_tradnl" dirty="0" err="1">
                <a:latin typeface="Montserrat" pitchFamily="2" charset="77"/>
              </a:rPr>
              <a:t>Distribution</a:t>
            </a:r>
            <a:endParaRPr lang="es-ES_tradnl" dirty="0"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C5487-ABF4-AD4F-C6AB-26AA99D63B43}"/>
                  </a:ext>
                </a:extLst>
              </p:cNvPr>
              <p:cNvSpPr txBox="1"/>
              <p:nvPr/>
            </p:nvSpPr>
            <p:spPr>
              <a:xfrm>
                <a:off x="754554" y="1604974"/>
                <a:ext cx="10837863" cy="949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𝑙𝑜𝑔𝑖𝑠𝑡𝑖𝑐𝑎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C5487-ABF4-AD4F-C6AB-26AA99D6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4" y="1604974"/>
                <a:ext cx="10837863" cy="94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istic distribution - Wikipedia">
            <a:extLst>
              <a:ext uri="{FF2B5EF4-FFF2-40B4-BE49-F238E27FC236}">
                <a16:creationId xmlns:a16="http://schemas.microsoft.com/office/drawing/2014/main" id="{0EA0C3FE-30D2-F1C8-5979-1111E4724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40066"/>
            <a:ext cx="4838953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ndard logistic CDF">
            <a:extLst>
              <a:ext uri="{FF2B5EF4-FFF2-40B4-BE49-F238E27FC236}">
                <a16:creationId xmlns:a16="http://schemas.microsoft.com/office/drawing/2014/main" id="{6E622355-7964-A668-5C3C-FD7E0F3C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93" y="2540064"/>
            <a:ext cx="4838954" cy="387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7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de Logística Normal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0E7A7-8A3B-602E-B22A-333E2204506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 err="1">
                <a:latin typeface="Montserrat" pitchFamily="2" charset="77"/>
              </a:rPr>
              <a:t>Logistic</a:t>
            </a:r>
            <a:r>
              <a:rPr lang="es-ES_tradnl" dirty="0">
                <a:latin typeface="Montserrat" pitchFamily="2" charset="77"/>
              </a:rPr>
              <a:t> Normal </a:t>
            </a:r>
            <a:r>
              <a:rPr lang="es-ES_tradnl" dirty="0" err="1">
                <a:latin typeface="Montserrat" pitchFamily="2" charset="77"/>
              </a:rPr>
              <a:t>Distribution</a:t>
            </a:r>
            <a:endParaRPr lang="es-ES_tradnl" dirty="0">
              <a:latin typeface="Montserrat" pitchFamily="2" charset="77"/>
            </a:endParaRPr>
          </a:p>
        </p:txBody>
      </p:sp>
      <p:pic>
        <p:nvPicPr>
          <p:cNvPr id="2056" name="Picture 8" descr="File:Gaussian and Logistic Normal pdfs.pdf">
            <a:extLst>
              <a:ext uri="{FF2B5EF4-FFF2-40B4-BE49-F238E27FC236}">
                <a16:creationId xmlns:a16="http://schemas.microsoft.com/office/drawing/2014/main" id="{B58DE8D4-7DAA-1722-12B4-2D666DE7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90" y="1925872"/>
            <a:ext cx="6874195" cy="43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Logistic Normal approximation to Dirichlet distribution.pdf">
            <a:extLst>
              <a:ext uri="{FF2B5EF4-FFF2-40B4-BE49-F238E27FC236}">
                <a16:creationId xmlns:a16="http://schemas.microsoft.com/office/drawing/2014/main" id="{4E9519A3-B82A-6749-95C0-3B381A73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53" y="2055285"/>
            <a:ext cx="1934752" cy="40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3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23D01782-0764-D972-6898-849D99A925AD}"/>
              </a:ext>
            </a:extLst>
          </p:cNvPr>
          <p:cNvSpPr/>
          <p:nvPr/>
        </p:nvSpPr>
        <p:spPr>
          <a:xfrm>
            <a:off x="1604974" y="4897391"/>
            <a:ext cx="455517" cy="4555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6C008-2EE7-5A6A-4461-5853BEFD6B3F}"/>
              </a:ext>
            </a:extLst>
          </p:cNvPr>
          <p:cNvGrpSpPr/>
          <p:nvPr/>
        </p:nvGrpSpPr>
        <p:grpSpPr>
          <a:xfrm>
            <a:off x="755828" y="4099760"/>
            <a:ext cx="2223188" cy="1662133"/>
            <a:chOff x="2728889" y="1211089"/>
            <a:chExt cx="6921624" cy="5174843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326B772F-7641-EC2E-CB6B-31F02D113538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F8407D-1BD9-E904-4223-C472FAFA4F9B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C2B82-6E85-8E0F-99E5-C0E4FF9E93CB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8BA749-84B7-C932-7D2B-910049474BF7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5" name="Graphic 14" descr="Paper with solid fill">
              <a:extLst>
                <a:ext uri="{FF2B5EF4-FFF2-40B4-BE49-F238E27FC236}">
                  <a16:creationId xmlns:a16="http://schemas.microsoft.com/office/drawing/2014/main" id="{D5DC7A8E-F5F7-A219-5EAE-2AA88A1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7443" y="4145800"/>
              <a:ext cx="602065" cy="602068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Modelo de Tópicos Correlacionados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Correlated Topic Modeling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099349" y="1953911"/>
            <a:ext cx="9786561" cy="4322816"/>
            <a:chOff x="1762187" y="1953911"/>
            <a:chExt cx="9786561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762187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Logistica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38284"/>
              <a:ext cx="17954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</p:cNvCxnSpPr>
            <p:nvPr/>
          </p:nvCxnSpPr>
          <p:spPr>
            <a:xfrm>
              <a:off x="6022957" y="5133865"/>
              <a:ext cx="177186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94651C-CE87-D8DF-8081-36AA0666739D}"/>
              </a:ext>
            </a:extLst>
          </p:cNvPr>
          <p:cNvGrpSpPr/>
          <p:nvPr/>
        </p:nvGrpSpPr>
        <p:grpSpPr>
          <a:xfrm>
            <a:off x="4290541" y="4395853"/>
            <a:ext cx="1003547" cy="1207473"/>
            <a:chOff x="8099947" y="3708619"/>
            <a:chExt cx="1003547" cy="12074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83747-B59B-7B34-00E7-205C26D4C45C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899CD1-807D-E2A3-53B7-056B3ADA4743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74FB68-8AF6-A1B8-3AD2-06841CD80201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A440D2-BABB-D70E-5CBA-50527B1F2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B60E81-BFCA-3E84-519F-FA5506CF6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02F461-F7DD-FC1E-6007-FF4ADC1FE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7D9FA1-704D-FB70-D72C-20CCBF16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4AE599-4461-411F-1C6A-A1A7232C2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F491F7-14AF-3992-B35B-0D6766E14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F4D1F5-CB5D-F3B2-C5E7-FEBAF5E06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32A9B2-6CCC-1E5E-7D4F-BA6896682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C762BB-2A49-688E-027E-47F512EF2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84DBD60-D14D-6A93-917F-0D8E2B989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FE55FF-BBC3-0708-28C1-FBF0F9107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0A6FF0-1E8C-885E-BB21-F68C6F5D8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26F9F0-66A9-DA2C-E99E-5067BE6E2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AFADFF-6035-FFAA-2429-F83E50926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B0F217-E389-F637-1449-BB4E9C87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C64072-BD68-9FDC-62B5-954C2DE54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A9C0B8-A584-FEC6-79AB-71D227261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3B816CA-D419-15E0-0AAA-EABD1D74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2150AC-AB21-AEB4-4824-302D6F926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C3717A-AA06-DB6D-06C1-7BF970BE4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2379DF-0429-D06C-ABDE-6D8E2EA9A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5D7FA6-C729-0F0D-6D38-D7B54FB4E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3E681BC-680A-7195-CD89-341B4BD9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11F3B0A-C6FA-033C-97BC-04DF26B0D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0E3041-A528-7103-E43C-2B00E21DD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F620497-B791-51E2-16A1-BC8666BDB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A93378D-66BA-34E4-69C8-86D139287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787AD7-1FBB-1355-4993-B4ED3C7A6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0A1D25-6480-B14A-E573-DDFCF4418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CF558-92D8-112E-878C-EAD1212F3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A6A5CA-A49F-2B0F-2C87-D6B2B85B7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6C395C7-C899-6C2A-E34D-A50180528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5D16E37-8EAA-BDDF-CFC9-8E9545074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82EF76-4347-1CE5-EB48-DE83317A6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F3CE86A-1441-68B3-CD6D-0C76C5A8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413A94-09C5-1CEA-18B2-38DDA4BD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D75883-8C34-9A27-E152-CC01E51BE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B3F823-DDE6-A989-6CAB-36FDEF8D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D519F5-54BB-B381-DF7F-FEA0B45E7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935564-441A-7274-E6A9-167B00FFC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EEAC0A-6DF4-898C-AB2E-08B5B5D9D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358C7A-FB31-8D04-EDC9-EA652BFF4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8AA06D3-9769-4ED7-CC81-4DA3666E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A4189C-C256-CFBD-5BC9-50B2B913D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584099-ABC9-63A9-EAF6-C70288D07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8326585-E63F-F5B4-E4DC-E1DC4381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D2454A5-D805-52B1-6E1C-8C4CAF362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83760B-950C-E657-1904-B551AB4BC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C7727F-D28E-FF11-71D9-76D10ECDD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D0D094F-EB3A-7BF5-F9A2-25532CAFD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1AF8251-1D17-7D8F-A93A-297F5761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6A28085-FD0B-C0C0-B8C6-76645B8BD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393EB33-7A03-CC70-2170-1947FC71A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8F71D9-8DDF-3BF4-DD3A-E4A3D20C0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D799893-5142-24DD-63F8-D7E821E0E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C1C7AA9-FA5C-6072-2367-C815E8BA8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CB62DDB-0DB9-8AD6-A836-8B8378BB6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9D8BCB-6B1A-7100-DD15-7CD4E4BBC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1C704E-B12A-E655-348D-C5F14307B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149E5B3-270A-CB80-3792-37DF40636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C1140BC-C3BE-9763-3C68-E344A641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01C0EDD-8A10-D465-1370-77C7B3C67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6B012A-16E4-F9CD-FB71-CF4034799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DFEC11-1269-A49B-ACC4-FEAF4441B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4B1CEA-E26E-A664-8A8B-2FB567EF4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114388-A364-DA06-2D5D-0CAA8BF78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551015C-4792-F346-01F5-19ACA6044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03545A-0211-48FB-8824-BB7ACFBD4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68587AC-A4FE-82CA-9C74-878041A9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D34DF2-C092-741C-9E58-F568387FE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32FEC0-2B24-8DD7-66C2-8B785E125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046C67-5063-C742-8ADE-BC77261ED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7B15DC-0546-55DB-2BA1-B36299FC7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5618C8A-17C5-3551-C025-F3D558CDA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6C3C73-F0FC-D64A-CE74-280A0CF7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4B3D33D-AF7B-FBA3-E9EA-1F461AEFB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DF98EE0-4BD6-57DF-EC4C-8BDB8BB8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F134D7-D3BA-E78A-CF8C-5AAB2B70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177FDBE-B889-E3A5-AD7F-0A1A75322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4C8883-887C-0458-548A-3FBA02846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B4F213-39D9-25F2-D745-54F130F9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6C256F7-BA12-F1DB-414D-4506E4E4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BBACF4-E408-A383-4443-D327124A2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CC0B36-DBB8-A72A-44BF-8E7F97D1A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5471A9-4CAA-5BC4-F5B4-CE3B20598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18E2CE-CC23-3468-3EAA-AE38F73AE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08A98D-40C4-6553-0D10-03399573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3E3C07B-E2BA-7BD4-AB99-57013FF45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7684B07-BAEC-92CF-905B-7E9D0354C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F33DBDE-FF9B-787F-9252-2A55FF60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0ABE67-8CF0-0BBC-A6E6-86C16C8C2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715B90A-C546-8DBA-AF7A-F8272826C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A29E6E1-BF71-F70B-D079-9E2B3D5FA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DB4B94D-AD77-06AC-8A82-9335828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03BCA6-7589-421A-B396-31626650B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7817B7-E88B-18D7-4AC6-F9AC06297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946B40D-4816-5DA6-E945-2F564F24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CDB4DE6-F154-49D5-5379-3295E204F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0CADD60-64BC-81E2-07B2-047B87BA8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2459180-BF8A-B86D-B8B6-65239BA0D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07674C-595F-C710-5E9F-DA1CE890805F}"/>
              </a:ext>
            </a:extLst>
          </p:cNvPr>
          <p:cNvSpPr txBox="1"/>
          <p:nvPr/>
        </p:nvSpPr>
        <p:spPr>
          <a:xfrm>
            <a:off x="7260600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A3B839-24ED-E619-EE01-53582B568E20}"/>
              </a:ext>
            </a:extLst>
          </p:cNvPr>
          <p:cNvSpPr txBox="1"/>
          <p:nvPr/>
        </p:nvSpPr>
        <p:spPr>
          <a:xfrm>
            <a:off x="7260600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1D83B50-EF0E-FDCF-C83D-5A75A54D9C8C}"/>
              </a:ext>
            </a:extLst>
          </p:cNvPr>
          <p:cNvSpPr txBox="1"/>
          <p:nvPr/>
        </p:nvSpPr>
        <p:spPr>
          <a:xfrm>
            <a:off x="7314301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5DB2836-4C7F-183E-A694-CACFF3560B14}"/>
              </a:ext>
            </a:extLst>
          </p:cNvPr>
          <p:cNvSpPr txBox="1"/>
          <p:nvPr/>
        </p:nvSpPr>
        <p:spPr>
          <a:xfrm>
            <a:off x="7260600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45" name="Graphic 144" descr="Paper outline">
            <a:extLst>
              <a:ext uri="{FF2B5EF4-FFF2-40B4-BE49-F238E27FC236}">
                <a16:creationId xmlns:a16="http://schemas.microsoft.com/office/drawing/2014/main" id="{B535E0B1-B23A-C6B5-82B1-34D8E5F7E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8984" y="4720480"/>
            <a:ext cx="910818" cy="910818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B8A380-C9DE-13DD-4548-8DAC2989384F}"/>
              </a:ext>
            </a:extLst>
          </p:cNvPr>
          <p:cNvGrpSpPr/>
          <p:nvPr/>
        </p:nvGrpSpPr>
        <p:grpSpPr>
          <a:xfrm>
            <a:off x="6603804" y="2446358"/>
            <a:ext cx="1559686" cy="1518336"/>
            <a:chOff x="2995122" y="1225053"/>
            <a:chExt cx="5539691" cy="5392825"/>
          </a:xfrm>
        </p:grpSpPr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id="{0A058E73-1DB4-8FA3-DD4C-92B6928CF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D151407-35D9-36EF-ADD3-6AEE16732053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F977C6-A335-58F9-C137-64D1CF7C13CC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D12CC93-8437-AF48-EE7E-2EB248562B20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8694925-7665-0034-6C82-0BA16B379B94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759CB9-6529-EC83-10CB-9BDD96F7942E}"/>
                </a:ext>
              </a:extLst>
            </p:cNvPr>
            <p:cNvSpPr txBox="1"/>
            <p:nvPr/>
          </p:nvSpPr>
          <p:spPr>
            <a:xfrm>
              <a:off x="5233892" y="4178101"/>
              <a:ext cx="1796731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C225097-CEA3-9FF6-BB7C-C3EA9CC74FE5}"/>
              </a:ext>
            </a:extLst>
          </p:cNvPr>
          <p:cNvSpPr/>
          <p:nvPr/>
        </p:nvSpPr>
        <p:spPr>
          <a:xfrm>
            <a:off x="9330562" y="2581815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2C5638-EC6D-2694-E2F4-820E8B63604A}"/>
              </a:ext>
            </a:extLst>
          </p:cNvPr>
          <p:cNvSpPr/>
          <p:nvPr/>
        </p:nvSpPr>
        <p:spPr>
          <a:xfrm>
            <a:off x="9331084" y="2802222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79BAE1-A62C-C0AD-6001-F26A468AC0AF}"/>
              </a:ext>
            </a:extLst>
          </p:cNvPr>
          <p:cNvSpPr/>
          <p:nvPr/>
        </p:nvSpPr>
        <p:spPr>
          <a:xfrm>
            <a:off x="9330562" y="3022628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3CCCAB-D356-BF53-4393-D34489082A6C}"/>
                  </a:ext>
                </a:extLst>
              </p:cNvPr>
              <p:cNvSpPr txBox="1"/>
              <p:nvPr/>
            </p:nvSpPr>
            <p:spPr>
              <a:xfrm>
                <a:off x="907088" y="4558643"/>
                <a:ext cx="4953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3CCCAB-D356-BF53-4393-D34489082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88" y="4558643"/>
                <a:ext cx="495312" cy="36933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720A1-5386-6995-3C8D-68303FC96CB1}"/>
                  </a:ext>
                </a:extLst>
              </p:cNvPr>
              <p:cNvSpPr txBox="1"/>
              <p:nvPr/>
            </p:nvSpPr>
            <p:spPr>
              <a:xfrm>
                <a:off x="2126434" y="4558643"/>
                <a:ext cx="4953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A720A1-5386-6995-3C8D-68303FC9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34" y="4558643"/>
                <a:ext cx="4953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BC6CEC-6FF9-D203-EBE5-FD373C0DEF9F}"/>
              </a:ext>
            </a:extLst>
          </p:cNvPr>
          <p:cNvCxnSpPr>
            <a:stCxn id="2" idx="2"/>
            <a:endCxn id="15" idx="1"/>
          </p:cNvCxnSpPr>
          <p:nvPr/>
        </p:nvCxnSpPr>
        <p:spPr>
          <a:xfrm>
            <a:off x="1154744" y="4927975"/>
            <a:ext cx="570627" cy="21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0FEECF-5C4E-C9B1-62E5-E3C8FDF87C9C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1993782" y="4837926"/>
            <a:ext cx="279301" cy="1261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222ABC08-5350-65B6-904B-50AA1814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1520945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9EE3F831-B018-58EF-FCF6-232C26AE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2448015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D11B1C79-CD0C-E652-A628-70125C3C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3375085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8854BE25-9371-E377-AC40-A30DF659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4302155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865DD91-16FE-9B01-6E1F-F7AA6876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5229225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221C2B52-AFAD-B82E-00FB-2C6A1E6D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1520945"/>
            <a:ext cx="914400" cy="91440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A6B70D25-9AA6-4BC9-7A5F-542ED9C6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2448015"/>
            <a:ext cx="914400" cy="914400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C9DA8556-BE76-A5D9-6225-1B418BB0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3375085"/>
            <a:ext cx="914400" cy="914400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F683FC12-F3A6-2412-AEFA-D4D4AC33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4302155"/>
            <a:ext cx="914400" cy="914400"/>
          </a:xfrm>
          <a:prstGeom prst="rect">
            <a:avLst/>
          </a:prstGeom>
        </p:spPr>
      </p:pic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672CCDB4-241F-5747-6669-FF9A5924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5229225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5E1D2C41-59CB-6C85-6CDD-2E22B427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1520945"/>
            <a:ext cx="914400" cy="914400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7CB9E56-FD03-B8D0-CD63-9D7A723C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2448015"/>
            <a:ext cx="914400" cy="914400"/>
          </a:xfrm>
          <a:prstGeom prst="rect">
            <a:avLst/>
          </a:prstGeom>
        </p:spPr>
      </p:pic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5FB8B154-2E10-7861-65C1-B1BC2D14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3375085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8887F58D-111D-1F22-9F50-65CC5DD2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4302155"/>
            <a:ext cx="914400" cy="9144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263BB94D-B466-BEE2-F762-A98050A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5229225"/>
            <a:ext cx="914400" cy="9144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4DD6C066-BE98-1DD8-4CD8-48DFC374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1520945"/>
            <a:ext cx="914400" cy="914400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1425D8D3-637E-6F48-B305-2ABBA3DC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2448015"/>
            <a:ext cx="914400" cy="914400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3D7AE569-4057-7194-0955-5254EDE53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3375085"/>
            <a:ext cx="914400" cy="914400"/>
          </a:xfrm>
          <a:prstGeom prst="rect">
            <a:avLst/>
          </a:prstGeom>
        </p:spPr>
      </p:pic>
      <p:pic>
        <p:nvPicPr>
          <p:cNvPr id="36" name="Graphic 35" descr="Document outline">
            <a:extLst>
              <a:ext uri="{FF2B5EF4-FFF2-40B4-BE49-F238E27FC236}">
                <a16:creationId xmlns:a16="http://schemas.microsoft.com/office/drawing/2014/main" id="{4FFD3CB8-3DA8-0AE5-A732-0A6C6A30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4302155"/>
            <a:ext cx="914400" cy="914400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7586D890-9C9E-805F-83D0-C75110C3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5229225"/>
            <a:ext cx="914400" cy="914400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75868589-37BC-3B00-EEEF-4FB0B452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1520945"/>
            <a:ext cx="914400" cy="914400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B34C512E-08AF-870B-93BE-D91A1FFB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2448015"/>
            <a:ext cx="914400" cy="914400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18A86504-5266-421C-4457-C11AB1F0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3375085"/>
            <a:ext cx="914400" cy="914400"/>
          </a:xfrm>
          <a:prstGeom prst="rect">
            <a:avLst/>
          </a:prstGeom>
        </p:spPr>
      </p:pic>
      <p:pic>
        <p:nvPicPr>
          <p:cNvPr id="41" name="Graphic 40" descr="Document outline">
            <a:extLst>
              <a:ext uri="{FF2B5EF4-FFF2-40B4-BE49-F238E27FC236}">
                <a16:creationId xmlns:a16="http://schemas.microsoft.com/office/drawing/2014/main" id="{FECF41EF-2B3E-34EE-FDA5-94ADA420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4302155"/>
            <a:ext cx="914400" cy="914400"/>
          </a:xfrm>
          <a:prstGeom prst="rect">
            <a:avLst/>
          </a:prstGeom>
        </p:spPr>
      </p:pic>
      <p:pic>
        <p:nvPicPr>
          <p:cNvPr id="42" name="Graphic 41" descr="Document outline">
            <a:extLst>
              <a:ext uri="{FF2B5EF4-FFF2-40B4-BE49-F238E27FC236}">
                <a16:creationId xmlns:a16="http://schemas.microsoft.com/office/drawing/2014/main" id="{976B344C-689F-2984-D424-68118333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5229225"/>
            <a:ext cx="914400" cy="914400"/>
          </a:xfrm>
          <a:prstGeom prst="rect">
            <a:avLst/>
          </a:prstGeom>
        </p:spPr>
      </p:pic>
      <p:pic>
        <p:nvPicPr>
          <p:cNvPr id="43" name="Graphic 42" descr="Document outline">
            <a:extLst>
              <a:ext uri="{FF2B5EF4-FFF2-40B4-BE49-F238E27FC236}">
                <a16:creationId xmlns:a16="http://schemas.microsoft.com/office/drawing/2014/main" id="{67F67D65-BD6D-0AAE-59BF-EC064273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1520945"/>
            <a:ext cx="914400" cy="914400"/>
          </a:xfrm>
          <a:prstGeom prst="rect">
            <a:avLst/>
          </a:prstGeom>
        </p:spPr>
      </p:pic>
      <p:pic>
        <p:nvPicPr>
          <p:cNvPr id="44" name="Graphic 43" descr="Document outline">
            <a:extLst>
              <a:ext uri="{FF2B5EF4-FFF2-40B4-BE49-F238E27FC236}">
                <a16:creationId xmlns:a16="http://schemas.microsoft.com/office/drawing/2014/main" id="{9889BAEB-429A-CF35-B86D-75C2FA79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2448015"/>
            <a:ext cx="914400" cy="914400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5D3D80BF-3F43-FEE4-D679-E208E29D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3375085"/>
            <a:ext cx="914400" cy="914400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74AA87BD-C5D0-4378-E254-2F440366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4302155"/>
            <a:ext cx="914400" cy="914400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535A537B-FBF3-73CB-3186-6FF86706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5229225"/>
            <a:ext cx="914400" cy="914400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CAE92F38-9062-9B5B-5832-48257A8C9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1520945"/>
            <a:ext cx="914400" cy="914400"/>
          </a:xfrm>
          <a:prstGeom prst="rect">
            <a:avLst/>
          </a:prstGeom>
        </p:spPr>
      </p:pic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22181978-810A-AEFC-F109-203A846C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2448015"/>
            <a:ext cx="914400" cy="914400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FFB8FA80-2C05-DD12-05EE-53023E43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3375085"/>
            <a:ext cx="914400" cy="914400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5F17AF69-FA42-A533-EBB6-E874679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4302155"/>
            <a:ext cx="914400" cy="91440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1B887113-40EB-9AF2-6736-F8CBA350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5229225"/>
            <a:ext cx="914400" cy="91440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CBD3178B-5102-121A-D221-8B3A9B7A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1520945"/>
            <a:ext cx="914400" cy="914400"/>
          </a:xfrm>
          <a:prstGeom prst="rect">
            <a:avLst/>
          </a:prstGeom>
        </p:spPr>
      </p:pic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34608509-0161-4372-B03E-E4B0D814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2448015"/>
            <a:ext cx="914400" cy="914400"/>
          </a:xfrm>
          <a:prstGeom prst="rect">
            <a:avLst/>
          </a:prstGeom>
        </p:spPr>
      </p:pic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8A994969-4DB2-82E3-D9B2-0F2E0756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3375085"/>
            <a:ext cx="914400" cy="914400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447CC51C-AF65-AECC-68CC-144A7F92C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4302155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C29E537A-18A5-7F3D-7010-C042964F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5229225"/>
            <a:ext cx="914400" cy="914400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2656DA26-6930-DCED-3051-34DC0E5B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1520945"/>
            <a:ext cx="914400" cy="914400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131E7FA4-CB19-6303-B330-4D8C5745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2448015"/>
            <a:ext cx="914400" cy="914400"/>
          </a:xfrm>
          <a:prstGeom prst="rect">
            <a:avLst/>
          </a:prstGeom>
        </p:spPr>
      </p:pic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41771398-EB1B-B820-378A-05107B7CD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3375085"/>
            <a:ext cx="914400" cy="914400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F2810FAF-116C-211C-A2F9-0E035F66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4302155"/>
            <a:ext cx="914400" cy="914400"/>
          </a:xfrm>
          <a:prstGeom prst="rect">
            <a:avLst/>
          </a:prstGeom>
        </p:spPr>
      </p:pic>
      <p:pic>
        <p:nvPicPr>
          <p:cNvPr id="62" name="Graphic 61" descr="Document outline">
            <a:extLst>
              <a:ext uri="{FF2B5EF4-FFF2-40B4-BE49-F238E27FC236}">
                <a16:creationId xmlns:a16="http://schemas.microsoft.com/office/drawing/2014/main" id="{8A1ED3AD-492E-AFB0-CDB6-83666008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5229225"/>
            <a:ext cx="914400" cy="914400"/>
          </a:xfrm>
          <a:prstGeom prst="rect">
            <a:avLst/>
          </a:prstGeom>
        </p:spPr>
      </p:pic>
      <p:pic>
        <p:nvPicPr>
          <p:cNvPr id="63" name="Graphic 62" descr="Document outline">
            <a:extLst>
              <a:ext uri="{FF2B5EF4-FFF2-40B4-BE49-F238E27FC236}">
                <a16:creationId xmlns:a16="http://schemas.microsoft.com/office/drawing/2014/main" id="{EF16912E-3CA1-0EB0-0C8E-BA0ADD68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1520945"/>
            <a:ext cx="914400" cy="914400"/>
          </a:xfrm>
          <a:prstGeom prst="rect">
            <a:avLst/>
          </a:prstGeom>
        </p:spPr>
      </p:pic>
      <p:pic>
        <p:nvPicPr>
          <p:cNvPr id="64" name="Graphic 63" descr="Document outline">
            <a:extLst>
              <a:ext uri="{FF2B5EF4-FFF2-40B4-BE49-F238E27FC236}">
                <a16:creationId xmlns:a16="http://schemas.microsoft.com/office/drawing/2014/main" id="{783BB3D0-5E1A-C619-0804-32DF7E13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2448015"/>
            <a:ext cx="914400" cy="914400"/>
          </a:xfrm>
          <a:prstGeom prst="rect">
            <a:avLst/>
          </a:prstGeom>
        </p:spPr>
      </p:pic>
      <p:pic>
        <p:nvPicPr>
          <p:cNvPr id="65" name="Graphic 64" descr="Document outline">
            <a:extLst>
              <a:ext uri="{FF2B5EF4-FFF2-40B4-BE49-F238E27FC236}">
                <a16:creationId xmlns:a16="http://schemas.microsoft.com/office/drawing/2014/main" id="{DAFEB6F6-17D5-3DD6-0D85-201FA0BB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3375085"/>
            <a:ext cx="914400" cy="914400"/>
          </a:xfrm>
          <a:prstGeom prst="rect">
            <a:avLst/>
          </a:prstGeom>
        </p:spPr>
      </p:pic>
      <p:pic>
        <p:nvPicPr>
          <p:cNvPr id="66" name="Graphic 65" descr="Document outline">
            <a:extLst>
              <a:ext uri="{FF2B5EF4-FFF2-40B4-BE49-F238E27FC236}">
                <a16:creationId xmlns:a16="http://schemas.microsoft.com/office/drawing/2014/main" id="{4FE5979C-D004-9E1F-DF67-9428EF74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4302155"/>
            <a:ext cx="914400" cy="914400"/>
          </a:xfrm>
          <a:prstGeom prst="rect">
            <a:avLst/>
          </a:prstGeom>
        </p:spPr>
      </p:pic>
      <p:pic>
        <p:nvPicPr>
          <p:cNvPr id="67" name="Graphic 66" descr="Document outline">
            <a:extLst>
              <a:ext uri="{FF2B5EF4-FFF2-40B4-BE49-F238E27FC236}">
                <a16:creationId xmlns:a16="http://schemas.microsoft.com/office/drawing/2014/main" id="{E43AB10C-7C97-D20C-D154-BEB126BC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5229225"/>
            <a:ext cx="914400" cy="914400"/>
          </a:xfrm>
          <a:prstGeom prst="rect">
            <a:avLst/>
          </a:prstGeom>
        </p:spPr>
      </p:pic>
      <p:pic>
        <p:nvPicPr>
          <p:cNvPr id="68" name="Graphic 67" descr="Document outline">
            <a:extLst>
              <a:ext uri="{FF2B5EF4-FFF2-40B4-BE49-F238E27FC236}">
                <a16:creationId xmlns:a16="http://schemas.microsoft.com/office/drawing/2014/main" id="{E811679B-3383-EA22-F502-DFD83E6E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1520945"/>
            <a:ext cx="914400" cy="914400"/>
          </a:xfrm>
          <a:prstGeom prst="rect">
            <a:avLst/>
          </a:prstGeom>
        </p:spPr>
      </p:pic>
      <p:pic>
        <p:nvPicPr>
          <p:cNvPr id="69" name="Graphic 68" descr="Document outline">
            <a:extLst>
              <a:ext uri="{FF2B5EF4-FFF2-40B4-BE49-F238E27FC236}">
                <a16:creationId xmlns:a16="http://schemas.microsoft.com/office/drawing/2014/main" id="{413DF836-1F06-C381-DDAB-A684A38F8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2448015"/>
            <a:ext cx="914400" cy="914400"/>
          </a:xfrm>
          <a:prstGeom prst="rect">
            <a:avLst/>
          </a:prstGeom>
        </p:spPr>
      </p:pic>
      <p:pic>
        <p:nvPicPr>
          <p:cNvPr id="70" name="Graphic 69" descr="Document outline">
            <a:extLst>
              <a:ext uri="{FF2B5EF4-FFF2-40B4-BE49-F238E27FC236}">
                <a16:creationId xmlns:a16="http://schemas.microsoft.com/office/drawing/2014/main" id="{E5D74644-858D-0FD3-9BC7-F98EB28E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3375085"/>
            <a:ext cx="914400" cy="914400"/>
          </a:xfrm>
          <a:prstGeom prst="rect">
            <a:avLst/>
          </a:prstGeom>
        </p:spPr>
      </p:pic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A346C64E-46AB-DD14-F373-F0E5B38B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4302155"/>
            <a:ext cx="914400" cy="914400"/>
          </a:xfrm>
          <a:prstGeom prst="rect">
            <a:avLst/>
          </a:prstGeom>
        </p:spPr>
      </p:pic>
      <p:pic>
        <p:nvPicPr>
          <p:cNvPr id="72" name="Graphic 71" descr="Document outline">
            <a:extLst>
              <a:ext uri="{FF2B5EF4-FFF2-40B4-BE49-F238E27FC236}">
                <a16:creationId xmlns:a16="http://schemas.microsoft.com/office/drawing/2014/main" id="{BF7F30F8-CC12-7514-B020-1B52DB97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5229225"/>
            <a:ext cx="914400" cy="914400"/>
          </a:xfrm>
          <a:prstGeom prst="rect">
            <a:avLst/>
          </a:prstGeom>
        </p:spPr>
      </p:pic>
      <p:pic>
        <p:nvPicPr>
          <p:cNvPr id="73" name="Graphic 72" descr="Document outline">
            <a:extLst>
              <a:ext uri="{FF2B5EF4-FFF2-40B4-BE49-F238E27FC236}">
                <a16:creationId xmlns:a16="http://schemas.microsoft.com/office/drawing/2014/main" id="{213946B8-426A-19E9-793D-583AD232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1520945"/>
            <a:ext cx="914400" cy="914400"/>
          </a:xfrm>
          <a:prstGeom prst="rect">
            <a:avLst/>
          </a:prstGeom>
        </p:spPr>
      </p:pic>
      <p:pic>
        <p:nvPicPr>
          <p:cNvPr id="74" name="Graphic 73" descr="Document outline">
            <a:extLst>
              <a:ext uri="{FF2B5EF4-FFF2-40B4-BE49-F238E27FC236}">
                <a16:creationId xmlns:a16="http://schemas.microsoft.com/office/drawing/2014/main" id="{4B366F3E-0137-E6EC-83AD-E5CFED49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2448015"/>
            <a:ext cx="914400" cy="914400"/>
          </a:xfrm>
          <a:prstGeom prst="rect">
            <a:avLst/>
          </a:prstGeom>
        </p:spPr>
      </p:pic>
      <p:pic>
        <p:nvPicPr>
          <p:cNvPr id="75" name="Graphic 74" descr="Document outline">
            <a:extLst>
              <a:ext uri="{FF2B5EF4-FFF2-40B4-BE49-F238E27FC236}">
                <a16:creationId xmlns:a16="http://schemas.microsoft.com/office/drawing/2014/main" id="{DE0ADFA1-BE0F-64B5-6217-8273A909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3375085"/>
            <a:ext cx="914400" cy="914400"/>
          </a:xfrm>
          <a:prstGeom prst="rect">
            <a:avLst/>
          </a:prstGeom>
        </p:spPr>
      </p:pic>
      <p:pic>
        <p:nvPicPr>
          <p:cNvPr id="76" name="Graphic 75" descr="Document outline">
            <a:extLst>
              <a:ext uri="{FF2B5EF4-FFF2-40B4-BE49-F238E27FC236}">
                <a16:creationId xmlns:a16="http://schemas.microsoft.com/office/drawing/2014/main" id="{544405D5-F94F-56F1-8A5C-43982704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4302155"/>
            <a:ext cx="914400" cy="914400"/>
          </a:xfrm>
          <a:prstGeom prst="rect">
            <a:avLst/>
          </a:prstGeom>
        </p:spPr>
      </p:pic>
      <p:pic>
        <p:nvPicPr>
          <p:cNvPr id="77" name="Graphic 76" descr="Document outline">
            <a:extLst>
              <a:ext uri="{FF2B5EF4-FFF2-40B4-BE49-F238E27FC236}">
                <a16:creationId xmlns:a16="http://schemas.microsoft.com/office/drawing/2014/main" id="{8327C93C-0FD9-0C71-1F6D-4988E98B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5229225"/>
            <a:ext cx="914400" cy="914400"/>
          </a:xfrm>
          <a:prstGeom prst="rect">
            <a:avLst/>
          </a:prstGeom>
        </p:spPr>
      </p:pic>
      <p:pic>
        <p:nvPicPr>
          <p:cNvPr id="78" name="Graphic 77" descr="Document outline">
            <a:extLst>
              <a:ext uri="{FF2B5EF4-FFF2-40B4-BE49-F238E27FC236}">
                <a16:creationId xmlns:a16="http://schemas.microsoft.com/office/drawing/2014/main" id="{A96B4467-4D69-4556-7029-70CEBBBB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1520945"/>
            <a:ext cx="914400" cy="914400"/>
          </a:xfrm>
          <a:prstGeom prst="rect">
            <a:avLst/>
          </a:prstGeom>
        </p:spPr>
      </p:pic>
      <p:pic>
        <p:nvPicPr>
          <p:cNvPr id="79" name="Graphic 78" descr="Document outline">
            <a:extLst>
              <a:ext uri="{FF2B5EF4-FFF2-40B4-BE49-F238E27FC236}">
                <a16:creationId xmlns:a16="http://schemas.microsoft.com/office/drawing/2014/main" id="{83087DC6-5BEB-4FD9-704D-76186B48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2448015"/>
            <a:ext cx="914400" cy="914400"/>
          </a:xfrm>
          <a:prstGeom prst="rect">
            <a:avLst/>
          </a:prstGeom>
        </p:spPr>
      </p:pic>
      <p:pic>
        <p:nvPicPr>
          <p:cNvPr id="80" name="Graphic 79" descr="Document outline">
            <a:extLst>
              <a:ext uri="{FF2B5EF4-FFF2-40B4-BE49-F238E27FC236}">
                <a16:creationId xmlns:a16="http://schemas.microsoft.com/office/drawing/2014/main" id="{C95569A1-4304-57C2-31A5-591D78C9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3375085"/>
            <a:ext cx="914400" cy="914400"/>
          </a:xfrm>
          <a:prstGeom prst="rect">
            <a:avLst/>
          </a:prstGeom>
        </p:spPr>
      </p:pic>
      <p:pic>
        <p:nvPicPr>
          <p:cNvPr id="81" name="Graphic 80" descr="Document outline">
            <a:extLst>
              <a:ext uri="{FF2B5EF4-FFF2-40B4-BE49-F238E27FC236}">
                <a16:creationId xmlns:a16="http://schemas.microsoft.com/office/drawing/2014/main" id="{B30786B6-7A9D-8B7F-ABE4-AF9C663E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4302155"/>
            <a:ext cx="914400" cy="914400"/>
          </a:xfrm>
          <a:prstGeom prst="rect">
            <a:avLst/>
          </a:prstGeom>
        </p:spPr>
      </p:pic>
      <p:pic>
        <p:nvPicPr>
          <p:cNvPr id="82" name="Graphic 81" descr="Document outline">
            <a:extLst>
              <a:ext uri="{FF2B5EF4-FFF2-40B4-BE49-F238E27FC236}">
                <a16:creationId xmlns:a16="http://schemas.microsoft.com/office/drawing/2014/main" id="{34D2B69C-1F93-A9EC-FC66-54BDFCB5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5229225"/>
            <a:ext cx="914400" cy="914400"/>
          </a:xfrm>
          <a:prstGeom prst="rect">
            <a:avLst/>
          </a:prstGeom>
        </p:spPr>
      </p:pic>
      <p:pic>
        <p:nvPicPr>
          <p:cNvPr id="83" name="Graphic 82" descr="Document outline">
            <a:extLst>
              <a:ext uri="{FF2B5EF4-FFF2-40B4-BE49-F238E27FC236}">
                <a16:creationId xmlns:a16="http://schemas.microsoft.com/office/drawing/2014/main" id="{CCE5BA62-3974-D7B0-FDE9-B7864494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1520945"/>
            <a:ext cx="914400" cy="914400"/>
          </a:xfrm>
          <a:prstGeom prst="rect">
            <a:avLst/>
          </a:prstGeom>
        </p:spPr>
      </p:pic>
      <p:pic>
        <p:nvPicPr>
          <p:cNvPr id="84" name="Graphic 83" descr="Document outline">
            <a:extLst>
              <a:ext uri="{FF2B5EF4-FFF2-40B4-BE49-F238E27FC236}">
                <a16:creationId xmlns:a16="http://schemas.microsoft.com/office/drawing/2014/main" id="{138EBD88-BA90-D0D4-75F7-7A97920A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2448015"/>
            <a:ext cx="914400" cy="914400"/>
          </a:xfrm>
          <a:prstGeom prst="rect">
            <a:avLst/>
          </a:prstGeom>
        </p:spPr>
      </p:pic>
      <p:pic>
        <p:nvPicPr>
          <p:cNvPr id="85" name="Graphic 84" descr="Document outline">
            <a:extLst>
              <a:ext uri="{FF2B5EF4-FFF2-40B4-BE49-F238E27FC236}">
                <a16:creationId xmlns:a16="http://schemas.microsoft.com/office/drawing/2014/main" id="{2025CB62-0BD8-3EDB-2D83-8F3293324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3375085"/>
            <a:ext cx="914400" cy="914400"/>
          </a:xfrm>
          <a:prstGeom prst="rect">
            <a:avLst/>
          </a:prstGeom>
        </p:spPr>
      </p:pic>
      <p:pic>
        <p:nvPicPr>
          <p:cNvPr id="86" name="Graphic 85" descr="Document outline">
            <a:extLst>
              <a:ext uri="{FF2B5EF4-FFF2-40B4-BE49-F238E27FC236}">
                <a16:creationId xmlns:a16="http://schemas.microsoft.com/office/drawing/2014/main" id="{CE23117A-9A1E-AA3C-FE26-655BEC52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4302155"/>
            <a:ext cx="914400" cy="914400"/>
          </a:xfrm>
          <a:prstGeom prst="rect">
            <a:avLst/>
          </a:prstGeom>
        </p:spPr>
      </p:pic>
      <p:pic>
        <p:nvPicPr>
          <p:cNvPr id="87" name="Graphic 86" descr="Document outline">
            <a:extLst>
              <a:ext uri="{FF2B5EF4-FFF2-40B4-BE49-F238E27FC236}">
                <a16:creationId xmlns:a16="http://schemas.microsoft.com/office/drawing/2014/main" id="{55F7C4C5-09B9-08A3-8C52-39E19C69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5229225"/>
            <a:ext cx="914400" cy="914400"/>
          </a:xfrm>
          <a:prstGeom prst="rect">
            <a:avLst/>
          </a:prstGeom>
        </p:spPr>
      </p:pic>
      <p:pic>
        <p:nvPicPr>
          <p:cNvPr id="88" name="Graphic 87" descr="Document outline">
            <a:extLst>
              <a:ext uri="{FF2B5EF4-FFF2-40B4-BE49-F238E27FC236}">
                <a16:creationId xmlns:a16="http://schemas.microsoft.com/office/drawing/2014/main" id="{B0BEB3C7-9E79-8567-4E6D-B3CE6F80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1520945"/>
            <a:ext cx="914400" cy="914400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F4267C81-540F-ADC0-C7C1-8186FFAA3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2448015"/>
            <a:ext cx="914400" cy="914400"/>
          </a:xfrm>
          <a:prstGeom prst="rect">
            <a:avLst/>
          </a:prstGeom>
        </p:spPr>
      </p:pic>
      <p:pic>
        <p:nvPicPr>
          <p:cNvPr id="90" name="Graphic 89" descr="Document outline">
            <a:extLst>
              <a:ext uri="{FF2B5EF4-FFF2-40B4-BE49-F238E27FC236}">
                <a16:creationId xmlns:a16="http://schemas.microsoft.com/office/drawing/2014/main" id="{686A05CB-3CF8-6BB3-505C-396BC351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3375085"/>
            <a:ext cx="914400" cy="914400"/>
          </a:xfrm>
          <a:prstGeom prst="rect">
            <a:avLst/>
          </a:prstGeom>
        </p:spPr>
      </p:pic>
      <p:pic>
        <p:nvPicPr>
          <p:cNvPr id="91" name="Graphic 90" descr="Document outline">
            <a:extLst>
              <a:ext uri="{FF2B5EF4-FFF2-40B4-BE49-F238E27FC236}">
                <a16:creationId xmlns:a16="http://schemas.microsoft.com/office/drawing/2014/main" id="{09FF4E9E-45C6-1DD8-A00F-CEF8EE72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4302155"/>
            <a:ext cx="914400" cy="914400"/>
          </a:xfrm>
          <a:prstGeom prst="rect">
            <a:avLst/>
          </a:prstGeom>
        </p:spPr>
      </p:pic>
      <p:pic>
        <p:nvPicPr>
          <p:cNvPr id="92" name="Graphic 91" descr="Document outline">
            <a:extLst>
              <a:ext uri="{FF2B5EF4-FFF2-40B4-BE49-F238E27FC236}">
                <a16:creationId xmlns:a16="http://schemas.microsoft.com/office/drawing/2014/main" id="{083ECDC1-AEEC-CEBD-AFFB-0F4B609A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5229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36496C55-E2CE-598C-6B3E-917EAC89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000" y="2174265"/>
            <a:ext cx="1800000" cy="180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9993400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A1496-3C3B-6B0A-0D42-6C2B08DC3794}"/>
              </a:ext>
            </a:extLst>
          </p:cNvPr>
          <p:cNvSpPr txBox="1"/>
          <p:nvPr/>
        </p:nvSpPr>
        <p:spPr>
          <a:xfrm>
            <a:off x="1320319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412103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9993400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A1496-3C3B-6B0A-0D42-6C2B08DC3794}"/>
              </a:ext>
            </a:extLst>
          </p:cNvPr>
          <p:cNvSpPr txBox="1"/>
          <p:nvPr/>
        </p:nvSpPr>
        <p:spPr>
          <a:xfrm>
            <a:off x="1320319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1592263"/>
            <a:ext cx="6423471" cy="12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1592263"/>
            <a:ext cx="6423471" cy="1292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DA72E19B-7E5C-4953-AC03-E83A5207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15" y="2507540"/>
            <a:ext cx="3169258" cy="25200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E2B59378-20CB-3DAF-4E33-8E7C9917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381" y="2296027"/>
            <a:ext cx="31692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de Dirichlet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1026" name="Picture 2" descr="The Dirichlet Distribution: What Is It and Why Is It Useful? | Built In">
            <a:extLst>
              <a:ext uri="{FF2B5EF4-FFF2-40B4-BE49-F238E27FC236}">
                <a16:creationId xmlns:a16="http://schemas.microsoft.com/office/drawing/2014/main" id="{ECA5C3F6-0570-48B3-0CEA-CE52D366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55" y="2060575"/>
            <a:ext cx="650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0E7A7-8A3B-602E-B22A-333E2204506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“Beta Multinomial”</a:t>
            </a:r>
          </a:p>
        </p:txBody>
      </p:sp>
    </p:spTree>
    <p:extLst>
      <p:ext uri="{BB962C8B-B14F-4D97-AF65-F5344CB8AC3E}">
        <p14:creationId xmlns:p14="http://schemas.microsoft.com/office/powerpoint/2010/main" val="37156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Asignación Latente de Dirichlet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306091" y="1953911"/>
            <a:ext cx="9579819" cy="4322816"/>
            <a:chOff x="1968929" y="1953911"/>
            <a:chExt cx="9579819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968929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/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/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/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/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3102294" y="5132811"/>
              <a:ext cx="1964583" cy="54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  <a:stCxn id="30" idx="6"/>
              <a:endCxn id="2" idx="2"/>
            </p:cNvCxnSpPr>
            <p:nvPr/>
          </p:nvCxnSpPr>
          <p:spPr>
            <a:xfrm>
              <a:off x="5871168" y="5132811"/>
              <a:ext cx="1923654" cy="105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  <a:stCxn id="2" idx="6"/>
              <a:endCxn id="6" idx="2"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  <a:stCxn id="32" idx="4"/>
              <a:endCxn id="6" idx="0"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94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06C008-2EE7-5A6A-4461-5853BEFD6B3F}"/>
              </a:ext>
            </a:extLst>
          </p:cNvPr>
          <p:cNvGrpSpPr/>
          <p:nvPr/>
        </p:nvGrpSpPr>
        <p:grpSpPr>
          <a:xfrm>
            <a:off x="755828" y="4099760"/>
            <a:ext cx="2223188" cy="1662133"/>
            <a:chOff x="2728889" y="1211089"/>
            <a:chExt cx="6921624" cy="5174843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326B772F-7641-EC2E-CB6B-31F02D113538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F8407D-1BD9-E904-4223-C472FAFA4F9B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C2B82-6E85-8E0F-99E5-C0E4FF9E93CB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8BA749-84B7-C932-7D2B-910049474BF7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5" name="Graphic 14" descr="Paper with solid fill">
              <a:extLst>
                <a:ext uri="{FF2B5EF4-FFF2-40B4-BE49-F238E27FC236}">
                  <a16:creationId xmlns:a16="http://schemas.microsoft.com/office/drawing/2014/main" id="{D5DC7A8E-F5F7-A219-5EAE-2AA88A1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Asignación Latente de Dirichlet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099349" y="1953911"/>
            <a:ext cx="9786561" cy="4322816"/>
            <a:chOff x="1762187" y="1953911"/>
            <a:chExt cx="9786561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762187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38284"/>
              <a:ext cx="17954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</p:cNvCxnSpPr>
            <p:nvPr/>
          </p:nvCxnSpPr>
          <p:spPr>
            <a:xfrm>
              <a:off x="6022957" y="5133865"/>
              <a:ext cx="177186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94651C-CE87-D8DF-8081-36AA0666739D}"/>
              </a:ext>
            </a:extLst>
          </p:cNvPr>
          <p:cNvGrpSpPr/>
          <p:nvPr/>
        </p:nvGrpSpPr>
        <p:grpSpPr>
          <a:xfrm>
            <a:off x="4290541" y="4395853"/>
            <a:ext cx="1003547" cy="1207473"/>
            <a:chOff x="8099947" y="3708619"/>
            <a:chExt cx="1003547" cy="12074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83747-B59B-7B34-00E7-205C26D4C45C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899CD1-807D-E2A3-53B7-056B3ADA4743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74FB68-8AF6-A1B8-3AD2-06841CD80201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A440D2-BABB-D70E-5CBA-50527B1F2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B60E81-BFCA-3E84-519F-FA5506CF6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02F461-F7DD-FC1E-6007-FF4ADC1FE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7D9FA1-704D-FB70-D72C-20CCBF16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4AE599-4461-411F-1C6A-A1A7232C2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F491F7-14AF-3992-B35B-0D6766E14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F4D1F5-CB5D-F3B2-C5E7-FEBAF5E06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32A9B2-6CCC-1E5E-7D4F-BA6896682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C762BB-2A49-688E-027E-47F512EF2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84DBD60-D14D-6A93-917F-0D8E2B989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FE55FF-BBC3-0708-28C1-FBF0F9107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0A6FF0-1E8C-885E-BB21-F68C6F5D8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26F9F0-66A9-DA2C-E99E-5067BE6E2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AFADFF-6035-FFAA-2429-F83E50926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B0F217-E389-F637-1449-BB4E9C87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C64072-BD68-9FDC-62B5-954C2DE54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A9C0B8-A584-FEC6-79AB-71D227261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3B816CA-D419-15E0-0AAA-EABD1D74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2150AC-AB21-AEB4-4824-302D6F926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C3717A-AA06-DB6D-06C1-7BF970BE4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2379DF-0429-D06C-ABDE-6D8E2EA9A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5D7FA6-C729-0F0D-6D38-D7B54FB4E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3E681BC-680A-7195-CD89-341B4BD9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11F3B0A-C6FA-033C-97BC-04DF26B0D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0E3041-A528-7103-E43C-2B00E21DD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F620497-B791-51E2-16A1-BC8666BDB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A93378D-66BA-34E4-69C8-86D139287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787AD7-1FBB-1355-4993-B4ED3C7A6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0A1D25-6480-B14A-E573-DDFCF4418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CF558-92D8-112E-878C-EAD1212F3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A6A5CA-A49F-2B0F-2C87-D6B2B85B7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6C395C7-C899-6C2A-E34D-A50180528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5D16E37-8EAA-BDDF-CFC9-8E9545074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82EF76-4347-1CE5-EB48-DE83317A6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F3CE86A-1441-68B3-CD6D-0C76C5A8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413A94-09C5-1CEA-18B2-38DDA4BD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D75883-8C34-9A27-E152-CC01E51BE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B3F823-DDE6-A989-6CAB-36FDEF8D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D519F5-54BB-B381-DF7F-FEA0B45E7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935564-441A-7274-E6A9-167B00FFC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EEAC0A-6DF4-898C-AB2E-08B5B5D9D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358C7A-FB31-8D04-EDC9-EA652BFF4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8AA06D3-9769-4ED7-CC81-4DA3666E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A4189C-C256-CFBD-5BC9-50B2B913D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584099-ABC9-63A9-EAF6-C70288D07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8326585-E63F-F5B4-E4DC-E1DC4381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D2454A5-D805-52B1-6E1C-8C4CAF362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83760B-950C-E657-1904-B551AB4BC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C7727F-D28E-FF11-71D9-76D10ECDD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D0D094F-EB3A-7BF5-F9A2-25532CAFD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1AF8251-1D17-7D8F-A93A-297F5761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6A28085-FD0B-C0C0-B8C6-76645B8BD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393EB33-7A03-CC70-2170-1947FC71A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8F71D9-8DDF-3BF4-DD3A-E4A3D20C0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D799893-5142-24DD-63F8-D7E821E0E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C1C7AA9-FA5C-6072-2367-C815E8BA8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CB62DDB-0DB9-8AD6-A836-8B8378BB6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9D8BCB-6B1A-7100-DD15-7CD4E4BBC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1C704E-B12A-E655-348D-C5F14307B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149E5B3-270A-CB80-3792-37DF40636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C1140BC-C3BE-9763-3C68-E344A641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01C0EDD-8A10-D465-1370-77C7B3C67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6B012A-16E4-F9CD-FB71-CF4034799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DFEC11-1269-A49B-ACC4-FEAF4441B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4B1CEA-E26E-A664-8A8B-2FB567EF4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114388-A364-DA06-2D5D-0CAA8BF78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551015C-4792-F346-01F5-19ACA6044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03545A-0211-48FB-8824-BB7ACFBD4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68587AC-A4FE-82CA-9C74-878041A9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D34DF2-C092-741C-9E58-F568387FE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32FEC0-2B24-8DD7-66C2-8B785E125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046C67-5063-C742-8ADE-BC77261ED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7B15DC-0546-55DB-2BA1-B36299FC7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5618C8A-17C5-3551-C025-F3D558CDA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6C3C73-F0FC-D64A-CE74-280A0CF7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4B3D33D-AF7B-FBA3-E9EA-1F461AEFB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DF98EE0-4BD6-57DF-EC4C-8BDB8BB8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F134D7-D3BA-E78A-CF8C-5AAB2B70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177FDBE-B889-E3A5-AD7F-0A1A75322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4C8883-887C-0458-548A-3FBA02846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B4F213-39D9-25F2-D745-54F130F9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6C256F7-BA12-F1DB-414D-4506E4E4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BBACF4-E408-A383-4443-D327124A2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CC0B36-DBB8-A72A-44BF-8E7F97D1A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5471A9-4CAA-5BC4-F5B4-CE3B20598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18E2CE-CC23-3468-3EAA-AE38F73AE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08A98D-40C4-6553-0D10-03399573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3E3C07B-E2BA-7BD4-AB99-57013FF45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7684B07-BAEC-92CF-905B-7E9D0354C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F33DBDE-FF9B-787F-9252-2A55FF60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0ABE67-8CF0-0BBC-A6E6-86C16C8C2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715B90A-C546-8DBA-AF7A-F8272826C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A29E6E1-BF71-F70B-D079-9E2B3D5FA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DB4B94D-AD77-06AC-8A82-9335828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03BCA6-7589-421A-B396-31626650B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7817B7-E88B-18D7-4AC6-F9AC06297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946B40D-4816-5DA6-E945-2F564F24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CDB4DE6-F154-49D5-5379-3295E204F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0CADD60-64BC-81E2-07B2-047B87BA8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2459180-BF8A-B86D-B8B6-65239BA0D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07674C-595F-C710-5E9F-DA1CE890805F}"/>
              </a:ext>
            </a:extLst>
          </p:cNvPr>
          <p:cNvSpPr txBox="1"/>
          <p:nvPr/>
        </p:nvSpPr>
        <p:spPr>
          <a:xfrm>
            <a:off x="7260600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A3B839-24ED-E619-EE01-53582B568E20}"/>
              </a:ext>
            </a:extLst>
          </p:cNvPr>
          <p:cNvSpPr txBox="1"/>
          <p:nvPr/>
        </p:nvSpPr>
        <p:spPr>
          <a:xfrm>
            <a:off x="7260600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1D83B50-EF0E-FDCF-C83D-5A75A54D9C8C}"/>
              </a:ext>
            </a:extLst>
          </p:cNvPr>
          <p:cNvSpPr txBox="1"/>
          <p:nvPr/>
        </p:nvSpPr>
        <p:spPr>
          <a:xfrm>
            <a:off x="7314301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5DB2836-4C7F-183E-A694-CACFF3560B14}"/>
              </a:ext>
            </a:extLst>
          </p:cNvPr>
          <p:cNvSpPr txBox="1"/>
          <p:nvPr/>
        </p:nvSpPr>
        <p:spPr>
          <a:xfrm>
            <a:off x="7260600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45" name="Graphic 144" descr="Paper outline">
            <a:extLst>
              <a:ext uri="{FF2B5EF4-FFF2-40B4-BE49-F238E27FC236}">
                <a16:creationId xmlns:a16="http://schemas.microsoft.com/office/drawing/2014/main" id="{B535E0B1-B23A-C6B5-82B1-34D8E5F7E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8984" y="4720480"/>
            <a:ext cx="910818" cy="910818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B8A380-C9DE-13DD-4548-8DAC2989384F}"/>
              </a:ext>
            </a:extLst>
          </p:cNvPr>
          <p:cNvGrpSpPr/>
          <p:nvPr/>
        </p:nvGrpSpPr>
        <p:grpSpPr>
          <a:xfrm>
            <a:off x="6603804" y="2446358"/>
            <a:ext cx="1559686" cy="1518336"/>
            <a:chOff x="2995122" y="1225053"/>
            <a:chExt cx="5539691" cy="5392825"/>
          </a:xfrm>
        </p:grpSpPr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id="{0A058E73-1DB4-8FA3-DD4C-92B6928CF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D151407-35D9-36EF-ADD3-6AEE16732053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F977C6-A335-58F9-C137-64D1CF7C13CC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D12CC93-8437-AF48-EE7E-2EB248562B20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8694925-7665-0034-6C82-0BA16B379B94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759CB9-6529-EC83-10CB-9BDD96F7942E}"/>
                </a:ext>
              </a:extLst>
            </p:cNvPr>
            <p:cNvSpPr txBox="1"/>
            <p:nvPr/>
          </p:nvSpPr>
          <p:spPr>
            <a:xfrm>
              <a:off x="5233892" y="4178101"/>
              <a:ext cx="1796731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C225097-CEA3-9FF6-BB7C-C3EA9CC74FE5}"/>
              </a:ext>
            </a:extLst>
          </p:cNvPr>
          <p:cNvSpPr/>
          <p:nvPr/>
        </p:nvSpPr>
        <p:spPr>
          <a:xfrm>
            <a:off x="9330562" y="2581815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2C5638-EC6D-2694-E2F4-820E8B63604A}"/>
              </a:ext>
            </a:extLst>
          </p:cNvPr>
          <p:cNvSpPr/>
          <p:nvPr/>
        </p:nvSpPr>
        <p:spPr>
          <a:xfrm>
            <a:off x="9331084" y="2802222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79BAE1-A62C-C0AD-6001-F26A468AC0AF}"/>
              </a:ext>
            </a:extLst>
          </p:cNvPr>
          <p:cNvSpPr/>
          <p:nvPr/>
        </p:nvSpPr>
        <p:spPr>
          <a:xfrm>
            <a:off x="9330562" y="3022628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3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1592263"/>
            <a:ext cx="6423471" cy="1292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Un modelo más realista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DA72E19B-7E5C-4953-AC03-E83A5207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15" y="2507540"/>
            <a:ext cx="3169258" cy="25200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E2B59378-20CB-3DAF-4E33-8E7C9917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709" y="2296027"/>
            <a:ext cx="31692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60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12905</TotalTime>
  <Words>310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Bebas Neue</vt:lpstr>
      <vt:lpstr>Calibri</vt:lpstr>
      <vt:lpstr>Cambria Math</vt:lpstr>
      <vt:lpstr>Montserrat</vt:lpstr>
      <vt:lpstr>Montserrat Medium</vt:lpstr>
      <vt:lpstr>Trebuchet MS</vt:lpstr>
      <vt:lpstr>Berlin</vt:lpstr>
      <vt:lpstr>Modelado de Tópicos</vt:lpstr>
      <vt:lpstr>Problemática</vt:lpstr>
      <vt:lpstr>Problemática</vt:lpstr>
      <vt:lpstr>Problemática</vt:lpstr>
      <vt:lpstr>Problemática</vt:lpstr>
      <vt:lpstr>Distribución de Dirichlet</vt:lpstr>
      <vt:lpstr>PowerPoint Presentation</vt:lpstr>
      <vt:lpstr>PowerPoint Presentation</vt:lpstr>
      <vt:lpstr>Un modelo más realista</vt:lpstr>
      <vt:lpstr>Distribución de Logística Normal</vt:lpstr>
      <vt:lpstr>Distribución de Logística Normal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99</cp:revision>
  <dcterms:created xsi:type="dcterms:W3CDTF">2022-03-10T19:08:19Z</dcterms:created>
  <dcterms:modified xsi:type="dcterms:W3CDTF">2023-08-29T18:51:12Z</dcterms:modified>
</cp:coreProperties>
</file>