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615" r:id="rId3"/>
    <p:sldId id="636" r:id="rId4"/>
    <p:sldId id="637" r:id="rId5"/>
    <p:sldId id="640" r:id="rId6"/>
    <p:sldId id="641" r:id="rId7"/>
    <p:sldId id="638" r:id="rId8"/>
    <p:sldId id="639" r:id="rId9"/>
    <p:sldId id="617" r:id="rId10"/>
    <p:sldId id="642" r:id="rId11"/>
    <p:sldId id="650" r:id="rId12"/>
    <p:sldId id="648" r:id="rId13"/>
    <p:sldId id="618" r:id="rId14"/>
    <p:sldId id="619" r:id="rId15"/>
    <p:sldId id="620" r:id="rId16"/>
    <p:sldId id="633" r:id="rId17"/>
    <p:sldId id="622" r:id="rId18"/>
    <p:sldId id="635" r:id="rId19"/>
    <p:sldId id="652" r:id="rId20"/>
    <p:sldId id="623" r:id="rId21"/>
    <p:sldId id="646" r:id="rId22"/>
    <p:sldId id="651" r:id="rId23"/>
    <p:sldId id="647" r:id="rId24"/>
    <p:sldId id="649" r:id="rId25"/>
    <p:sldId id="653" r:id="rId26"/>
    <p:sldId id="644" r:id="rId27"/>
    <p:sldId id="654" r:id="rId28"/>
    <p:sldId id="655" r:id="rId29"/>
    <p:sldId id="656" r:id="rId30"/>
    <p:sldId id="657" r:id="rId31"/>
    <p:sldId id="658" r:id="rId32"/>
    <p:sldId id="659" r:id="rId33"/>
    <p:sldId id="660" r:id="rId34"/>
    <p:sldId id="661" r:id="rId35"/>
    <p:sldId id="662" r:id="rId36"/>
    <p:sldId id="663" r:id="rId37"/>
    <p:sldId id="668" r:id="rId38"/>
    <p:sldId id="669" r:id="rId39"/>
    <p:sldId id="664" r:id="rId40"/>
    <p:sldId id="667" r:id="rId41"/>
    <p:sldId id="666" r:id="rId42"/>
    <p:sldId id="665" r:id="rId43"/>
    <p:sldId id="67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71A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98"/>
    <p:restoredTop sz="96197"/>
  </p:normalViewPr>
  <p:slideViewPr>
    <p:cSldViewPr snapToGrid="0" snapToObjects="1" showGuides="1">
      <p:cViewPr>
        <p:scale>
          <a:sx n="73" d="100"/>
          <a:sy n="73" d="100"/>
        </p:scale>
        <p:origin x="144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3" d="100"/>
          <a:sy n="93" d="100"/>
        </p:scale>
        <p:origin x="35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5E3217-F9B6-1144-8C2B-669058BAB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B675-F10E-D241-8557-4B3134286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D1712-478A-F648-B3C6-F762F8B38E66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7C69-4809-C041-AC3F-8CD05C7C5B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8B5E-89A9-8549-8BD6-D223BA95EC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FF64A-A4D3-8943-857A-E46BB9945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DE4D-820D-2946-8B1B-29BABF01781D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A5F7-BD1F-9743-91F1-3ADC7883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28888"/>
            <a:ext cx="8796338" cy="175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72" y="2613733"/>
            <a:ext cx="8116016" cy="137307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72" y="4510813"/>
            <a:ext cx="8116016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3AFDA6A-5412-3D40-8C2C-B409292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326" y="6273800"/>
            <a:ext cx="3024188" cy="584200"/>
          </a:xfrm>
        </p:spPr>
        <p:txBody>
          <a:bodyPr/>
          <a:lstStyle/>
          <a:p>
            <a:fld id="{ADE68506-C358-4B49-A67A-E334F2D6AE82}" type="datetime1">
              <a:rPr lang="en-US" smtClean="0"/>
              <a:t>8/29/23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E68C04-F858-534A-B41E-7E882F70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94F791-A107-3F47-B456-61546C9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88276" y="6273800"/>
            <a:ext cx="2916238" cy="584200"/>
          </a:xfrm>
        </p:spPr>
        <p:txBody>
          <a:bodyPr/>
          <a:lstStyle/>
          <a:p>
            <a:fld id="{92EDE34B-2A4C-FF48-AD1C-DC72CD3DF4EF}" type="datetime1">
              <a:rPr lang="en-US" smtClean="0"/>
              <a:t>8/29/23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8A73C-8CA7-ED4E-86EB-5847FECAC93B}" type="datetime1">
              <a:rPr lang="en-US" noProof="0" smtClean="0"/>
              <a:t>8/29/23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518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326" y="6273800"/>
            <a:ext cx="3024188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35F28FCB-8C4F-334D-B268-F9B2BDA8AE56}" type="datetime1">
              <a:rPr lang="en-US" smtClean="0"/>
              <a:t>8/29/23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169" y="6273800"/>
            <a:ext cx="7002156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1647" y="6273800"/>
            <a:ext cx="3600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A36456-DEE6-734E-9661-8D387C2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81" y="1185525"/>
            <a:ext cx="10943607" cy="411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2" descr="EGobiernoyTP">
            <a:extLst>
              <a:ext uri="{FF2B5EF4-FFF2-40B4-BE49-F238E27FC236}">
                <a16:creationId xmlns:a16="http://schemas.microsoft.com/office/drawing/2014/main" id="{9081DFEB-46CB-4044-980C-44B667751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7" y="152400"/>
            <a:ext cx="1753861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kern="1200">
          <a:solidFill>
            <a:schemeClr val="tx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65" userDrawn="1">
          <p15:clr>
            <a:srgbClr val="000000"/>
          </p15:clr>
        </p15:guide>
        <p15:guide id="3" orient="horz" pos="640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935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9" orient="horz" pos="2115" userDrawn="1">
          <p15:clr>
            <a:srgbClr val="A4A3A4"/>
          </p15:clr>
        </p15:guide>
        <p15:guide id="10" orient="horz" pos="1593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1820" userDrawn="1">
          <p15:clr>
            <a:srgbClr val="A4A3A4"/>
          </p15:clr>
        </p15:guide>
        <p15:guide id="14" pos="438" userDrawn="1">
          <p15:clr>
            <a:srgbClr val="000000"/>
          </p15:clr>
        </p15:guide>
        <p15:guide id="15" orient="horz" pos="414" userDrawn="1">
          <p15:clr>
            <a:srgbClr val="000000"/>
          </p15:clr>
        </p15:guide>
        <p15:guide id="16" orient="horz" pos="709" userDrawn="1">
          <p15:clr>
            <a:srgbClr val="A4A3A4"/>
          </p15:clr>
        </p15:guide>
        <p15:guide id="17" orient="horz" pos="1003" userDrawn="1">
          <p15:clr>
            <a:srgbClr val="A4A3A4"/>
          </p15:clr>
        </p15:guide>
        <p15:guide id="18" orient="horz" pos="2409" userDrawn="1">
          <p15:clr>
            <a:srgbClr val="A4A3A4"/>
          </p15:clr>
        </p15:guide>
        <p15:guide id="19" orient="horz" pos="2183" userDrawn="1">
          <p15:clr>
            <a:srgbClr val="A4A3A4"/>
          </p15:clr>
        </p15:guide>
        <p15:guide id="20" orient="horz" pos="2704" userDrawn="1">
          <p15:clr>
            <a:srgbClr val="A4A3A4"/>
          </p15:clr>
        </p15:guide>
        <p15:guide id="21" orient="horz" pos="2478" userDrawn="1">
          <p15:clr>
            <a:srgbClr val="A4A3A4"/>
          </p15:clr>
        </p15:guide>
        <p15:guide id="22" orient="horz" pos="2772" userDrawn="1">
          <p15:clr>
            <a:srgbClr val="A4A3A4"/>
          </p15:clr>
        </p15:guide>
        <p15:guide id="23" orient="horz" pos="3294" userDrawn="1">
          <p15:clr>
            <a:srgbClr val="A4A3A4"/>
          </p15:clr>
        </p15:guide>
        <p15:guide id="24" orient="horz" pos="2999" userDrawn="1">
          <p15:clr>
            <a:srgbClr val="A4A3A4"/>
          </p15:clr>
        </p15:guide>
        <p15:guide id="25" orient="horz" pos="3067" userDrawn="1">
          <p15:clr>
            <a:srgbClr val="A4A3A4"/>
          </p15:clr>
        </p15:guide>
        <p15:guide id="26" orient="horz" pos="3362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884" userDrawn="1">
          <p15:clr>
            <a:srgbClr val="000000"/>
          </p15:clr>
        </p15:guide>
        <p15:guide id="29" orient="horz" pos="3952" userDrawn="1">
          <p15:clr>
            <a:srgbClr val="000000"/>
          </p15:clr>
        </p15:guide>
        <p15:guide id="30" pos="1005" userDrawn="1">
          <p15:clr>
            <a:srgbClr val="A4A3A4"/>
          </p15:clr>
        </p15:guide>
        <p15:guide id="31" pos="1073" userDrawn="1">
          <p15:clr>
            <a:srgbClr val="A4A3A4"/>
          </p15:clr>
        </p15:guide>
        <p15:guide id="32" pos="1708" userDrawn="1">
          <p15:clr>
            <a:srgbClr val="A4A3A4"/>
          </p15:clr>
        </p15:guide>
        <p15:guide id="33" pos="1640" userDrawn="1">
          <p15:clr>
            <a:srgbClr val="A4A3A4"/>
          </p15:clr>
        </p15:guide>
        <p15:guide id="34" pos="2275" userDrawn="1">
          <p15:clr>
            <a:srgbClr val="A4A3A4"/>
          </p15:clr>
        </p15:guide>
        <p15:guide id="35" pos="2343" userDrawn="1">
          <p15:clr>
            <a:srgbClr val="A4A3A4"/>
          </p15:clr>
        </p15:guide>
        <p15:guide id="36" pos="2910" userDrawn="1">
          <p15:clr>
            <a:srgbClr val="A4A3A4"/>
          </p15:clr>
        </p15:guide>
        <p15:guide id="37" pos="4271" userDrawn="1">
          <p15:clr>
            <a:srgbClr val="A4A3A4"/>
          </p15:clr>
        </p15:guide>
        <p15:guide id="38" pos="2978" userDrawn="1">
          <p15:clr>
            <a:srgbClr val="A4A3A4"/>
          </p15:clr>
        </p15:guide>
        <p15:guide id="39" pos="4203" userDrawn="1">
          <p15:clr>
            <a:srgbClr val="A4A3A4"/>
          </p15:clr>
        </p15:guide>
        <p15:guide id="40" pos="3636" userDrawn="1">
          <p15:clr>
            <a:srgbClr val="A4A3A4"/>
          </p15:clr>
        </p15:guide>
        <p15:guide id="41" pos="3568" userDrawn="1">
          <p15:clr>
            <a:srgbClr val="A4A3A4"/>
          </p15:clr>
        </p15:guide>
        <p15:guide id="42" pos="4838" userDrawn="1">
          <p15:clr>
            <a:srgbClr val="A4A3A4"/>
          </p15:clr>
        </p15:guide>
        <p15:guide id="43" pos="4906" userDrawn="1">
          <p15:clr>
            <a:srgbClr val="A4A3A4"/>
          </p15:clr>
        </p15:guide>
        <p15:guide id="44" pos="6743" userDrawn="1">
          <p15:clr>
            <a:srgbClr val="A4A3A4"/>
          </p15:clr>
        </p15:guide>
        <p15:guide id="46" pos="5473" userDrawn="1">
          <p15:clr>
            <a:srgbClr val="A4A3A4"/>
          </p15:clr>
        </p15:guide>
        <p15:guide id="47" pos="5541" userDrawn="1">
          <p15:clr>
            <a:srgbClr val="A4A3A4"/>
          </p15:clr>
        </p15:guide>
        <p15:guide id="48" pos="6085" userDrawn="1">
          <p15:clr>
            <a:srgbClr val="A4A3A4"/>
          </p15:clr>
        </p15:guide>
        <p15:guide id="50" pos="6153" userDrawn="1">
          <p15:clr>
            <a:srgbClr val="A4A3A4"/>
          </p15:clr>
        </p15:guide>
        <p15:guide id="51" pos="6675" userDrawn="1">
          <p15:clr>
            <a:srgbClr val="A4A3A4"/>
          </p15:clr>
        </p15:guide>
        <p15:guide id="52" orient="horz" pos="3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49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50.svg"/><Relationship Id="rId9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79.png"/><Relationship Id="rId4" Type="http://schemas.openxmlformats.org/officeDocument/2006/relationships/image" Target="../media/image14.png"/><Relationship Id="rId9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4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50.sv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11" Type="http://schemas.openxmlformats.org/officeDocument/2006/relationships/image" Target="../media/image49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22.png"/><Relationship Id="rId3" Type="http://schemas.openxmlformats.org/officeDocument/2006/relationships/image" Target="../media/image49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84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4" Type="http://schemas.openxmlformats.org/officeDocument/2006/relationships/image" Target="../media/image50.svg"/><Relationship Id="rId9" Type="http://schemas.openxmlformats.org/officeDocument/2006/relationships/image" Target="../media/image89.png"/><Relationship Id="rId14" Type="http://schemas.openxmlformats.org/officeDocument/2006/relationships/image" Target="../media/image23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22.png"/><Relationship Id="rId3" Type="http://schemas.openxmlformats.org/officeDocument/2006/relationships/image" Target="../media/image49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15.svg"/><Relationship Id="rId2" Type="http://schemas.openxmlformats.org/officeDocument/2006/relationships/image" Target="../media/image84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30.png"/><Relationship Id="rId10" Type="http://schemas.openxmlformats.org/officeDocument/2006/relationships/image" Target="../media/image90.png"/><Relationship Id="rId4" Type="http://schemas.openxmlformats.org/officeDocument/2006/relationships/image" Target="../media/image50.svg"/><Relationship Id="rId9" Type="http://schemas.openxmlformats.org/officeDocument/2006/relationships/image" Target="../media/image89.png"/><Relationship Id="rId14" Type="http://schemas.openxmlformats.org/officeDocument/2006/relationships/image" Target="../media/image23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22.png"/><Relationship Id="rId3" Type="http://schemas.openxmlformats.org/officeDocument/2006/relationships/image" Target="../media/image49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15.svg"/><Relationship Id="rId2" Type="http://schemas.openxmlformats.org/officeDocument/2006/relationships/image" Target="../media/image84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30.png"/><Relationship Id="rId10" Type="http://schemas.openxmlformats.org/officeDocument/2006/relationships/image" Target="../media/image90.png"/><Relationship Id="rId4" Type="http://schemas.openxmlformats.org/officeDocument/2006/relationships/image" Target="../media/image50.svg"/><Relationship Id="rId9" Type="http://schemas.openxmlformats.org/officeDocument/2006/relationships/image" Target="../media/image89.png"/><Relationship Id="rId14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22.png"/><Relationship Id="rId3" Type="http://schemas.openxmlformats.org/officeDocument/2006/relationships/image" Target="../media/image49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15.svg"/><Relationship Id="rId2" Type="http://schemas.openxmlformats.org/officeDocument/2006/relationships/image" Target="../media/image84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30.png"/><Relationship Id="rId10" Type="http://schemas.openxmlformats.org/officeDocument/2006/relationships/image" Target="../media/image90.png"/><Relationship Id="rId4" Type="http://schemas.openxmlformats.org/officeDocument/2006/relationships/image" Target="../media/image50.svg"/><Relationship Id="rId9" Type="http://schemas.openxmlformats.org/officeDocument/2006/relationships/image" Target="../media/image89.png"/><Relationship Id="rId14" Type="http://schemas.openxmlformats.org/officeDocument/2006/relationships/image" Target="../media/image23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22.png"/><Relationship Id="rId3" Type="http://schemas.openxmlformats.org/officeDocument/2006/relationships/image" Target="../media/image49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15.svg"/><Relationship Id="rId2" Type="http://schemas.openxmlformats.org/officeDocument/2006/relationships/image" Target="../media/image84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30.png"/><Relationship Id="rId10" Type="http://schemas.openxmlformats.org/officeDocument/2006/relationships/image" Target="../media/image90.png"/><Relationship Id="rId4" Type="http://schemas.openxmlformats.org/officeDocument/2006/relationships/image" Target="../media/image50.svg"/><Relationship Id="rId9" Type="http://schemas.openxmlformats.org/officeDocument/2006/relationships/image" Target="../media/image89.png"/><Relationship Id="rId14" Type="http://schemas.openxmlformats.org/officeDocument/2006/relationships/image" Target="../media/image23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22.png"/><Relationship Id="rId3" Type="http://schemas.openxmlformats.org/officeDocument/2006/relationships/image" Target="../media/image49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15.svg"/><Relationship Id="rId2" Type="http://schemas.openxmlformats.org/officeDocument/2006/relationships/image" Target="../media/image84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30.png"/><Relationship Id="rId10" Type="http://schemas.openxmlformats.org/officeDocument/2006/relationships/image" Target="../media/image90.png"/><Relationship Id="rId4" Type="http://schemas.openxmlformats.org/officeDocument/2006/relationships/image" Target="../media/image50.svg"/><Relationship Id="rId9" Type="http://schemas.openxmlformats.org/officeDocument/2006/relationships/image" Target="../media/image89.png"/><Relationship Id="rId14" Type="http://schemas.openxmlformats.org/officeDocument/2006/relationships/image" Target="../media/image23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22.png"/><Relationship Id="rId3" Type="http://schemas.openxmlformats.org/officeDocument/2006/relationships/image" Target="../media/image49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15.svg"/><Relationship Id="rId2" Type="http://schemas.openxmlformats.org/officeDocument/2006/relationships/image" Target="../media/image84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30.png"/><Relationship Id="rId10" Type="http://schemas.openxmlformats.org/officeDocument/2006/relationships/image" Target="../media/image90.png"/><Relationship Id="rId4" Type="http://schemas.openxmlformats.org/officeDocument/2006/relationships/image" Target="../media/image50.svg"/><Relationship Id="rId9" Type="http://schemas.openxmlformats.org/officeDocument/2006/relationships/image" Target="../media/image89.png"/><Relationship Id="rId14" Type="http://schemas.openxmlformats.org/officeDocument/2006/relationships/image" Target="../media/image23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22.png"/><Relationship Id="rId18" Type="http://schemas.openxmlformats.org/officeDocument/2006/relationships/image" Target="../media/image93.png"/><Relationship Id="rId3" Type="http://schemas.openxmlformats.org/officeDocument/2006/relationships/image" Target="../media/image49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15.svg"/><Relationship Id="rId2" Type="http://schemas.openxmlformats.org/officeDocument/2006/relationships/image" Target="../media/image84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30.png"/><Relationship Id="rId10" Type="http://schemas.openxmlformats.org/officeDocument/2006/relationships/image" Target="../media/image90.png"/><Relationship Id="rId19" Type="http://schemas.openxmlformats.org/officeDocument/2006/relationships/image" Target="../media/image94.svg"/><Relationship Id="rId4" Type="http://schemas.openxmlformats.org/officeDocument/2006/relationships/image" Target="../media/image50.svg"/><Relationship Id="rId9" Type="http://schemas.openxmlformats.org/officeDocument/2006/relationships/image" Target="../media/image89.png"/><Relationship Id="rId14" Type="http://schemas.openxmlformats.org/officeDocument/2006/relationships/image" Target="../media/image23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22.png"/><Relationship Id="rId18" Type="http://schemas.openxmlformats.org/officeDocument/2006/relationships/image" Target="../media/image93.png"/><Relationship Id="rId3" Type="http://schemas.openxmlformats.org/officeDocument/2006/relationships/image" Target="../media/image49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15.svg"/><Relationship Id="rId2" Type="http://schemas.openxmlformats.org/officeDocument/2006/relationships/image" Target="../media/image84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30.png"/><Relationship Id="rId10" Type="http://schemas.openxmlformats.org/officeDocument/2006/relationships/image" Target="../media/image90.png"/><Relationship Id="rId19" Type="http://schemas.openxmlformats.org/officeDocument/2006/relationships/image" Target="../media/image94.svg"/><Relationship Id="rId4" Type="http://schemas.openxmlformats.org/officeDocument/2006/relationships/image" Target="../media/image50.svg"/><Relationship Id="rId9" Type="http://schemas.openxmlformats.org/officeDocument/2006/relationships/image" Target="../media/image89.png"/><Relationship Id="rId14" Type="http://schemas.openxmlformats.org/officeDocument/2006/relationships/image" Target="../media/image23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22.png"/><Relationship Id="rId18" Type="http://schemas.openxmlformats.org/officeDocument/2006/relationships/image" Target="../media/image93.png"/><Relationship Id="rId3" Type="http://schemas.openxmlformats.org/officeDocument/2006/relationships/image" Target="../media/image49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15.svg"/><Relationship Id="rId2" Type="http://schemas.openxmlformats.org/officeDocument/2006/relationships/image" Target="../media/image84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30.png"/><Relationship Id="rId10" Type="http://schemas.openxmlformats.org/officeDocument/2006/relationships/image" Target="../media/image90.png"/><Relationship Id="rId19" Type="http://schemas.openxmlformats.org/officeDocument/2006/relationships/image" Target="../media/image94.svg"/><Relationship Id="rId4" Type="http://schemas.openxmlformats.org/officeDocument/2006/relationships/image" Target="../media/image50.svg"/><Relationship Id="rId9" Type="http://schemas.openxmlformats.org/officeDocument/2006/relationships/image" Target="../media/image89.png"/><Relationship Id="rId14" Type="http://schemas.openxmlformats.org/officeDocument/2006/relationships/image" Target="../media/image23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22.png"/><Relationship Id="rId18" Type="http://schemas.openxmlformats.org/officeDocument/2006/relationships/image" Target="../media/image93.png"/><Relationship Id="rId3" Type="http://schemas.openxmlformats.org/officeDocument/2006/relationships/image" Target="../media/image49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15.svg"/><Relationship Id="rId2" Type="http://schemas.openxmlformats.org/officeDocument/2006/relationships/image" Target="../media/image84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30.png"/><Relationship Id="rId10" Type="http://schemas.openxmlformats.org/officeDocument/2006/relationships/image" Target="../media/image90.png"/><Relationship Id="rId19" Type="http://schemas.openxmlformats.org/officeDocument/2006/relationships/image" Target="../media/image94.svg"/><Relationship Id="rId4" Type="http://schemas.openxmlformats.org/officeDocument/2006/relationships/image" Target="../media/image50.svg"/><Relationship Id="rId9" Type="http://schemas.openxmlformats.org/officeDocument/2006/relationships/image" Target="../media/image89.png"/><Relationship Id="rId14" Type="http://schemas.openxmlformats.org/officeDocument/2006/relationships/image" Target="../media/image23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22.png"/><Relationship Id="rId18" Type="http://schemas.openxmlformats.org/officeDocument/2006/relationships/image" Target="../media/image93.png"/><Relationship Id="rId3" Type="http://schemas.openxmlformats.org/officeDocument/2006/relationships/image" Target="../media/image49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15.svg"/><Relationship Id="rId2" Type="http://schemas.openxmlformats.org/officeDocument/2006/relationships/image" Target="../media/image84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30.png"/><Relationship Id="rId10" Type="http://schemas.openxmlformats.org/officeDocument/2006/relationships/image" Target="../media/image90.png"/><Relationship Id="rId19" Type="http://schemas.openxmlformats.org/officeDocument/2006/relationships/image" Target="../media/image94.svg"/><Relationship Id="rId4" Type="http://schemas.openxmlformats.org/officeDocument/2006/relationships/image" Target="../media/image50.svg"/><Relationship Id="rId9" Type="http://schemas.openxmlformats.org/officeDocument/2006/relationships/image" Target="../media/image89.png"/><Relationship Id="rId14" Type="http://schemas.openxmlformats.org/officeDocument/2006/relationships/image" Target="../media/image23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22.png"/><Relationship Id="rId3" Type="http://schemas.openxmlformats.org/officeDocument/2006/relationships/image" Target="../media/image49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15.svg"/><Relationship Id="rId2" Type="http://schemas.openxmlformats.org/officeDocument/2006/relationships/image" Target="../media/image84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30.png"/><Relationship Id="rId10" Type="http://schemas.openxmlformats.org/officeDocument/2006/relationships/image" Target="../media/image90.png"/><Relationship Id="rId4" Type="http://schemas.openxmlformats.org/officeDocument/2006/relationships/image" Target="../media/image50.svg"/><Relationship Id="rId9" Type="http://schemas.openxmlformats.org/officeDocument/2006/relationships/image" Target="../media/image89.png"/><Relationship Id="rId1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22.png"/><Relationship Id="rId3" Type="http://schemas.openxmlformats.org/officeDocument/2006/relationships/image" Target="../media/image49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15.svg"/><Relationship Id="rId2" Type="http://schemas.openxmlformats.org/officeDocument/2006/relationships/image" Target="../media/image84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30.png"/><Relationship Id="rId10" Type="http://schemas.openxmlformats.org/officeDocument/2006/relationships/image" Target="../media/image90.png"/><Relationship Id="rId4" Type="http://schemas.openxmlformats.org/officeDocument/2006/relationships/image" Target="../media/image50.svg"/><Relationship Id="rId9" Type="http://schemas.openxmlformats.org/officeDocument/2006/relationships/image" Target="../media/image89.png"/><Relationship Id="rId14" Type="http://schemas.openxmlformats.org/officeDocument/2006/relationships/image" Target="../media/image2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hyperlink" Target="https://homepage.divms.uiowa.edu/~mbognar/applets/beta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svg"/><Relationship Id="rId5" Type="http://schemas.openxmlformats.org/officeDocument/2006/relationships/image" Target="../media/image21.sv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C7C-F456-DF4B-B903-697BF29F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71" y="2603427"/>
            <a:ext cx="8116016" cy="1373070"/>
          </a:xfrm>
        </p:spPr>
        <p:txBody>
          <a:bodyPr/>
          <a:lstStyle/>
          <a:p>
            <a:pPr algn="l"/>
            <a:r>
              <a:rPr lang="en-US" dirty="0" err="1"/>
              <a:t>Modelado</a:t>
            </a:r>
            <a:r>
              <a:rPr lang="en-US" dirty="0"/>
              <a:t> de </a:t>
            </a:r>
            <a:r>
              <a:rPr lang="en-US" dirty="0" err="1"/>
              <a:t>Tópicos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68B5-F1B8-2F44-BCA5-4FA566CBE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24" y="4497664"/>
            <a:ext cx="8116016" cy="669498"/>
          </a:xfrm>
        </p:spPr>
        <p:txBody>
          <a:bodyPr/>
          <a:lstStyle/>
          <a:p>
            <a:pPr algn="l">
              <a:spcBef>
                <a:spcPts val="200"/>
              </a:spcBef>
            </a:pPr>
            <a:r>
              <a:rPr lang="en-US" dirty="0" err="1"/>
              <a:t>Mtro</a:t>
            </a:r>
            <a:r>
              <a:rPr lang="en-US" dirty="0"/>
              <a:t>. René Rosado González</a:t>
            </a:r>
          </a:p>
          <a:p>
            <a:pPr algn="l"/>
            <a:r>
              <a:rPr lang="en-US" dirty="0"/>
              <a:t>Director de </a:t>
            </a:r>
            <a:r>
              <a:rPr lang="en-US" dirty="0" err="1"/>
              <a:t>Programa</a:t>
            </a:r>
            <a:r>
              <a:rPr lang="en-US" dirty="0"/>
              <a:t> LTP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CC715-FBA7-FF47-A505-8940B327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956" y="6273802"/>
            <a:ext cx="7002156" cy="584198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FEBA-B848-374D-BE56-A5F28FB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412" y="6273800"/>
            <a:ext cx="360000" cy="58175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B417F85E-0802-DD26-4F25-174303FCB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34"/>
          <a:stretch/>
        </p:blipFill>
        <p:spPr bwMode="auto">
          <a:xfrm>
            <a:off x="3633939" y="1696667"/>
            <a:ext cx="4479318" cy="470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Distribución Tópicos-Palabras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5D885-9895-00FA-25B5-F5CD9705536B}"/>
              </a:ext>
            </a:extLst>
          </p:cNvPr>
          <p:cNvSpPr txBox="1"/>
          <p:nvPr/>
        </p:nvSpPr>
        <p:spPr>
          <a:xfrm>
            <a:off x="8013751" y="350711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bas Neue" pitchFamily="2" charset="0"/>
                <a:ea typeface="Fira Sans SemiBold" panose="020B0503050000020004" pitchFamily="34" charset="0"/>
              </a:rPr>
              <a:t>Palabra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31449-D1D5-C33A-7F83-1F508353373F}"/>
              </a:ext>
            </a:extLst>
          </p:cNvPr>
          <p:cNvSpPr txBox="1"/>
          <p:nvPr/>
        </p:nvSpPr>
        <p:spPr>
          <a:xfrm>
            <a:off x="2673486" y="4334201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bas Neue" pitchFamily="2" charset="0"/>
                <a:ea typeface="Fira Sans SemiBold" panose="020B0503050000020004" pitchFamily="34" charset="0"/>
              </a:rPr>
              <a:t>Palabra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AE803-71E3-D829-9D2D-713EA349B62D}"/>
              </a:ext>
            </a:extLst>
          </p:cNvPr>
          <p:cNvSpPr txBox="1"/>
          <p:nvPr/>
        </p:nvSpPr>
        <p:spPr>
          <a:xfrm>
            <a:off x="5297500" y="138652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bas Neue" pitchFamily="2" charset="0"/>
                <a:ea typeface="Fira Sans SemiBold" panose="020B0503050000020004" pitchFamily="34" charset="0"/>
              </a:rPr>
              <a:t>Palabra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5F4B5-1AA8-D46E-09EC-A4CA8151AAF7}"/>
              </a:ext>
            </a:extLst>
          </p:cNvPr>
          <p:cNvSpPr txBox="1"/>
          <p:nvPr/>
        </p:nvSpPr>
        <p:spPr>
          <a:xfrm>
            <a:off x="5849226" y="603510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bas Neue" pitchFamily="2" charset="0"/>
                <a:ea typeface="Fira Sans SemiBold" panose="020B0503050000020004" pitchFamily="34" charset="0"/>
              </a:rPr>
              <a:t>Palabra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26932-606D-37CD-7372-B9ED23E54B05}"/>
              </a:ext>
            </a:extLst>
          </p:cNvPr>
          <p:cNvSpPr txBox="1"/>
          <p:nvPr/>
        </p:nvSpPr>
        <p:spPr>
          <a:xfrm>
            <a:off x="5903387" y="4897161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Tópico</a:t>
            </a:r>
            <a:r>
              <a:rPr lang="en-US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F26FE-1996-C46B-FD07-B6481D77EE82}"/>
              </a:ext>
            </a:extLst>
          </p:cNvPr>
          <p:cNvSpPr txBox="1"/>
          <p:nvPr/>
        </p:nvSpPr>
        <p:spPr>
          <a:xfrm>
            <a:off x="4486020" y="364549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Tópico</a:t>
            </a:r>
            <a:r>
              <a:rPr lang="en-US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DE9412-3E66-2BC9-ACC0-C13E66426689}"/>
              </a:ext>
            </a:extLst>
          </p:cNvPr>
          <p:cNvSpPr txBox="1"/>
          <p:nvPr/>
        </p:nvSpPr>
        <p:spPr>
          <a:xfrm>
            <a:off x="6019144" y="314145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Tópico</a:t>
            </a:r>
            <a:r>
              <a:rPr lang="en-US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207358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B417F85E-0802-DD26-4F25-174303FCB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34"/>
          <a:stretch/>
        </p:blipFill>
        <p:spPr bwMode="auto">
          <a:xfrm>
            <a:off x="3633939" y="1696667"/>
            <a:ext cx="4479318" cy="470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Distribución Tópicos-Palabras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5D885-9895-00FA-25B5-F5CD9705536B}"/>
              </a:ext>
            </a:extLst>
          </p:cNvPr>
          <p:cNvSpPr txBox="1"/>
          <p:nvPr/>
        </p:nvSpPr>
        <p:spPr>
          <a:xfrm>
            <a:off x="8013751" y="350711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bas Neue" pitchFamily="2" charset="0"/>
                <a:ea typeface="Fira Sans SemiBold" panose="020B0503050000020004" pitchFamily="34" charset="0"/>
              </a:rPr>
              <a:t>REFORMA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31449-D1D5-C33A-7F83-1F508353373F}"/>
              </a:ext>
            </a:extLst>
          </p:cNvPr>
          <p:cNvSpPr txBox="1"/>
          <p:nvPr/>
        </p:nvSpPr>
        <p:spPr>
          <a:xfrm>
            <a:off x="2254134" y="433420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  <a:endParaRPr lang="en-US" dirty="0"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AE803-71E3-D829-9D2D-713EA349B62D}"/>
              </a:ext>
            </a:extLst>
          </p:cNvPr>
          <p:cNvSpPr txBox="1"/>
          <p:nvPr/>
        </p:nvSpPr>
        <p:spPr>
          <a:xfrm>
            <a:off x="5161498" y="138652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dirty="0"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5F4B5-1AA8-D46E-09EC-A4CA8151AAF7}"/>
              </a:ext>
            </a:extLst>
          </p:cNvPr>
          <p:cNvSpPr txBox="1"/>
          <p:nvPr/>
        </p:nvSpPr>
        <p:spPr>
          <a:xfrm>
            <a:off x="5898210" y="603510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bas Neue" pitchFamily="2" charset="0"/>
                <a:ea typeface="Fira Sans SemiBold" panose="020B0503050000020004" pitchFamily="34" charset="0"/>
              </a:rPr>
              <a:t>BANCADA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26932-606D-37CD-7372-B9ED23E54B05}"/>
              </a:ext>
            </a:extLst>
          </p:cNvPr>
          <p:cNvSpPr txBox="1"/>
          <p:nvPr/>
        </p:nvSpPr>
        <p:spPr>
          <a:xfrm>
            <a:off x="10482900" y="2236272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F26FE-1996-C46B-FD07-B6481D77EE82}"/>
              </a:ext>
            </a:extLst>
          </p:cNvPr>
          <p:cNvSpPr txBox="1"/>
          <p:nvPr/>
        </p:nvSpPr>
        <p:spPr>
          <a:xfrm>
            <a:off x="10482900" y="184050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DE9412-3E66-2BC9-ACC0-C13E66426689}"/>
              </a:ext>
            </a:extLst>
          </p:cNvPr>
          <p:cNvSpPr txBox="1"/>
          <p:nvPr/>
        </p:nvSpPr>
        <p:spPr>
          <a:xfrm>
            <a:off x="10482900" y="144473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</p:txBody>
      </p:sp>
    </p:spTree>
    <p:extLst>
      <p:ext uri="{BB962C8B-B14F-4D97-AF65-F5344CB8AC3E}">
        <p14:creationId xmlns:p14="http://schemas.microsoft.com/office/powerpoint/2010/main" val="322667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B417F85E-0802-DD26-4F25-174303FCB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34"/>
          <a:stretch/>
        </p:blipFill>
        <p:spPr bwMode="auto">
          <a:xfrm>
            <a:off x="3633939" y="1696667"/>
            <a:ext cx="4479318" cy="470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Distribución Tópicos-Palabras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5D885-9895-00FA-25B5-F5CD9705536B}"/>
              </a:ext>
            </a:extLst>
          </p:cNvPr>
          <p:cNvSpPr txBox="1"/>
          <p:nvPr/>
        </p:nvSpPr>
        <p:spPr>
          <a:xfrm>
            <a:off x="8013751" y="3507113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bas Neue" pitchFamily="2" charset="0"/>
                <a:ea typeface="Fira Sans SemiBold" panose="020B0503050000020004" pitchFamily="34" charset="0"/>
              </a:rPr>
              <a:t>REFORMA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31449-D1D5-C33A-7F83-1F508353373F}"/>
              </a:ext>
            </a:extLst>
          </p:cNvPr>
          <p:cNvSpPr txBox="1"/>
          <p:nvPr/>
        </p:nvSpPr>
        <p:spPr>
          <a:xfrm>
            <a:off x="2254134" y="4334201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  <a:endParaRPr lang="en-US" dirty="0"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AE803-71E3-D829-9D2D-713EA349B62D}"/>
              </a:ext>
            </a:extLst>
          </p:cNvPr>
          <p:cNvSpPr txBox="1"/>
          <p:nvPr/>
        </p:nvSpPr>
        <p:spPr>
          <a:xfrm>
            <a:off x="5161498" y="138652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dirty="0"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5F4B5-1AA8-D46E-09EC-A4CA8151AAF7}"/>
              </a:ext>
            </a:extLst>
          </p:cNvPr>
          <p:cNvSpPr txBox="1"/>
          <p:nvPr/>
        </p:nvSpPr>
        <p:spPr>
          <a:xfrm>
            <a:off x="5898210" y="6035108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bas Neue" pitchFamily="2" charset="0"/>
                <a:ea typeface="Fira Sans SemiBold" panose="020B0503050000020004" pitchFamily="34" charset="0"/>
              </a:rPr>
              <a:t>BANCADA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26932-606D-37CD-7372-B9ED23E54B05}"/>
              </a:ext>
            </a:extLst>
          </p:cNvPr>
          <p:cNvSpPr txBox="1"/>
          <p:nvPr/>
        </p:nvSpPr>
        <p:spPr>
          <a:xfrm>
            <a:off x="5903387" y="489716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F26FE-1996-C46B-FD07-B6481D77EE82}"/>
              </a:ext>
            </a:extLst>
          </p:cNvPr>
          <p:cNvSpPr txBox="1"/>
          <p:nvPr/>
        </p:nvSpPr>
        <p:spPr>
          <a:xfrm>
            <a:off x="6094144" y="3645494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DE9412-3E66-2BC9-ACC0-C13E66426689}"/>
              </a:ext>
            </a:extLst>
          </p:cNvPr>
          <p:cNvSpPr txBox="1"/>
          <p:nvPr/>
        </p:nvSpPr>
        <p:spPr>
          <a:xfrm>
            <a:off x="6151852" y="3141453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</p:txBody>
      </p:sp>
    </p:spTree>
    <p:extLst>
      <p:ext uri="{BB962C8B-B14F-4D97-AF65-F5344CB8AC3E}">
        <p14:creationId xmlns:p14="http://schemas.microsoft.com/office/powerpoint/2010/main" val="3326289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Distribución de Dirichlet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13</a:t>
            </a:fld>
            <a:endParaRPr lang="es-ES" noProof="0"/>
          </a:p>
        </p:txBody>
      </p:sp>
      <p:pic>
        <p:nvPicPr>
          <p:cNvPr id="1026" name="Picture 2" descr="The Dirichlet Distribution: What Is It and Why Is It Useful? | Built In">
            <a:extLst>
              <a:ext uri="{FF2B5EF4-FFF2-40B4-BE49-F238E27FC236}">
                <a16:creationId xmlns:a16="http://schemas.microsoft.com/office/drawing/2014/main" id="{ECA5C3F6-0570-48B3-0CEA-CE52D3661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55" y="2631552"/>
            <a:ext cx="65024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50E7A7-8A3B-602E-B22A-333E2204506B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>
                <a:latin typeface="Montserrat" pitchFamily="2" charset="77"/>
              </a:rPr>
              <a:t>“Beta Multinomial”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FEC52CC3-59E2-A174-C2C9-D1EE8146A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73617" y="1016000"/>
                <a:ext cx="4816077" cy="4110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i="0" dirty="0"/>
              </a:p>
              <a:p>
                <a:pPr marL="0" indent="0">
                  <a:buNone/>
                </a:pPr>
                <a:endParaRPr lang="en-US" sz="1800" i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sSubSup>
                        <m:sSub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</m:sSubSup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s-ES_tradnl" sz="1800" dirty="0"/>
              </a:p>
              <a:p>
                <a:pPr marL="0" indent="0">
                  <a:buNone/>
                </a:pPr>
                <a:endParaRPr lang="es-ES_tradnl" sz="1600" dirty="0"/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FEC52CC3-59E2-A174-C2C9-D1EE8146A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3617" y="1016000"/>
                <a:ext cx="4816077" cy="411056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720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96" y="512763"/>
            <a:ext cx="10943607" cy="811379"/>
          </a:xfrm>
        </p:spPr>
        <p:txBody>
          <a:bodyPr>
            <a:normAutofit/>
          </a:bodyPr>
          <a:lstStyle/>
          <a:p>
            <a:pPr algn="ctr"/>
            <a:r>
              <a:rPr lang="es-ES_tradnl" dirty="0"/>
              <a:t>Modelado de Tópicos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14</a:t>
            </a:fld>
            <a:endParaRPr lang="es-ES" noProof="0"/>
          </a:p>
        </p:txBody>
      </p:sp>
      <p:pic>
        <p:nvPicPr>
          <p:cNvPr id="3" name="Picture Placeholder 12" descr="Typewriter with solid fill">
            <a:extLst>
              <a:ext uri="{FF2B5EF4-FFF2-40B4-BE49-F238E27FC236}">
                <a16:creationId xmlns:a16="http://schemas.microsoft.com/office/drawing/2014/main" id="{E8FFA49E-FCAD-CFF1-035C-25BFFE5C3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140" b="5140"/>
          <a:stretch>
            <a:fillRect/>
          </a:stretch>
        </p:blipFill>
        <p:spPr>
          <a:xfrm>
            <a:off x="4130039" y="2213010"/>
            <a:ext cx="3931920" cy="3528037"/>
          </a:xfrm>
          <a:prstGeom prst="rect">
            <a:avLst/>
          </a:prstGeom>
        </p:spPr>
      </p:pic>
      <p:pic>
        <p:nvPicPr>
          <p:cNvPr id="7" name="Graphic 6" descr="Single gear outline">
            <a:extLst>
              <a:ext uri="{FF2B5EF4-FFF2-40B4-BE49-F238E27FC236}">
                <a16:creationId xmlns:a16="http://schemas.microsoft.com/office/drawing/2014/main" id="{F615FB79-85A2-EAE9-82BF-BE03A17F14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9116" y="2693297"/>
            <a:ext cx="914400" cy="914400"/>
          </a:xfrm>
          <a:prstGeom prst="rect">
            <a:avLst/>
          </a:prstGeom>
        </p:spPr>
      </p:pic>
      <p:pic>
        <p:nvPicPr>
          <p:cNvPr id="8" name="Graphic 7" descr="Single gear with solid fill">
            <a:extLst>
              <a:ext uri="{FF2B5EF4-FFF2-40B4-BE49-F238E27FC236}">
                <a16:creationId xmlns:a16="http://schemas.microsoft.com/office/drawing/2014/main" id="{E95D6204-2565-D52A-C133-BBED3B3767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37247" y="2693297"/>
            <a:ext cx="914400" cy="914400"/>
          </a:xfrm>
          <a:prstGeom prst="rect">
            <a:avLst/>
          </a:prstGeom>
        </p:spPr>
      </p:pic>
      <p:pic>
        <p:nvPicPr>
          <p:cNvPr id="9" name="Graphic 8" descr="Alterations &amp; Tailoring with solid fill">
            <a:extLst>
              <a:ext uri="{FF2B5EF4-FFF2-40B4-BE49-F238E27FC236}">
                <a16:creationId xmlns:a16="http://schemas.microsoft.com/office/drawing/2014/main" id="{7BC159C2-A17A-9751-0678-93E35F8F47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49182" y="2699905"/>
            <a:ext cx="914400" cy="914400"/>
          </a:xfrm>
          <a:prstGeom prst="rect">
            <a:avLst/>
          </a:prstGeom>
        </p:spPr>
      </p:pic>
      <p:pic>
        <p:nvPicPr>
          <p:cNvPr id="10" name="Graphic 9" descr="Alterations &amp; Tailoring outline">
            <a:extLst>
              <a:ext uri="{FF2B5EF4-FFF2-40B4-BE49-F238E27FC236}">
                <a16:creationId xmlns:a16="http://schemas.microsoft.com/office/drawing/2014/main" id="{7287FF92-319A-E0DE-84DE-CB76D95A43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3284" y="2699905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72E73D3-795A-83E8-8C94-0E6A3F65FF0B}"/>
              </a:ext>
            </a:extLst>
          </p:cNvPr>
          <p:cNvSpPr txBox="1"/>
          <p:nvPr/>
        </p:nvSpPr>
        <p:spPr>
          <a:xfrm>
            <a:off x="702229" y="3614305"/>
            <a:ext cx="189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tserrat" pitchFamily="2" charset="77"/>
              </a:rPr>
              <a:t>Configuración</a:t>
            </a:r>
            <a:endParaRPr lang="en-US" dirty="0">
              <a:latin typeface="Montserrat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5EDE5-5D51-D8E3-52CA-8D6617EAFE05}"/>
              </a:ext>
            </a:extLst>
          </p:cNvPr>
          <p:cNvSpPr txBox="1"/>
          <p:nvPr/>
        </p:nvSpPr>
        <p:spPr>
          <a:xfrm>
            <a:off x="9809675" y="3607697"/>
            <a:ext cx="172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Montserrat" pitchFamily="2" charset="77"/>
              </a:rPr>
              <a:t>Engranaje</a:t>
            </a:r>
            <a:endParaRPr lang="en-US" dirty="0">
              <a:latin typeface="Montserra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D8B04-3036-DC75-FD70-5CE81BC0DDD7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Topic M	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odeling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392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Typewriter with solid fill">
            <a:extLst>
              <a:ext uri="{FF2B5EF4-FFF2-40B4-BE49-F238E27FC236}">
                <a16:creationId xmlns:a16="http://schemas.microsoft.com/office/drawing/2014/main" id="{54C762AF-6829-97EA-E696-DC0C1896B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140" b="5140"/>
          <a:stretch>
            <a:fillRect/>
          </a:stretch>
        </p:blipFill>
        <p:spPr>
          <a:xfrm>
            <a:off x="7294585" y="4840286"/>
            <a:ext cx="1477312" cy="1325564"/>
          </a:xfrm>
          <a:prstGeom prst="rect">
            <a:avLst/>
          </a:prstGeom>
        </p:spPr>
      </p:pic>
      <p:pic>
        <p:nvPicPr>
          <p:cNvPr id="15" name="Picture Placeholder 12" descr="Typewriter with solid fill">
            <a:extLst>
              <a:ext uri="{FF2B5EF4-FFF2-40B4-BE49-F238E27FC236}">
                <a16:creationId xmlns:a16="http://schemas.microsoft.com/office/drawing/2014/main" id="{242FEAAA-66FF-7161-ABBC-8F764D321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40" b="5140"/>
          <a:stretch>
            <a:fillRect/>
          </a:stretch>
        </p:blipFill>
        <p:spPr>
          <a:xfrm>
            <a:off x="5320832" y="4840286"/>
            <a:ext cx="1477312" cy="1325564"/>
          </a:xfrm>
          <a:prstGeom prst="rect">
            <a:avLst/>
          </a:prstGeom>
        </p:spPr>
      </p:pic>
      <p:pic>
        <p:nvPicPr>
          <p:cNvPr id="17" name="Picture Placeholder 12" descr="Typewriter with solid fill">
            <a:extLst>
              <a:ext uri="{FF2B5EF4-FFF2-40B4-BE49-F238E27FC236}">
                <a16:creationId xmlns:a16="http://schemas.microsoft.com/office/drawing/2014/main" id="{CCE55495-5090-A118-90DC-4C230A72F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140" b="5140"/>
          <a:stretch>
            <a:fillRect/>
          </a:stretch>
        </p:blipFill>
        <p:spPr>
          <a:xfrm>
            <a:off x="3347080" y="4840286"/>
            <a:ext cx="1477312" cy="1325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dirty="0"/>
              <a:t>Asignación Latente de Dirichlet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15</a:t>
            </a:fld>
            <a:endParaRPr lang="es-ES" noProof="0"/>
          </a:p>
        </p:txBody>
      </p:sp>
      <p:pic>
        <p:nvPicPr>
          <p:cNvPr id="24" name="Content Placeholder 4" descr="Document with solid fill">
            <a:extLst>
              <a:ext uri="{FF2B5EF4-FFF2-40B4-BE49-F238E27FC236}">
                <a16:creationId xmlns:a16="http://schemas.microsoft.com/office/drawing/2014/main" id="{238837E8-9348-9AD8-77ED-C9AE388CB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5445" y="1747207"/>
            <a:ext cx="2108086" cy="2108086"/>
          </a:xfr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94A5081-318C-EF5C-A968-EDBFF176861C}"/>
              </a:ext>
            </a:extLst>
          </p:cNvPr>
          <p:cNvCxnSpPr>
            <a:cxnSpLocks/>
            <a:stCxn id="24" idx="3"/>
            <a:endCxn id="13" idx="0"/>
          </p:cNvCxnSpPr>
          <p:nvPr/>
        </p:nvCxnSpPr>
        <p:spPr>
          <a:xfrm>
            <a:off x="7113531" y="2801250"/>
            <a:ext cx="919710" cy="2039036"/>
          </a:xfrm>
          <a:prstGeom prst="bentConnector2">
            <a:avLst/>
          </a:prstGeom>
          <a:ln w="381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AE32382-BC62-AA07-F039-F0AB10386D25}"/>
              </a:ext>
            </a:extLst>
          </p:cNvPr>
          <p:cNvCxnSpPr>
            <a:cxnSpLocks/>
            <a:stCxn id="24" idx="1"/>
            <a:endCxn id="17" idx="0"/>
          </p:cNvCxnSpPr>
          <p:nvPr/>
        </p:nvCxnSpPr>
        <p:spPr>
          <a:xfrm rot="10800000" flipV="1">
            <a:off x="4085737" y="2801250"/>
            <a:ext cx="919709" cy="2039036"/>
          </a:xfrm>
          <a:prstGeom prst="bentConnector2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D5E6855-9486-8171-D9BB-5D6BBE319A3C}"/>
              </a:ext>
            </a:extLst>
          </p:cNvPr>
          <p:cNvCxnSpPr>
            <a:cxnSpLocks/>
            <a:stCxn id="24" idx="2"/>
            <a:endCxn id="15" idx="0"/>
          </p:cNvCxnSpPr>
          <p:nvPr/>
        </p:nvCxnSpPr>
        <p:spPr>
          <a:xfrm rot="5400000">
            <a:off x="5566992" y="4347789"/>
            <a:ext cx="98499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36AC38-72FC-34E5-16D7-165A8CDD9094}"/>
              </a:ext>
            </a:extLst>
          </p:cNvPr>
          <p:cNvSpPr txBox="1"/>
          <p:nvPr/>
        </p:nvSpPr>
        <p:spPr>
          <a:xfrm>
            <a:off x="5469201" y="211875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 Display" pitchFamily="82" charset="77"/>
              </a:rPr>
              <a:t>p(x)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619D2-2E1E-84EC-6122-E9A0F0EDFF58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Latent Dirichlet Allocation (LDA)</a:t>
            </a:r>
          </a:p>
        </p:txBody>
      </p:sp>
    </p:spTree>
    <p:extLst>
      <p:ext uri="{BB962C8B-B14F-4D97-AF65-F5344CB8AC3E}">
        <p14:creationId xmlns:p14="http://schemas.microsoft.com/office/powerpoint/2010/main" val="2216063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Typewriter with solid fill">
            <a:extLst>
              <a:ext uri="{FF2B5EF4-FFF2-40B4-BE49-F238E27FC236}">
                <a16:creationId xmlns:a16="http://schemas.microsoft.com/office/drawing/2014/main" id="{54C762AF-6829-97EA-E696-DC0C1896B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140" b="5140"/>
          <a:stretch>
            <a:fillRect/>
          </a:stretch>
        </p:blipFill>
        <p:spPr>
          <a:xfrm>
            <a:off x="7294585" y="4840286"/>
            <a:ext cx="1477312" cy="1325564"/>
          </a:xfrm>
          <a:prstGeom prst="rect">
            <a:avLst/>
          </a:prstGeom>
        </p:spPr>
      </p:pic>
      <p:pic>
        <p:nvPicPr>
          <p:cNvPr id="15" name="Picture Placeholder 12" descr="Typewriter with solid fill">
            <a:extLst>
              <a:ext uri="{FF2B5EF4-FFF2-40B4-BE49-F238E27FC236}">
                <a16:creationId xmlns:a16="http://schemas.microsoft.com/office/drawing/2014/main" id="{242FEAAA-66FF-7161-ABBC-8F764D321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40" b="5140"/>
          <a:stretch>
            <a:fillRect/>
          </a:stretch>
        </p:blipFill>
        <p:spPr>
          <a:xfrm>
            <a:off x="5320832" y="4840286"/>
            <a:ext cx="1477312" cy="1325564"/>
          </a:xfrm>
          <a:prstGeom prst="rect">
            <a:avLst/>
          </a:prstGeom>
        </p:spPr>
      </p:pic>
      <p:pic>
        <p:nvPicPr>
          <p:cNvPr id="17" name="Picture Placeholder 12" descr="Typewriter with solid fill">
            <a:extLst>
              <a:ext uri="{FF2B5EF4-FFF2-40B4-BE49-F238E27FC236}">
                <a16:creationId xmlns:a16="http://schemas.microsoft.com/office/drawing/2014/main" id="{CCE55495-5090-A118-90DC-4C230A72F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140" b="5140"/>
          <a:stretch>
            <a:fillRect/>
          </a:stretch>
        </p:blipFill>
        <p:spPr>
          <a:xfrm>
            <a:off x="3347080" y="4840286"/>
            <a:ext cx="1477312" cy="1325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dirty="0"/>
              <a:t>Asignación Latente de Dirichlet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16</a:t>
            </a:fld>
            <a:endParaRPr lang="es-ES" noProof="0"/>
          </a:p>
        </p:txBody>
      </p:sp>
      <p:pic>
        <p:nvPicPr>
          <p:cNvPr id="24" name="Content Placeholder 4" descr="Document with solid fill">
            <a:extLst>
              <a:ext uri="{FF2B5EF4-FFF2-40B4-BE49-F238E27FC236}">
                <a16:creationId xmlns:a16="http://schemas.microsoft.com/office/drawing/2014/main" id="{238837E8-9348-9AD8-77ED-C9AE388CB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5445" y="1747207"/>
            <a:ext cx="2108086" cy="2108086"/>
          </a:xfrm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94A5081-318C-EF5C-A968-EDBFF176861C}"/>
              </a:ext>
            </a:extLst>
          </p:cNvPr>
          <p:cNvCxnSpPr>
            <a:cxnSpLocks/>
            <a:stCxn id="24" idx="3"/>
            <a:endCxn id="13" idx="0"/>
          </p:cNvCxnSpPr>
          <p:nvPr/>
        </p:nvCxnSpPr>
        <p:spPr>
          <a:xfrm>
            <a:off x="7113531" y="2801250"/>
            <a:ext cx="919710" cy="2039036"/>
          </a:xfrm>
          <a:prstGeom prst="bentConnector2">
            <a:avLst/>
          </a:prstGeom>
          <a:ln w="38100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AE32382-BC62-AA07-F039-F0AB10386D25}"/>
              </a:ext>
            </a:extLst>
          </p:cNvPr>
          <p:cNvCxnSpPr>
            <a:cxnSpLocks/>
            <a:stCxn id="24" idx="1"/>
            <a:endCxn id="17" idx="0"/>
          </p:cNvCxnSpPr>
          <p:nvPr/>
        </p:nvCxnSpPr>
        <p:spPr>
          <a:xfrm rot="10800000" flipV="1">
            <a:off x="4085737" y="2801250"/>
            <a:ext cx="919709" cy="2039036"/>
          </a:xfrm>
          <a:prstGeom prst="bentConnector2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5D5E6855-9486-8171-D9BB-5D6BBE319A3C}"/>
              </a:ext>
            </a:extLst>
          </p:cNvPr>
          <p:cNvCxnSpPr>
            <a:cxnSpLocks/>
            <a:stCxn id="24" idx="2"/>
            <a:endCxn id="15" idx="0"/>
          </p:cNvCxnSpPr>
          <p:nvPr/>
        </p:nvCxnSpPr>
        <p:spPr>
          <a:xfrm rot="5400000">
            <a:off x="5566992" y="4347789"/>
            <a:ext cx="984993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36AC38-72FC-34E5-16D7-165A8CDD9094}"/>
              </a:ext>
            </a:extLst>
          </p:cNvPr>
          <p:cNvSpPr txBox="1"/>
          <p:nvPr/>
        </p:nvSpPr>
        <p:spPr>
          <a:xfrm>
            <a:off x="5469201" y="2118755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ller Display" pitchFamily="82" charset="77"/>
              </a:rPr>
              <a:t>p(x)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C619D2-2E1E-84EC-6122-E9A0F0EDFF58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Latent Dirichlet Allocation (LDA)</a:t>
            </a:r>
          </a:p>
        </p:txBody>
      </p:sp>
      <p:sp>
        <p:nvSpPr>
          <p:cNvPr id="3" name="L-Shape 2">
            <a:extLst>
              <a:ext uri="{FF2B5EF4-FFF2-40B4-BE49-F238E27FC236}">
                <a16:creationId xmlns:a16="http://schemas.microsoft.com/office/drawing/2014/main" id="{C804B602-AAC1-55BC-ECDB-602F3A78E605}"/>
              </a:ext>
            </a:extLst>
          </p:cNvPr>
          <p:cNvSpPr/>
          <p:nvPr/>
        </p:nvSpPr>
        <p:spPr>
          <a:xfrm rot="10800000">
            <a:off x="5224949" y="1832766"/>
            <a:ext cx="3644730" cy="4363563"/>
          </a:xfrm>
          <a:prstGeom prst="corner">
            <a:avLst>
              <a:gd name="adj1" fmla="val 55575"/>
              <a:gd name="adj2" fmla="val 50000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8F288-98F8-3809-CAC7-8CB463AF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29174-111B-D167-4D09-AB2595F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17</a:t>
            </a:fld>
            <a:endParaRPr lang="es-ES" noProof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A53F733-6109-D661-B3FC-EF99608FCA81}"/>
              </a:ext>
            </a:extLst>
          </p:cNvPr>
          <p:cNvSpPr txBox="1">
            <a:spLocks/>
          </p:cNvSpPr>
          <p:nvPr/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0" kern="1200">
                <a:solidFill>
                  <a:schemeClr val="tx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s-ES_tradnl" dirty="0"/>
              <a:t>Modelo Generativo del LDA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3E0D03-671C-0181-392E-94691C3ACE4F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LDA Generative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>
                <a:extLst>
                  <a:ext uri="{FF2B5EF4-FFF2-40B4-BE49-F238E27FC236}">
                    <a16:creationId xmlns:a16="http://schemas.microsoft.com/office/drawing/2014/main" id="{A839E6DF-B7E3-E4AE-2340-5AF5FA55B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325" y="1592264"/>
                <a:ext cx="10837863" cy="468153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s-ES_tradnl" dirty="0"/>
                  <a:t>Cada tópico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s-ES_tradnl" dirty="0"/>
                  <a:t> es una distribución multinomial de palabras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ES_tradnl" dirty="0"/>
                  <a:t>, que a su vez proviene de una distribución de Dirichlet con parámetro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_tradnl" dirty="0"/>
                  <a:t> .</a:t>
                </a:r>
              </a:p>
              <a:p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  <a:p>
                <a:r>
                  <a:rPr lang="es-ES_tradnl" dirty="0"/>
                  <a:t>Cada documento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s-ES_tradnl" dirty="0"/>
                  <a:t> distribución multinomial de tópicos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s-ES_tradnl" dirty="0"/>
                  <a:t>, que a su vez proviene de una distribución de Dirichlet con parámetro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ES_tradnl" dirty="0"/>
                  <a:t> .</a:t>
                </a:r>
              </a:p>
              <a:p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  <a:p>
                <a:r>
                  <a:rPr lang="es-ES_tradnl" dirty="0"/>
                  <a:t>Cada coordenada de una palabra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s-ES_tradnl" dirty="0"/>
                  <a:t> pertenece a un tópico latente (“escondido”)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_tradnl" dirty="0"/>
                  <a:t> que proviene de la distribución multinomial parametrizada por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s-ES_tradnl" dirty="0"/>
                  <a:t>.</a:t>
                </a:r>
              </a:p>
              <a:p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  <a:p>
                <a:r>
                  <a:rPr lang="es-ES_tradnl" dirty="0"/>
                  <a:t>Cada palabra observada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ES_tradnl" dirty="0"/>
                  <a:t> proviene de la distribución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 </a:t>
                </a:r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  <a:p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4" name="Content Placeholder 33">
                <a:extLst>
                  <a:ext uri="{FF2B5EF4-FFF2-40B4-BE49-F238E27FC236}">
                    <a16:creationId xmlns:a16="http://schemas.microsoft.com/office/drawing/2014/main" id="{A839E6DF-B7E3-E4AE-2340-5AF5FA55B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325" y="1592264"/>
                <a:ext cx="10837863" cy="4681536"/>
              </a:xfrm>
              <a:blipFill>
                <a:blip r:embed="rId2"/>
                <a:stretch>
                  <a:fillRect l="-117" t="-162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17A744C-A156-8107-6C52-A8F7E24D65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44045" y="2041637"/>
                <a:ext cx="664704" cy="66470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17A744C-A156-8107-6C52-A8F7E24D6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045" y="2041637"/>
                <a:ext cx="664704" cy="66470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4D4EBFF-E276-3E5E-67BE-DBC9DA4493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2263" y="2038641"/>
                <a:ext cx="664704" cy="66470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4D4EBFF-E276-3E5E-67BE-DBC9DA449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263" y="2038641"/>
                <a:ext cx="664704" cy="66470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677989-BB5E-DBDE-1DD2-D92A2519EF07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 flipV="1">
            <a:off x="5808749" y="2370993"/>
            <a:ext cx="863514" cy="299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B7EEC50-C680-25D0-534F-EE4D075DEF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7446" y="3447453"/>
                <a:ext cx="664704" cy="66470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B7EEC50-C680-25D0-534F-EE4D075DE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446" y="3447453"/>
                <a:ext cx="664704" cy="66470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F09C95B-ED29-DB38-3B43-8002EB0A33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35664" y="3444457"/>
                <a:ext cx="664704" cy="66470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F09C95B-ED29-DB38-3B43-8002EB0A3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664" y="3444457"/>
                <a:ext cx="664704" cy="66470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D9778EE-4D6F-4381-448D-C045A609E742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5772150" y="3776809"/>
            <a:ext cx="863514" cy="2996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112A8C0-BD92-99DF-327A-BF902E922F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1446" y="4738111"/>
                <a:ext cx="666000" cy="6660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112A8C0-BD92-99DF-327A-BF902E922F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1446" y="4738111"/>
                <a:ext cx="666000" cy="6660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88E14BD-CD73-1D06-91CA-84BA526238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17806" y="4738111"/>
                <a:ext cx="666000" cy="666000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_trad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88E14BD-CD73-1D06-91CA-84BA52623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806" y="4738111"/>
                <a:ext cx="666000" cy="666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4223CCB-5770-E118-BA77-7B20187FDB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394166" y="4738111"/>
                <a:ext cx="666000" cy="666000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_trad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4223CCB-5770-E118-BA77-7B20187FD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166" y="4738111"/>
                <a:ext cx="666000" cy="666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444D38D-861D-F5D0-B5CD-AAEE501F9FFA}"/>
              </a:ext>
            </a:extLst>
          </p:cNvPr>
          <p:cNvCxnSpPr>
            <a:cxnSpLocks/>
            <a:stCxn id="49" idx="6"/>
            <a:endCxn id="50" idx="2"/>
          </p:cNvCxnSpPr>
          <p:nvPr/>
        </p:nvCxnSpPr>
        <p:spPr>
          <a:xfrm>
            <a:off x="5107446" y="5071111"/>
            <a:ext cx="81036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2B62267-214F-A209-D4C1-A8E6DC5BA34D}"/>
              </a:ext>
            </a:extLst>
          </p:cNvPr>
          <p:cNvCxnSpPr>
            <a:cxnSpLocks/>
            <a:stCxn id="50" idx="6"/>
            <a:endCxn id="51" idx="2"/>
          </p:cNvCxnSpPr>
          <p:nvPr/>
        </p:nvCxnSpPr>
        <p:spPr>
          <a:xfrm>
            <a:off x="6583806" y="5071111"/>
            <a:ext cx="810360" cy="0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BB2283F-8804-E549-7729-B3ECCA5066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670967" y="5805488"/>
                <a:ext cx="666000" cy="666000"/>
              </a:xfrm>
              <a:prstGeom prst="ellipse">
                <a:avLst/>
              </a:prstGeom>
              <a:noFill/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s-ES_trad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ABB2283F-8804-E549-7729-B3ECCA506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967" y="5805488"/>
                <a:ext cx="666000" cy="666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20BCBF8-69A1-111A-BB03-D78D474B11E0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5860607" y="6138488"/>
            <a:ext cx="810360" cy="0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B695DEB-733B-C657-0B1A-CF6030CCC0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80274" y="5805488"/>
                <a:ext cx="664704" cy="66470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B695DEB-733B-C657-0B1A-CF6030CCC0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274" y="5805488"/>
                <a:ext cx="664704" cy="66470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64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8F288-98F8-3809-CAC7-8CB463AF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29174-111B-D167-4D09-AB2595F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18</a:t>
            </a:fld>
            <a:endParaRPr lang="es-ES" noProof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A53F733-6109-D661-B3FC-EF99608FCA81}"/>
              </a:ext>
            </a:extLst>
          </p:cNvPr>
          <p:cNvSpPr txBox="1">
            <a:spLocks/>
          </p:cNvSpPr>
          <p:nvPr/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0" kern="1200">
                <a:solidFill>
                  <a:schemeClr val="tx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s-ES_tradnl"/>
              <a:t>Asignación Latente de Dirichlet</a:t>
            </a:r>
            <a:endParaRPr lang="es-ES_trad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3E0D03-671C-0181-392E-94691C3ACE4F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Latent Dirichlet Allocation (LDA)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614AC34-3863-B78E-D0D0-D21B9DBFB73B}"/>
              </a:ext>
            </a:extLst>
          </p:cNvPr>
          <p:cNvGrpSpPr/>
          <p:nvPr/>
        </p:nvGrpSpPr>
        <p:grpSpPr>
          <a:xfrm>
            <a:off x="1306091" y="1953911"/>
            <a:ext cx="9579819" cy="4322816"/>
            <a:chOff x="1968929" y="1953911"/>
            <a:chExt cx="9579819" cy="43228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561650-37E9-97E2-5091-877EA50E17F1}"/>
                </a:ext>
              </a:extLst>
            </p:cNvPr>
            <p:cNvSpPr txBox="1"/>
            <p:nvPr/>
          </p:nvSpPr>
          <p:spPr>
            <a:xfrm>
              <a:off x="7347340" y="1981829"/>
              <a:ext cx="1465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Dirichlet</a:t>
              </a:r>
            </a:p>
            <a:p>
              <a:pPr algn="ctr"/>
              <a:r>
                <a:rPr lang="en-US" sz="1400" dirty="0" err="1">
                  <a:latin typeface="Bebas Neue" pitchFamily="2" charset="0"/>
                </a:rPr>
                <a:t>Tópicos</a:t>
              </a:r>
              <a:r>
                <a:rPr lang="en-US" sz="1400" dirty="0">
                  <a:latin typeface="Bebas Neue" pitchFamily="2" charset="0"/>
                </a:rPr>
                <a:t>-Palabras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E2257F-82AC-08E7-70C7-841D52EB37B5}"/>
                </a:ext>
              </a:extLst>
            </p:cNvPr>
            <p:cNvSpPr txBox="1"/>
            <p:nvPr/>
          </p:nvSpPr>
          <p:spPr>
            <a:xfrm>
              <a:off x="4619625" y="5613758"/>
              <a:ext cx="1698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</a:t>
              </a:r>
              <a:r>
                <a:rPr lang="en-US" sz="1400" dirty="0" err="1">
                  <a:latin typeface="Bebas Neue" pitchFamily="2" charset="0"/>
                </a:rPr>
                <a:t>Multivariada</a:t>
              </a:r>
              <a:endParaRPr lang="en-US" sz="1400" dirty="0">
                <a:latin typeface="Bebas Neue" pitchFamily="2" charset="0"/>
              </a:endParaRPr>
            </a:p>
            <a:p>
              <a:pPr algn="ctr"/>
              <a:r>
                <a:rPr lang="en-US" sz="1400" dirty="0" err="1">
                  <a:latin typeface="Bebas Neue" pitchFamily="2" charset="0"/>
                </a:rPr>
                <a:t>Tópicos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353867-604A-F1BC-8C68-CFE0C29DF53C}"/>
                </a:ext>
              </a:extLst>
            </p:cNvPr>
            <p:cNvSpPr txBox="1"/>
            <p:nvPr/>
          </p:nvSpPr>
          <p:spPr>
            <a:xfrm>
              <a:off x="10704750" y="3141743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err="1">
                  <a:latin typeface="Bebas Neue" pitchFamily="2" charset="0"/>
                </a:rPr>
                <a:t>Tópicos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D6D08C-8FA2-2C47-81BA-642DD2E25BA2}"/>
                </a:ext>
              </a:extLst>
            </p:cNvPr>
            <p:cNvSpPr txBox="1"/>
            <p:nvPr/>
          </p:nvSpPr>
          <p:spPr>
            <a:xfrm>
              <a:off x="9446440" y="1981829"/>
              <a:ext cx="17123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</a:t>
              </a:r>
              <a:r>
                <a:rPr lang="en-US" sz="1400" dirty="0" err="1">
                  <a:latin typeface="Bebas Neue" pitchFamily="2" charset="0"/>
                </a:rPr>
                <a:t>Multivariada</a:t>
              </a:r>
              <a:endParaRPr lang="en-US" sz="1400" dirty="0">
                <a:latin typeface="Bebas Neue" pitchFamily="2" charset="0"/>
              </a:endParaRPr>
            </a:p>
            <a:p>
              <a:pPr algn="ctr"/>
              <a:r>
                <a:rPr lang="en-US" sz="1400" dirty="0">
                  <a:latin typeface="Bebas Neue" pitchFamily="2" charset="0"/>
                </a:rPr>
                <a:t>palabras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A190E8-09C5-29BF-5C66-8EEF408877A8}"/>
                </a:ext>
              </a:extLst>
            </p:cNvPr>
            <p:cNvSpPr txBox="1"/>
            <p:nvPr/>
          </p:nvSpPr>
          <p:spPr>
            <a:xfrm>
              <a:off x="7704137" y="5608005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Bebas Neue" pitchFamily="2" charset="0"/>
                </a:rPr>
                <a:t>Tópico</a:t>
              </a:r>
              <a:r>
                <a:rPr lang="en-US" sz="1400" dirty="0">
                  <a:latin typeface="Bebas Neue" pitchFamily="2" charset="0"/>
                </a:rPr>
                <a:t> </a:t>
              </a:r>
              <a:r>
                <a:rPr lang="en-US" sz="1400" dirty="0" err="1">
                  <a:latin typeface="Bebas Neue" pitchFamily="2" charset="0"/>
                </a:rPr>
                <a:t>oculto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5A97D7-B2DE-AA3F-C0CC-6804B21E9F5F}"/>
                </a:ext>
              </a:extLst>
            </p:cNvPr>
            <p:cNvSpPr txBox="1"/>
            <p:nvPr/>
          </p:nvSpPr>
          <p:spPr>
            <a:xfrm>
              <a:off x="9802796" y="5609046"/>
              <a:ext cx="999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ebas Neue" pitchFamily="2" charset="0"/>
                </a:rPr>
                <a:t>Palabra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0F06FE-3405-D572-849E-E387047E3F07}"/>
                </a:ext>
              </a:extLst>
            </p:cNvPr>
            <p:cNvSpPr txBox="1"/>
            <p:nvPr/>
          </p:nvSpPr>
          <p:spPr>
            <a:xfrm>
              <a:off x="1968929" y="5592977"/>
              <a:ext cx="1462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Dirichlet</a:t>
              </a:r>
            </a:p>
            <a:p>
              <a:pPr algn="ctr"/>
              <a:r>
                <a:rPr lang="en-US" sz="1400" dirty="0" err="1">
                  <a:latin typeface="Bebas Neue" pitchFamily="2" charset="0"/>
                </a:rPr>
                <a:t>Documentos</a:t>
              </a:r>
              <a:r>
                <a:rPr lang="en-US" sz="1400" dirty="0">
                  <a:latin typeface="Bebas Neue" pitchFamily="2" charset="0"/>
                </a:rPr>
                <a:t>  - </a:t>
              </a:r>
              <a:r>
                <a:rPr lang="en-US" sz="1400" dirty="0" err="1">
                  <a:latin typeface="Bebas Neue" pitchFamily="2" charset="0"/>
                </a:rPr>
                <a:t>tópicos</a:t>
              </a:r>
              <a:endParaRPr lang="en-US" sz="1400" dirty="0">
                <a:latin typeface="Bebas Neue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68B9B0A-59B3-E1CF-DFD6-FA58413F8A0F}"/>
                    </a:ext>
                  </a:extLst>
                </p:cNvPr>
                <p:cNvSpPr/>
                <p:nvPr/>
              </p:nvSpPr>
              <p:spPr>
                <a:xfrm>
                  <a:off x="2298003" y="4736138"/>
                  <a:ext cx="804291" cy="8042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68B9B0A-59B3-E1CF-DFD6-FA58413F8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003" y="4736138"/>
                  <a:ext cx="804291" cy="80429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DCA813DD-50EC-9404-083F-B18A929AE093}"/>
                    </a:ext>
                  </a:extLst>
                </p:cNvPr>
                <p:cNvSpPr/>
                <p:nvPr/>
              </p:nvSpPr>
              <p:spPr>
                <a:xfrm>
                  <a:off x="5066877" y="4730665"/>
                  <a:ext cx="804291" cy="8042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DCA813DD-50EC-9404-083F-B18A929AE0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877" y="4730665"/>
                  <a:ext cx="804291" cy="80429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ECA06FD-A1FA-3B46-4554-A600A5888932}"/>
                    </a:ext>
                  </a:extLst>
                </p:cNvPr>
                <p:cNvSpPr/>
                <p:nvPr/>
              </p:nvSpPr>
              <p:spPr>
                <a:xfrm>
                  <a:off x="7680325" y="2522343"/>
                  <a:ext cx="804291" cy="8042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ECA06FD-A1FA-3B46-4554-A600A58889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325" y="2522343"/>
                  <a:ext cx="804291" cy="80429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74490D2-50CD-54F2-2C03-4B5545E1936D}"/>
                    </a:ext>
                  </a:extLst>
                </p:cNvPr>
                <p:cNvSpPr/>
                <p:nvPr/>
              </p:nvSpPr>
              <p:spPr>
                <a:xfrm>
                  <a:off x="9898783" y="2519347"/>
                  <a:ext cx="804291" cy="8042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74490D2-50CD-54F2-2C03-4B5545E193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783" y="2519347"/>
                  <a:ext cx="804291" cy="80429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FFE4F002-3AC7-EFA3-8C04-5F29BA284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94822" y="4730665"/>
                  <a:ext cx="806400" cy="806400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FFE4F002-3AC7-EFA3-8C04-5F29BA2849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822" y="4730665"/>
                  <a:ext cx="806400" cy="8064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DC71E91-C2ED-A53C-24A3-A5E66D884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99404" y="4730665"/>
                  <a:ext cx="806400" cy="806400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DC71E91-C2ED-A53C-24A3-A5E66D884C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9404" y="4730665"/>
                  <a:ext cx="806400" cy="8064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1BD1EA-068C-A1DE-8005-9488BF864FA0}"/>
                </a:ext>
              </a:extLst>
            </p:cNvPr>
            <p:cNvSpPr/>
            <p:nvPr/>
          </p:nvSpPr>
          <p:spPr>
            <a:xfrm>
              <a:off x="9035528" y="1953911"/>
              <a:ext cx="2256119" cy="151160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s-ES_tradnl" dirty="0">
                  <a:latin typeface="Montserrat" pitchFamily="2" charset="77"/>
                </a:rPr>
                <a:t>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404151-925D-86F2-16F5-1FA72F39044D}"/>
                </a:ext>
              </a:extLst>
            </p:cNvPr>
            <p:cNvSpPr/>
            <p:nvPr/>
          </p:nvSpPr>
          <p:spPr>
            <a:xfrm>
              <a:off x="3719513" y="4204608"/>
              <a:ext cx="7829235" cy="207211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s-ES_tradnl" dirty="0">
                  <a:latin typeface="Montserrat" pitchFamily="2" charset="77"/>
                </a:rPr>
                <a:t>D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46CCF9-7642-C4AB-AB36-FEF932D98EF4}"/>
                </a:ext>
              </a:extLst>
            </p:cNvPr>
            <p:cNvSpPr/>
            <p:nvPr/>
          </p:nvSpPr>
          <p:spPr>
            <a:xfrm>
              <a:off x="7218533" y="4451255"/>
              <a:ext cx="4054812" cy="157882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s-ES_tradnl" dirty="0">
                  <a:latin typeface="Montserrat" pitchFamily="2" charset="77"/>
                </a:rPr>
                <a:t>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3F23D4-CB18-AC50-8D4D-BBC2630A5683}"/>
                </a:ext>
              </a:extLst>
            </p:cNvPr>
            <p:cNvSpPr txBox="1"/>
            <p:nvPr/>
          </p:nvSpPr>
          <p:spPr>
            <a:xfrm>
              <a:off x="3719513" y="4193178"/>
              <a:ext cx="889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Documentos</a:t>
              </a:r>
              <a:endParaRPr lang="en-US" sz="1400" dirty="0">
                <a:latin typeface="Bebas Neue" pitchFamily="2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ED5FC5B-1F9B-2A0D-4948-3827F5EA9D24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3102294" y="5132811"/>
              <a:ext cx="1964583" cy="547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C775640-075D-83EA-8CC8-5AF212C0B978}"/>
                </a:ext>
              </a:extLst>
            </p:cNvPr>
            <p:cNvCxnSpPr>
              <a:cxnSpLocks/>
              <a:stCxn id="30" idx="6"/>
              <a:endCxn id="2" idx="2"/>
            </p:cNvCxnSpPr>
            <p:nvPr/>
          </p:nvCxnSpPr>
          <p:spPr>
            <a:xfrm>
              <a:off x="5871168" y="5132811"/>
              <a:ext cx="1923654" cy="105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91A6D58-F1A0-67F4-9521-3F55216EED89}"/>
                </a:ext>
              </a:extLst>
            </p:cNvPr>
            <p:cNvCxnSpPr>
              <a:cxnSpLocks/>
              <a:stCxn id="2" idx="6"/>
              <a:endCxn id="6" idx="2"/>
            </p:cNvCxnSpPr>
            <p:nvPr/>
          </p:nvCxnSpPr>
          <p:spPr>
            <a:xfrm>
              <a:off x="8601222" y="5133865"/>
              <a:ext cx="1298182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008FDB7-4AD0-BBEC-BD65-909A36876381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 flipV="1">
              <a:off x="8484616" y="2921493"/>
              <a:ext cx="1414167" cy="2996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992E282-5BFA-B4D0-76D6-5C21BA74FE3E}"/>
                </a:ext>
              </a:extLst>
            </p:cNvPr>
            <p:cNvCxnSpPr>
              <a:cxnSpLocks/>
              <a:stCxn id="32" idx="4"/>
              <a:endCxn id="6" idx="0"/>
            </p:cNvCxnSpPr>
            <p:nvPr/>
          </p:nvCxnSpPr>
          <p:spPr>
            <a:xfrm>
              <a:off x="10300929" y="3323638"/>
              <a:ext cx="1675" cy="1407027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5946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La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Probabilidad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19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/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80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Problemática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Graphic 5" descr="Document outline">
            <a:extLst>
              <a:ext uri="{FF2B5EF4-FFF2-40B4-BE49-F238E27FC236}">
                <a16:creationId xmlns:a16="http://schemas.microsoft.com/office/drawing/2014/main" id="{222ABC08-5350-65B6-904B-50AA1814E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769" y="1520945"/>
            <a:ext cx="914400" cy="914400"/>
          </a:xfrm>
          <a:prstGeom prst="rect">
            <a:avLst/>
          </a:prstGeom>
        </p:spPr>
      </p:pic>
      <p:pic>
        <p:nvPicPr>
          <p:cNvPr id="8" name="Graphic 7" descr="Document outline">
            <a:extLst>
              <a:ext uri="{FF2B5EF4-FFF2-40B4-BE49-F238E27FC236}">
                <a16:creationId xmlns:a16="http://schemas.microsoft.com/office/drawing/2014/main" id="{9EE3F831-B018-58EF-FCF6-232C26AE9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769" y="2448015"/>
            <a:ext cx="914400" cy="914400"/>
          </a:xfrm>
          <a:prstGeom prst="rect">
            <a:avLst/>
          </a:prstGeom>
        </p:spPr>
      </p:pic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D11B1C79-CD0C-E652-A628-70125C3C8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769" y="3375085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8854BE25-9371-E377-AC40-A30DF659F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769" y="4302155"/>
            <a:ext cx="914400" cy="914400"/>
          </a:xfrm>
          <a:prstGeom prst="rect">
            <a:avLst/>
          </a:prstGeom>
        </p:spPr>
      </p:pic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B865DD91-16FE-9B01-6E1F-F7AA68764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769" y="5229225"/>
            <a:ext cx="914400" cy="914400"/>
          </a:xfrm>
          <a:prstGeom prst="rect">
            <a:avLst/>
          </a:prstGeom>
        </p:spPr>
      </p:pic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221C2B52-AFAD-B82E-00FB-2C6A1E6D5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3895" y="1520945"/>
            <a:ext cx="914400" cy="914400"/>
          </a:xfrm>
          <a:prstGeom prst="rect">
            <a:avLst/>
          </a:prstGeom>
        </p:spPr>
      </p:pic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A6B70D25-9AA6-4BC9-7A5F-542ED9C6B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3895" y="2448015"/>
            <a:ext cx="914400" cy="914400"/>
          </a:xfrm>
          <a:prstGeom prst="rect">
            <a:avLst/>
          </a:prstGeom>
        </p:spPr>
      </p:pic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C9DA8556-BE76-A5D9-6225-1B418BB0E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3895" y="3375085"/>
            <a:ext cx="914400" cy="914400"/>
          </a:xfrm>
          <a:prstGeom prst="rect">
            <a:avLst/>
          </a:prstGeom>
        </p:spPr>
      </p:pic>
      <p:pic>
        <p:nvPicPr>
          <p:cNvPr id="26" name="Graphic 25" descr="Document outline">
            <a:extLst>
              <a:ext uri="{FF2B5EF4-FFF2-40B4-BE49-F238E27FC236}">
                <a16:creationId xmlns:a16="http://schemas.microsoft.com/office/drawing/2014/main" id="{F683FC12-F3A6-2412-AEFA-D4D4AC334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3895" y="4302155"/>
            <a:ext cx="914400" cy="914400"/>
          </a:xfrm>
          <a:prstGeom prst="rect">
            <a:avLst/>
          </a:prstGeom>
        </p:spPr>
      </p:pic>
      <p:pic>
        <p:nvPicPr>
          <p:cNvPr id="27" name="Graphic 26" descr="Document outline">
            <a:extLst>
              <a:ext uri="{FF2B5EF4-FFF2-40B4-BE49-F238E27FC236}">
                <a16:creationId xmlns:a16="http://schemas.microsoft.com/office/drawing/2014/main" id="{672CCDB4-241F-5747-6669-FF9A5924E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3895" y="5229225"/>
            <a:ext cx="914400" cy="914400"/>
          </a:xfrm>
          <a:prstGeom prst="rect">
            <a:avLst/>
          </a:prstGeom>
        </p:spPr>
      </p:pic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5E1D2C41-59CB-6C85-6CDD-2E22B4272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7021" y="1520945"/>
            <a:ext cx="914400" cy="914400"/>
          </a:xfrm>
          <a:prstGeom prst="rect">
            <a:avLst/>
          </a:prstGeom>
        </p:spPr>
      </p:pic>
      <p:pic>
        <p:nvPicPr>
          <p:cNvPr id="29" name="Graphic 28" descr="Document outline">
            <a:extLst>
              <a:ext uri="{FF2B5EF4-FFF2-40B4-BE49-F238E27FC236}">
                <a16:creationId xmlns:a16="http://schemas.microsoft.com/office/drawing/2014/main" id="{C7CB9E56-FD03-B8D0-CD63-9D7A723CC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7021" y="2448015"/>
            <a:ext cx="914400" cy="914400"/>
          </a:xfrm>
          <a:prstGeom prst="rect">
            <a:avLst/>
          </a:prstGeom>
        </p:spPr>
      </p:pic>
      <p:pic>
        <p:nvPicPr>
          <p:cNvPr id="30" name="Graphic 29" descr="Document outline">
            <a:extLst>
              <a:ext uri="{FF2B5EF4-FFF2-40B4-BE49-F238E27FC236}">
                <a16:creationId xmlns:a16="http://schemas.microsoft.com/office/drawing/2014/main" id="{5FB8B154-2E10-7861-65C1-B1BC2D143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7021" y="3375085"/>
            <a:ext cx="914400" cy="914400"/>
          </a:xfrm>
          <a:prstGeom prst="rect">
            <a:avLst/>
          </a:prstGeom>
        </p:spPr>
      </p:pic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8887F58D-111D-1F22-9F50-65CC5DD28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7021" y="4302155"/>
            <a:ext cx="914400" cy="914400"/>
          </a:xfrm>
          <a:prstGeom prst="rect">
            <a:avLst/>
          </a:prstGeom>
        </p:spPr>
      </p:pic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263BB94D-B466-BEE2-F762-A98050AEB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7021" y="5229225"/>
            <a:ext cx="914400" cy="914400"/>
          </a:xfrm>
          <a:prstGeom prst="rect">
            <a:avLst/>
          </a:prstGeom>
        </p:spPr>
      </p:pic>
      <p:pic>
        <p:nvPicPr>
          <p:cNvPr id="33" name="Graphic 32" descr="Document outline">
            <a:extLst>
              <a:ext uri="{FF2B5EF4-FFF2-40B4-BE49-F238E27FC236}">
                <a16:creationId xmlns:a16="http://schemas.microsoft.com/office/drawing/2014/main" id="{4DD6C066-BE98-1DD8-4CD8-48DFC374C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47" y="1520945"/>
            <a:ext cx="914400" cy="914400"/>
          </a:xfrm>
          <a:prstGeom prst="rect">
            <a:avLst/>
          </a:prstGeom>
        </p:spPr>
      </p:pic>
      <p:pic>
        <p:nvPicPr>
          <p:cNvPr id="34" name="Graphic 33" descr="Document outline">
            <a:extLst>
              <a:ext uri="{FF2B5EF4-FFF2-40B4-BE49-F238E27FC236}">
                <a16:creationId xmlns:a16="http://schemas.microsoft.com/office/drawing/2014/main" id="{1425D8D3-637E-6F48-B305-2ABBA3DC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47" y="2448015"/>
            <a:ext cx="914400" cy="914400"/>
          </a:xfrm>
          <a:prstGeom prst="rect">
            <a:avLst/>
          </a:prstGeom>
        </p:spPr>
      </p:pic>
      <p:pic>
        <p:nvPicPr>
          <p:cNvPr id="35" name="Graphic 34" descr="Document outline">
            <a:extLst>
              <a:ext uri="{FF2B5EF4-FFF2-40B4-BE49-F238E27FC236}">
                <a16:creationId xmlns:a16="http://schemas.microsoft.com/office/drawing/2014/main" id="{3D7AE569-4057-7194-0955-5254EDE53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47" y="3375085"/>
            <a:ext cx="914400" cy="914400"/>
          </a:xfrm>
          <a:prstGeom prst="rect">
            <a:avLst/>
          </a:prstGeom>
        </p:spPr>
      </p:pic>
      <p:pic>
        <p:nvPicPr>
          <p:cNvPr id="36" name="Graphic 35" descr="Document outline">
            <a:extLst>
              <a:ext uri="{FF2B5EF4-FFF2-40B4-BE49-F238E27FC236}">
                <a16:creationId xmlns:a16="http://schemas.microsoft.com/office/drawing/2014/main" id="{4FFD3CB8-3DA8-0AE5-A732-0A6C6A30C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47" y="4302155"/>
            <a:ext cx="914400" cy="914400"/>
          </a:xfrm>
          <a:prstGeom prst="rect">
            <a:avLst/>
          </a:prstGeom>
        </p:spPr>
      </p:pic>
      <p:pic>
        <p:nvPicPr>
          <p:cNvPr id="37" name="Graphic 36" descr="Document outline">
            <a:extLst>
              <a:ext uri="{FF2B5EF4-FFF2-40B4-BE49-F238E27FC236}">
                <a16:creationId xmlns:a16="http://schemas.microsoft.com/office/drawing/2014/main" id="{7586D890-9C9E-805F-83D0-C75110C38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0147" y="5229225"/>
            <a:ext cx="914400" cy="914400"/>
          </a:xfrm>
          <a:prstGeom prst="rect">
            <a:avLst/>
          </a:prstGeom>
        </p:spPr>
      </p:pic>
      <p:pic>
        <p:nvPicPr>
          <p:cNvPr id="38" name="Graphic 37" descr="Document outline">
            <a:extLst>
              <a:ext uri="{FF2B5EF4-FFF2-40B4-BE49-F238E27FC236}">
                <a16:creationId xmlns:a16="http://schemas.microsoft.com/office/drawing/2014/main" id="{75868589-37BC-3B00-EEEF-4FB0B4527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3273" y="1520945"/>
            <a:ext cx="914400" cy="914400"/>
          </a:xfrm>
          <a:prstGeom prst="rect">
            <a:avLst/>
          </a:prstGeom>
        </p:spPr>
      </p:pic>
      <p:pic>
        <p:nvPicPr>
          <p:cNvPr id="39" name="Graphic 38" descr="Document outline">
            <a:extLst>
              <a:ext uri="{FF2B5EF4-FFF2-40B4-BE49-F238E27FC236}">
                <a16:creationId xmlns:a16="http://schemas.microsoft.com/office/drawing/2014/main" id="{B34C512E-08AF-870B-93BE-D91A1FFBB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3273" y="2448015"/>
            <a:ext cx="914400" cy="914400"/>
          </a:xfrm>
          <a:prstGeom prst="rect">
            <a:avLst/>
          </a:prstGeom>
        </p:spPr>
      </p:pic>
      <p:pic>
        <p:nvPicPr>
          <p:cNvPr id="40" name="Graphic 39" descr="Document outline">
            <a:extLst>
              <a:ext uri="{FF2B5EF4-FFF2-40B4-BE49-F238E27FC236}">
                <a16:creationId xmlns:a16="http://schemas.microsoft.com/office/drawing/2014/main" id="{18A86504-5266-421C-4457-C11AB1F09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3273" y="3375085"/>
            <a:ext cx="914400" cy="914400"/>
          </a:xfrm>
          <a:prstGeom prst="rect">
            <a:avLst/>
          </a:prstGeom>
        </p:spPr>
      </p:pic>
      <p:pic>
        <p:nvPicPr>
          <p:cNvPr id="41" name="Graphic 40" descr="Document outline">
            <a:extLst>
              <a:ext uri="{FF2B5EF4-FFF2-40B4-BE49-F238E27FC236}">
                <a16:creationId xmlns:a16="http://schemas.microsoft.com/office/drawing/2014/main" id="{FECF41EF-2B3E-34EE-FDA5-94ADA4206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3273" y="4302155"/>
            <a:ext cx="914400" cy="914400"/>
          </a:xfrm>
          <a:prstGeom prst="rect">
            <a:avLst/>
          </a:prstGeom>
        </p:spPr>
      </p:pic>
      <p:pic>
        <p:nvPicPr>
          <p:cNvPr id="42" name="Graphic 41" descr="Document outline">
            <a:extLst>
              <a:ext uri="{FF2B5EF4-FFF2-40B4-BE49-F238E27FC236}">
                <a16:creationId xmlns:a16="http://schemas.microsoft.com/office/drawing/2014/main" id="{976B344C-689F-2984-D424-68118333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3273" y="5229225"/>
            <a:ext cx="914400" cy="914400"/>
          </a:xfrm>
          <a:prstGeom prst="rect">
            <a:avLst/>
          </a:prstGeom>
        </p:spPr>
      </p:pic>
      <p:pic>
        <p:nvPicPr>
          <p:cNvPr id="43" name="Graphic 42" descr="Document outline">
            <a:extLst>
              <a:ext uri="{FF2B5EF4-FFF2-40B4-BE49-F238E27FC236}">
                <a16:creationId xmlns:a16="http://schemas.microsoft.com/office/drawing/2014/main" id="{67F67D65-BD6D-0AAE-59BF-EC0642732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399" y="1520945"/>
            <a:ext cx="914400" cy="914400"/>
          </a:xfrm>
          <a:prstGeom prst="rect">
            <a:avLst/>
          </a:prstGeom>
        </p:spPr>
      </p:pic>
      <p:pic>
        <p:nvPicPr>
          <p:cNvPr id="44" name="Graphic 43" descr="Document outline">
            <a:extLst>
              <a:ext uri="{FF2B5EF4-FFF2-40B4-BE49-F238E27FC236}">
                <a16:creationId xmlns:a16="http://schemas.microsoft.com/office/drawing/2014/main" id="{9889BAEB-429A-CF35-B86D-75C2FA79D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399" y="2448015"/>
            <a:ext cx="914400" cy="914400"/>
          </a:xfrm>
          <a:prstGeom prst="rect">
            <a:avLst/>
          </a:prstGeom>
        </p:spPr>
      </p:pic>
      <p:pic>
        <p:nvPicPr>
          <p:cNvPr id="45" name="Graphic 44" descr="Document outline">
            <a:extLst>
              <a:ext uri="{FF2B5EF4-FFF2-40B4-BE49-F238E27FC236}">
                <a16:creationId xmlns:a16="http://schemas.microsoft.com/office/drawing/2014/main" id="{5D3D80BF-3F43-FEE4-D679-E208E29D1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399" y="3375085"/>
            <a:ext cx="914400" cy="914400"/>
          </a:xfrm>
          <a:prstGeom prst="rect">
            <a:avLst/>
          </a:prstGeom>
        </p:spPr>
      </p:pic>
      <p:pic>
        <p:nvPicPr>
          <p:cNvPr id="46" name="Graphic 45" descr="Document outline">
            <a:extLst>
              <a:ext uri="{FF2B5EF4-FFF2-40B4-BE49-F238E27FC236}">
                <a16:creationId xmlns:a16="http://schemas.microsoft.com/office/drawing/2014/main" id="{74AA87BD-C5D0-4378-E254-2F4403669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399" y="4302155"/>
            <a:ext cx="914400" cy="914400"/>
          </a:xfrm>
          <a:prstGeom prst="rect">
            <a:avLst/>
          </a:prstGeom>
        </p:spPr>
      </p:pic>
      <p:pic>
        <p:nvPicPr>
          <p:cNvPr id="47" name="Graphic 46" descr="Document outline">
            <a:extLst>
              <a:ext uri="{FF2B5EF4-FFF2-40B4-BE49-F238E27FC236}">
                <a16:creationId xmlns:a16="http://schemas.microsoft.com/office/drawing/2014/main" id="{535A537B-FBF3-73CB-3186-6FF867064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06399" y="5229225"/>
            <a:ext cx="914400" cy="914400"/>
          </a:xfrm>
          <a:prstGeom prst="rect">
            <a:avLst/>
          </a:prstGeom>
        </p:spPr>
      </p:pic>
      <p:pic>
        <p:nvPicPr>
          <p:cNvPr id="48" name="Graphic 47" descr="Document outline">
            <a:extLst>
              <a:ext uri="{FF2B5EF4-FFF2-40B4-BE49-F238E27FC236}">
                <a16:creationId xmlns:a16="http://schemas.microsoft.com/office/drawing/2014/main" id="{CAE92F38-9062-9B5B-5832-48257A8C9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525" y="1520945"/>
            <a:ext cx="914400" cy="914400"/>
          </a:xfrm>
          <a:prstGeom prst="rect">
            <a:avLst/>
          </a:prstGeom>
        </p:spPr>
      </p:pic>
      <p:pic>
        <p:nvPicPr>
          <p:cNvPr id="49" name="Graphic 48" descr="Document outline">
            <a:extLst>
              <a:ext uri="{FF2B5EF4-FFF2-40B4-BE49-F238E27FC236}">
                <a16:creationId xmlns:a16="http://schemas.microsoft.com/office/drawing/2014/main" id="{22181978-810A-AEFC-F109-203A846CD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525" y="2448015"/>
            <a:ext cx="914400" cy="914400"/>
          </a:xfrm>
          <a:prstGeom prst="rect">
            <a:avLst/>
          </a:prstGeom>
        </p:spPr>
      </p:pic>
      <p:pic>
        <p:nvPicPr>
          <p:cNvPr id="50" name="Graphic 49" descr="Document outline">
            <a:extLst>
              <a:ext uri="{FF2B5EF4-FFF2-40B4-BE49-F238E27FC236}">
                <a16:creationId xmlns:a16="http://schemas.microsoft.com/office/drawing/2014/main" id="{FFB8FA80-2C05-DD12-05EE-53023E434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525" y="3375085"/>
            <a:ext cx="914400" cy="914400"/>
          </a:xfrm>
          <a:prstGeom prst="rect">
            <a:avLst/>
          </a:prstGeom>
        </p:spPr>
      </p:pic>
      <p:pic>
        <p:nvPicPr>
          <p:cNvPr id="51" name="Graphic 50" descr="Document outline">
            <a:extLst>
              <a:ext uri="{FF2B5EF4-FFF2-40B4-BE49-F238E27FC236}">
                <a16:creationId xmlns:a16="http://schemas.microsoft.com/office/drawing/2014/main" id="{5F17AF69-FA42-A533-EBB6-E87467915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525" y="4302155"/>
            <a:ext cx="914400" cy="914400"/>
          </a:xfrm>
          <a:prstGeom prst="rect">
            <a:avLst/>
          </a:prstGeom>
        </p:spPr>
      </p:pic>
      <p:pic>
        <p:nvPicPr>
          <p:cNvPr id="52" name="Graphic 51" descr="Document outline">
            <a:extLst>
              <a:ext uri="{FF2B5EF4-FFF2-40B4-BE49-F238E27FC236}">
                <a16:creationId xmlns:a16="http://schemas.microsoft.com/office/drawing/2014/main" id="{1B887113-40EB-9AF2-6736-F8CBA350B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525" y="5229225"/>
            <a:ext cx="914400" cy="914400"/>
          </a:xfrm>
          <a:prstGeom prst="rect">
            <a:avLst/>
          </a:prstGeom>
        </p:spPr>
      </p:pic>
      <p:pic>
        <p:nvPicPr>
          <p:cNvPr id="53" name="Graphic 52" descr="Document outline">
            <a:extLst>
              <a:ext uri="{FF2B5EF4-FFF2-40B4-BE49-F238E27FC236}">
                <a16:creationId xmlns:a16="http://schemas.microsoft.com/office/drawing/2014/main" id="{CBD3178B-5102-121A-D221-8B3A9B7AD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651" y="1520945"/>
            <a:ext cx="914400" cy="914400"/>
          </a:xfrm>
          <a:prstGeom prst="rect">
            <a:avLst/>
          </a:prstGeom>
        </p:spPr>
      </p:pic>
      <p:pic>
        <p:nvPicPr>
          <p:cNvPr id="54" name="Graphic 53" descr="Document outline">
            <a:extLst>
              <a:ext uri="{FF2B5EF4-FFF2-40B4-BE49-F238E27FC236}">
                <a16:creationId xmlns:a16="http://schemas.microsoft.com/office/drawing/2014/main" id="{34608509-0161-4372-B03E-E4B0D8149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651" y="2448015"/>
            <a:ext cx="914400" cy="914400"/>
          </a:xfrm>
          <a:prstGeom prst="rect">
            <a:avLst/>
          </a:prstGeom>
        </p:spPr>
      </p:pic>
      <p:pic>
        <p:nvPicPr>
          <p:cNvPr id="55" name="Graphic 54" descr="Document outline">
            <a:extLst>
              <a:ext uri="{FF2B5EF4-FFF2-40B4-BE49-F238E27FC236}">
                <a16:creationId xmlns:a16="http://schemas.microsoft.com/office/drawing/2014/main" id="{8A994969-4DB2-82E3-D9B2-0F2E07566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651" y="3375085"/>
            <a:ext cx="914400" cy="914400"/>
          </a:xfrm>
          <a:prstGeom prst="rect">
            <a:avLst/>
          </a:prstGeom>
        </p:spPr>
      </p:pic>
      <p:pic>
        <p:nvPicPr>
          <p:cNvPr id="56" name="Graphic 55" descr="Document outline">
            <a:extLst>
              <a:ext uri="{FF2B5EF4-FFF2-40B4-BE49-F238E27FC236}">
                <a16:creationId xmlns:a16="http://schemas.microsoft.com/office/drawing/2014/main" id="{447CC51C-AF65-AECC-68CC-144A7F92C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651" y="4302155"/>
            <a:ext cx="914400" cy="914400"/>
          </a:xfrm>
          <a:prstGeom prst="rect">
            <a:avLst/>
          </a:prstGeom>
        </p:spPr>
      </p:pic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C29E537A-18A5-7F3D-7010-C042964FE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2651" y="5229225"/>
            <a:ext cx="914400" cy="914400"/>
          </a:xfrm>
          <a:prstGeom prst="rect">
            <a:avLst/>
          </a:prstGeom>
        </p:spPr>
      </p:pic>
      <p:pic>
        <p:nvPicPr>
          <p:cNvPr id="58" name="Graphic 57" descr="Document outline">
            <a:extLst>
              <a:ext uri="{FF2B5EF4-FFF2-40B4-BE49-F238E27FC236}">
                <a16:creationId xmlns:a16="http://schemas.microsoft.com/office/drawing/2014/main" id="{2656DA26-6930-DCED-3051-34DC0E5BF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5777" y="1520945"/>
            <a:ext cx="914400" cy="914400"/>
          </a:xfrm>
          <a:prstGeom prst="rect">
            <a:avLst/>
          </a:prstGeom>
        </p:spPr>
      </p:pic>
      <p:pic>
        <p:nvPicPr>
          <p:cNvPr id="59" name="Graphic 58" descr="Document outline">
            <a:extLst>
              <a:ext uri="{FF2B5EF4-FFF2-40B4-BE49-F238E27FC236}">
                <a16:creationId xmlns:a16="http://schemas.microsoft.com/office/drawing/2014/main" id="{131E7FA4-CB19-6303-B330-4D8C57459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5777" y="2448015"/>
            <a:ext cx="914400" cy="914400"/>
          </a:xfrm>
          <a:prstGeom prst="rect">
            <a:avLst/>
          </a:prstGeom>
        </p:spPr>
      </p:pic>
      <p:pic>
        <p:nvPicPr>
          <p:cNvPr id="60" name="Graphic 59" descr="Document outline">
            <a:extLst>
              <a:ext uri="{FF2B5EF4-FFF2-40B4-BE49-F238E27FC236}">
                <a16:creationId xmlns:a16="http://schemas.microsoft.com/office/drawing/2014/main" id="{41771398-EB1B-B820-378A-05107B7CD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5777" y="3375085"/>
            <a:ext cx="914400" cy="914400"/>
          </a:xfrm>
          <a:prstGeom prst="rect">
            <a:avLst/>
          </a:prstGeom>
        </p:spPr>
      </p:pic>
      <p:pic>
        <p:nvPicPr>
          <p:cNvPr id="61" name="Graphic 60" descr="Document outline">
            <a:extLst>
              <a:ext uri="{FF2B5EF4-FFF2-40B4-BE49-F238E27FC236}">
                <a16:creationId xmlns:a16="http://schemas.microsoft.com/office/drawing/2014/main" id="{F2810FAF-116C-211C-A2F9-0E035F669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5777" y="4302155"/>
            <a:ext cx="914400" cy="914400"/>
          </a:xfrm>
          <a:prstGeom prst="rect">
            <a:avLst/>
          </a:prstGeom>
        </p:spPr>
      </p:pic>
      <p:pic>
        <p:nvPicPr>
          <p:cNvPr id="62" name="Graphic 61" descr="Document outline">
            <a:extLst>
              <a:ext uri="{FF2B5EF4-FFF2-40B4-BE49-F238E27FC236}">
                <a16:creationId xmlns:a16="http://schemas.microsoft.com/office/drawing/2014/main" id="{8A1ED3AD-492E-AFB0-CDB6-83666008F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5777" y="5229225"/>
            <a:ext cx="914400" cy="914400"/>
          </a:xfrm>
          <a:prstGeom prst="rect">
            <a:avLst/>
          </a:prstGeom>
        </p:spPr>
      </p:pic>
      <p:pic>
        <p:nvPicPr>
          <p:cNvPr id="63" name="Graphic 62" descr="Document outline">
            <a:extLst>
              <a:ext uri="{FF2B5EF4-FFF2-40B4-BE49-F238E27FC236}">
                <a16:creationId xmlns:a16="http://schemas.microsoft.com/office/drawing/2014/main" id="{EF16912E-3CA1-0EB0-0C8E-BA0ADD688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8903" y="1520945"/>
            <a:ext cx="914400" cy="914400"/>
          </a:xfrm>
          <a:prstGeom prst="rect">
            <a:avLst/>
          </a:prstGeom>
        </p:spPr>
      </p:pic>
      <p:pic>
        <p:nvPicPr>
          <p:cNvPr id="64" name="Graphic 63" descr="Document outline">
            <a:extLst>
              <a:ext uri="{FF2B5EF4-FFF2-40B4-BE49-F238E27FC236}">
                <a16:creationId xmlns:a16="http://schemas.microsoft.com/office/drawing/2014/main" id="{783BB3D0-5E1A-C619-0804-32DF7E13F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8903" y="2448015"/>
            <a:ext cx="914400" cy="914400"/>
          </a:xfrm>
          <a:prstGeom prst="rect">
            <a:avLst/>
          </a:prstGeom>
        </p:spPr>
      </p:pic>
      <p:pic>
        <p:nvPicPr>
          <p:cNvPr id="65" name="Graphic 64" descr="Document outline">
            <a:extLst>
              <a:ext uri="{FF2B5EF4-FFF2-40B4-BE49-F238E27FC236}">
                <a16:creationId xmlns:a16="http://schemas.microsoft.com/office/drawing/2014/main" id="{DAFEB6F6-17D5-3DD6-0D85-201FA0BBD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8903" y="3375085"/>
            <a:ext cx="914400" cy="914400"/>
          </a:xfrm>
          <a:prstGeom prst="rect">
            <a:avLst/>
          </a:prstGeom>
        </p:spPr>
      </p:pic>
      <p:pic>
        <p:nvPicPr>
          <p:cNvPr id="66" name="Graphic 65" descr="Document outline">
            <a:extLst>
              <a:ext uri="{FF2B5EF4-FFF2-40B4-BE49-F238E27FC236}">
                <a16:creationId xmlns:a16="http://schemas.microsoft.com/office/drawing/2014/main" id="{4FE5979C-D004-9E1F-DF67-9428EF74C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8903" y="4302155"/>
            <a:ext cx="914400" cy="914400"/>
          </a:xfrm>
          <a:prstGeom prst="rect">
            <a:avLst/>
          </a:prstGeom>
        </p:spPr>
      </p:pic>
      <p:pic>
        <p:nvPicPr>
          <p:cNvPr id="67" name="Graphic 66" descr="Document outline">
            <a:extLst>
              <a:ext uri="{FF2B5EF4-FFF2-40B4-BE49-F238E27FC236}">
                <a16:creationId xmlns:a16="http://schemas.microsoft.com/office/drawing/2014/main" id="{E43AB10C-7C97-D20C-D154-BEB126BC5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8903" y="5229225"/>
            <a:ext cx="914400" cy="914400"/>
          </a:xfrm>
          <a:prstGeom prst="rect">
            <a:avLst/>
          </a:prstGeom>
        </p:spPr>
      </p:pic>
      <p:pic>
        <p:nvPicPr>
          <p:cNvPr id="68" name="Graphic 67" descr="Document outline">
            <a:extLst>
              <a:ext uri="{FF2B5EF4-FFF2-40B4-BE49-F238E27FC236}">
                <a16:creationId xmlns:a16="http://schemas.microsoft.com/office/drawing/2014/main" id="{E811679B-3383-EA22-F502-DFD83E6E5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2029" y="1520945"/>
            <a:ext cx="914400" cy="914400"/>
          </a:xfrm>
          <a:prstGeom prst="rect">
            <a:avLst/>
          </a:prstGeom>
        </p:spPr>
      </p:pic>
      <p:pic>
        <p:nvPicPr>
          <p:cNvPr id="69" name="Graphic 68" descr="Document outline">
            <a:extLst>
              <a:ext uri="{FF2B5EF4-FFF2-40B4-BE49-F238E27FC236}">
                <a16:creationId xmlns:a16="http://schemas.microsoft.com/office/drawing/2014/main" id="{413DF836-1F06-C381-DDAB-A684A38F8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2029" y="2448015"/>
            <a:ext cx="914400" cy="914400"/>
          </a:xfrm>
          <a:prstGeom prst="rect">
            <a:avLst/>
          </a:prstGeom>
        </p:spPr>
      </p:pic>
      <p:pic>
        <p:nvPicPr>
          <p:cNvPr id="70" name="Graphic 69" descr="Document outline">
            <a:extLst>
              <a:ext uri="{FF2B5EF4-FFF2-40B4-BE49-F238E27FC236}">
                <a16:creationId xmlns:a16="http://schemas.microsoft.com/office/drawing/2014/main" id="{E5D74644-858D-0FD3-9BC7-F98EB28EC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2029" y="3375085"/>
            <a:ext cx="914400" cy="914400"/>
          </a:xfrm>
          <a:prstGeom prst="rect">
            <a:avLst/>
          </a:prstGeom>
        </p:spPr>
      </p:pic>
      <p:pic>
        <p:nvPicPr>
          <p:cNvPr id="71" name="Graphic 70" descr="Document outline">
            <a:extLst>
              <a:ext uri="{FF2B5EF4-FFF2-40B4-BE49-F238E27FC236}">
                <a16:creationId xmlns:a16="http://schemas.microsoft.com/office/drawing/2014/main" id="{A346C64E-46AB-DD14-F373-F0E5B38BF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2029" y="4302155"/>
            <a:ext cx="914400" cy="914400"/>
          </a:xfrm>
          <a:prstGeom prst="rect">
            <a:avLst/>
          </a:prstGeom>
        </p:spPr>
      </p:pic>
      <p:pic>
        <p:nvPicPr>
          <p:cNvPr id="72" name="Graphic 71" descr="Document outline">
            <a:extLst>
              <a:ext uri="{FF2B5EF4-FFF2-40B4-BE49-F238E27FC236}">
                <a16:creationId xmlns:a16="http://schemas.microsoft.com/office/drawing/2014/main" id="{BF7F30F8-CC12-7514-B020-1B52DB97F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2029" y="5229225"/>
            <a:ext cx="914400" cy="914400"/>
          </a:xfrm>
          <a:prstGeom prst="rect">
            <a:avLst/>
          </a:prstGeom>
        </p:spPr>
      </p:pic>
      <p:pic>
        <p:nvPicPr>
          <p:cNvPr id="73" name="Graphic 72" descr="Document outline">
            <a:extLst>
              <a:ext uri="{FF2B5EF4-FFF2-40B4-BE49-F238E27FC236}">
                <a16:creationId xmlns:a16="http://schemas.microsoft.com/office/drawing/2014/main" id="{213946B8-426A-19E9-793D-583AD232B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155" y="1520945"/>
            <a:ext cx="914400" cy="914400"/>
          </a:xfrm>
          <a:prstGeom prst="rect">
            <a:avLst/>
          </a:prstGeom>
        </p:spPr>
      </p:pic>
      <p:pic>
        <p:nvPicPr>
          <p:cNvPr id="74" name="Graphic 73" descr="Document outline">
            <a:extLst>
              <a:ext uri="{FF2B5EF4-FFF2-40B4-BE49-F238E27FC236}">
                <a16:creationId xmlns:a16="http://schemas.microsoft.com/office/drawing/2014/main" id="{4B366F3E-0137-E6EC-83AD-E5CFED493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155" y="2448015"/>
            <a:ext cx="914400" cy="914400"/>
          </a:xfrm>
          <a:prstGeom prst="rect">
            <a:avLst/>
          </a:prstGeom>
        </p:spPr>
      </p:pic>
      <p:pic>
        <p:nvPicPr>
          <p:cNvPr id="75" name="Graphic 74" descr="Document outline">
            <a:extLst>
              <a:ext uri="{FF2B5EF4-FFF2-40B4-BE49-F238E27FC236}">
                <a16:creationId xmlns:a16="http://schemas.microsoft.com/office/drawing/2014/main" id="{DE0ADFA1-BE0F-64B5-6217-8273A909F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155" y="3375085"/>
            <a:ext cx="914400" cy="914400"/>
          </a:xfrm>
          <a:prstGeom prst="rect">
            <a:avLst/>
          </a:prstGeom>
        </p:spPr>
      </p:pic>
      <p:pic>
        <p:nvPicPr>
          <p:cNvPr id="76" name="Graphic 75" descr="Document outline">
            <a:extLst>
              <a:ext uri="{FF2B5EF4-FFF2-40B4-BE49-F238E27FC236}">
                <a16:creationId xmlns:a16="http://schemas.microsoft.com/office/drawing/2014/main" id="{544405D5-F94F-56F1-8A5C-439827047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155" y="4302155"/>
            <a:ext cx="914400" cy="914400"/>
          </a:xfrm>
          <a:prstGeom prst="rect">
            <a:avLst/>
          </a:prstGeom>
        </p:spPr>
      </p:pic>
      <p:pic>
        <p:nvPicPr>
          <p:cNvPr id="77" name="Graphic 76" descr="Document outline">
            <a:extLst>
              <a:ext uri="{FF2B5EF4-FFF2-40B4-BE49-F238E27FC236}">
                <a16:creationId xmlns:a16="http://schemas.microsoft.com/office/drawing/2014/main" id="{8327C93C-0FD9-0C71-1F6D-4988E98B5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5155" y="5229225"/>
            <a:ext cx="914400" cy="914400"/>
          </a:xfrm>
          <a:prstGeom prst="rect">
            <a:avLst/>
          </a:prstGeom>
        </p:spPr>
      </p:pic>
      <p:pic>
        <p:nvPicPr>
          <p:cNvPr id="78" name="Graphic 77" descr="Document outline">
            <a:extLst>
              <a:ext uri="{FF2B5EF4-FFF2-40B4-BE49-F238E27FC236}">
                <a16:creationId xmlns:a16="http://schemas.microsoft.com/office/drawing/2014/main" id="{A96B4467-4D69-4556-7029-70CEBBBB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8281" y="1520945"/>
            <a:ext cx="914400" cy="914400"/>
          </a:xfrm>
          <a:prstGeom prst="rect">
            <a:avLst/>
          </a:prstGeom>
        </p:spPr>
      </p:pic>
      <p:pic>
        <p:nvPicPr>
          <p:cNvPr id="79" name="Graphic 78" descr="Document outline">
            <a:extLst>
              <a:ext uri="{FF2B5EF4-FFF2-40B4-BE49-F238E27FC236}">
                <a16:creationId xmlns:a16="http://schemas.microsoft.com/office/drawing/2014/main" id="{83087DC6-5BEB-4FD9-704D-76186B486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8281" y="2448015"/>
            <a:ext cx="914400" cy="914400"/>
          </a:xfrm>
          <a:prstGeom prst="rect">
            <a:avLst/>
          </a:prstGeom>
        </p:spPr>
      </p:pic>
      <p:pic>
        <p:nvPicPr>
          <p:cNvPr id="80" name="Graphic 79" descr="Document outline">
            <a:extLst>
              <a:ext uri="{FF2B5EF4-FFF2-40B4-BE49-F238E27FC236}">
                <a16:creationId xmlns:a16="http://schemas.microsoft.com/office/drawing/2014/main" id="{C95569A1-4304-57C2-31A5-591D78C93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8281" y="3375085"/>
            <a:ext cx="914400" cy="914400"/>
          </a:xfrm>
          <a:prstGeom prst="rect">
            <a:avLst/>
          </a:prstGeom>
        </p:spPr>
      </p:pic>
      <p:pic>
        <p:nvPicPr>
          <p:cNvPr id="81" name="Graphic 80" descr="Document outline">
            <a:extLst>
              <a:ext uri="{FF2B5EF4-FFF2-40B4-BE49-F238E27FC236}">
                <a16:creationId xmlns:a16="http://schemas.microsoft.com/office/drawing/2014/main" id="{B30786B6-7A9D-8B7F-ABE4-AF9C663E2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8281" y="4302155"/>
            <a:ext cx="914400" cy="914400"/>
          </a:xfrm>
          <a:prstGeom prst="rect">
            <a:avLst/>
          </a:prstGeom>
        </p:spPr>
      </p:pic>
      <p:pic>
        <p:nvPicPr>
          <p:cNvPr id="82" name="Graphic 81" descr="Document outline">
            <a:extLst>
              <a:ext uri="{FF2B5EF4-FFF2-40B4-BE49-F238E27FC236}">
                <a16:creationId xmlns:a16="http://schemas.microsoft.com/office/drawing/2014/main" id="{34D2B69C-1F93-A9EC-FC66-54BDFCB52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8281" y="5229225"/>
            <a:ext cx="914400" cy="914400"/>
          </a:xfrm>
          <a:prstGeom prst="rect">
            <a:avLst/>
          </a:prstGeom>
        </p:spPr>
      </p:pic>
      <p:pic>
        <p:nvPicPr>
          <p:cNvPr id="83" name="Graphic 82" descr="Document outline">
            <a:extLst>
              <a:ext uri="{FF2B5EF4-FFF2-40B4-BE49-F238E27FC236}">
                <a16:creationId xmlns:a16="http://schemas.microsoft.com/office/drawing/2014/main" id="{CCE5BA62-3974-D7B0-FDE9-B7864494B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1407" y="1520945"/>
            <a:ext cx="914400" cy="914400"/>
          </a:xfrm>
          <a:prstGeom prst="rect">
            <a:avLst/>
          </a:prstGeom>
        </p:spPr>
      </p:pic>
      <p:pic>
        <p:nvPicPr>
          <p:cNvPr id="84" name="Graphic 83" descr="Document outline">
            <a:extLst>
              <a:ext uri="{FF2B5EF4-FFF2-40B4-BE49-F238E27FC236}">
                <a16:creationId xmlns:a16="http://schemas.microsoft.com/office/drawing/2014/main" id="{138EBD88-BA90-D0D4-75F7-7A97920A9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1407" y="2448015"/>
            <a:ext cx="914400" cy="914400"/>
          </a:xfrm>
          <a:prstGeom prst="rect">
            <a:avLst/>
          </a:prstGeom>
        </p:spPr>
      </p:pic>
      <p:pic>
        <p:nvPicPr>
          <p:cNvPr id="85" name="Graphic 84" descr="Document outline">
            <a:extLst>
              <a:ext uri="{FF2B5EF4-FFF2-40B4-BE49-F238E27FC236}">
                <a16:creationId xmlns:a16="http://schemas.microsoft.com/office/drawing/2014/main" id="{2025CB62-0BD8-3EDB-2D83-8F3293324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1407" y="3375085"/>
            <a:ext cx="914400" cy="914400"/>
          </a:xfrm>
          <a:prstGeom prst="rect">
            <a:avLst/>
          </a:prstGeom>
        </p:spPr>
      </p:pic>
      <p:pic>
        <p:nvPicPr>
          <p:cNvPr id="86" name="Graphic 85" descr="Document outline">
            <a:extLst>
              <a:ext uri="{FF2B5EF4-FFF2-40B4-BE49-F238E27FC236}">
                <a16:creationId xmlns:a16="http://schemas.microsoft.com/office/drawing/2014/main" id="{CE23117A-9A1E-AA3C-FE26-655BEC52C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1407" y="4302155"/>
            <a:ext cx="914400" cy="914400"/>
          </a:xfrm>
          <a:prstGeom prst="rect">
            <a:avLst/>
          </a:prstGeom>
        </p:spPr>
      </p:pic>
      <p:pic>
        <p:nvPicPr>
          <p:cNvPr id="87" name="Graphic 86" descr="Document outline">
            <a:extLst>
              <a:ext uri="{FF2B5EF4-FFF2-40B4-BE49-F238E27FC236}">
                <a16:creationId xmlns:a16="http://schemas.microsoft.com/office/drawing/2014/main" id="{55F7C4C5-09B9-08A3-8C52-39E19C69B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71407" y="5229225"/>
            <a:ext cx="914400" cy="914400"/>
          </a:xfrm>
          <a:prstGeom prst="rect">
            <a:avLst/>
          </a:prstGeom>
        </p:spPr>
      </p:pic>
      <p:pic>
        <p:nvPicPr>
          <p:cNvPr id="88" name="Graphic 87" descr="Document outline">
            <a:extLst>
              <a:ext uri="{FF2B5EF4-FFF2-40B4-BE49-F238E27FC236}">
                <a16:creationId xmlns:a16="http://schemas.microsoft.com/office/drawing/2014/main" id="{B0BEB3C7-9E79-8567-4E6D-B3CE6F804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4527" y="1520945"/>
            <a:ext cx="914400" cy="914400"/>
          </a:xfrm>
          <a:prstGeom prst="rect">
            <a:avLst/>
          </a:prstGeom>
        </p:spPr>
      </p:pic>
      <p:pic>
        <p:nvPicPr>
          <p:cNvPr id="89" name="Graphic 88" descr="Document outline">
            <a:extLst>
              <a:ext uri="{FF2B5EF4-FFF2-40B4-BE49-F238E27FC236}">
                <a16:creationId xmlns:a16="http://schemas.microsoft.com/office/drawing/2014/main" id="{F4267C81-540F-ADC0-C7C1-8186FFAA3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4527" y="2448015"/>
            <a:ext cx="914400" cy="914400"/>
          </a:xfrm>
          <a:prstGeom prst="rect">
            <a:avLst/>
          </a:prstGeom>
        </p:spPr>
      </p:pic>
      <p:pic>
        <p:nvPicPr>
          <p:cNvPr id="90" name="Graphic 89" descr="Document outline">
            <a:extLst>
              <a:ext uri="{FF2B5EF4-FFF2-40B4-BE49-F238E27FC236}">
                <a16:creationId xmlns:a16="http://schemas.microsoft.com/office/drawing/2014/main" id="{686A05CB-3CF8-6BB3-505C-396BC3518E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4527" y="3375085"/>
            <a:ext cx="914400" cy="914400"/>
          </a:xfrm>
          <a:prstGeom prst="rect">
            <a:avLst/>
          </a:prstGeom>
        </p:spPr>
      </p:pic>
      <p:pic>
        <p:nvPicPr>
          <p:cNvPr id="91" name="Graphic 90" descr="Document outline">
            <a:extLst>
              <a:ext uri="{FF2B5EF4-FFF2-40B4-BE49-F238E27FC236}">
                <a16:creationId xmlns:a16="http://schemas.microsoft.com/office/drawing/2014/main" id="{09FF4E9E-45C6-1DD8-A00F-CEF8EE721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4527" y="4302155"/>
            <a:ext cx="914400" cy="914400"/>
          </a:xfrm>
          <a:prstGeom prst="rect">
            <a:avLst/>
          </a:prstGeom>
        </p:spPr>
      </p:pic>
      <p:pic>
        <p:nvPicPr>
          <p:cNvPr id="92" name="Graphic 91" descr="Document outline">
            <a:extLst>
              <a:ext uri="{FF2B5EF4-FFF2-40B4-BE49-F238E27FC236}">
                <a16:creationId xmlns:a16="http://schemas.microsoft.com/office/drawing/2014/main" id="{083ECDC1-AEEC-CEBD-AFFB-0F4B609AE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04527" y="52292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2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La </a:t>
            </a:r>
            <a:r>
              <a:rPr lang="en-US" dirty="0" err="1"/>
              <a:t>Función</a:t>
            </a:r>
            <a:r>
              <a:rPr lang="en-US" dirty="0"/>
              <a:t> de </a:t>
            </a:r>
            <a:r>
              <a:rPr lang="en-US" dirty="0" err="1"/>
              <a:t>Probabilidad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20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/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4" descr="Document with solid fill">
            <a:extLst>
              <a:ext uri="{FF2B5EF4-FFF2-40B4-BE49-F238E27FC236}">
                <a16:creationId xmlns:a16="http://schemas.microsoft.com/office/drawing/2014/main" id="{7D18385B-AD7E-2AF2-B7EC-34A339AF3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3927" y="2494452"/>
            <a:ext cx="759145" cy="75914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5E28559-9C72-4B8C-6B5A-ACB94DD5590D}"/>
              </a:ext>
            </a:extLst>
          </p:cNvPr>
          <p:cNvGrpSpPr/>
          <p:nvPr/>
        </p:nvGrpSpPr>
        <p:grpSpPr>
          <a:xfrm>
            <a:off x="4173502" y="2645525"/>
            <a:ext cx="1074749" cy="456998"/>
            <a:chOff x="4173502" y="2372969"/>
            <a:chExt cx="1074749" cy="456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5C3EFA-7D15-8CE5-B65B-DE0AE5672F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627504" y="2599970"/>
              <a:ext cx="166745" cy="299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D0127D-50ED-30B9-83FE-6C9652768CE0}"/>
              </a:ext>
            </a:extLst>
          </p:cNvPr>
          <p:cNvGrpSpPr/>
          <p:nvPr/>
        </p:nvGrpSpPr>
        <p:grpSpPr>
          <a:xfrm>
            <a:off x="6060843" y="2647023"/>
            <a:ext cx="1073990" cy="454002"/>
            <a:chOff x="6240375" y="2372969"/>
            <a:chExt cx="1073990" cy="454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2CE618-A1F9-2DEB-1E9B-28EFEA546E2F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94377" y="2599970"/>
              <a:ext cx="1659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0FCA5-8F50-E288-24F8-4F2424EA6224}"/>
              </a:ext>
            </a:extLst>
          </p:cNvPr>
          <p:cNvGrpSpPr/>
          <p:nvPr/>
        </p:nvGrpSpPr>
        <p:grpSpPr>
          <a:xfrm>
            <a:off x="7947425" y="2646581"/>
            <a:ext cx="1083804" cy="454887"/>
            <a:chOff x="8213080" y="2328807"/>
            <a:chExt cx="1083804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C5B845-098C-E610-DC90-FD08F9FBDE83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8667967" y="2556251"/>
              <a:ext cx="1740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ED7B10-31C8-1C88-7430-9B357DAB62E8}"/>
              </a:ext>
            </a:extLst>
          </p:cNvPr>
          <p:cNvGrpSpPr/>
          <p:nvPr/>
        </p:nvGrpSpPr>
        <p:grpSpPr>
          <a:xfrm>
            <a:off x="9843821" y="2646581"/>
            <a:ext cx="1088135" cy="454887"/>
            <a:chOff x="9843821" y="2328807"/>
            <a:chExt cx="1088135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6F64D8D-2227-4112-0AA2-9DECE1CECB89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 flipV="1">
              <a:off x="10297823" y="2556251"/>
              <a:ext cx="179246" cy="442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  <a:blipFill>
                  <a:blip r:embed="rId12"/>
                  <a:stretch>
                    <a:fillRect l="-789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8580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886E41-9CA3-D99C-9E44-9A566B968A7F}"/>
              </a:ext>
            </a:extLst>
          </p:cNvPr>
          <p:cNvCxnSpPr>
            <a:cxnSpLocks/>
            <a:stCxn id="13" idx="3"/>
            <a:endCxn id="17" idx="2"/>
          </p:cNvCxnSpPr>
          <p:nvPr/>
        </p:nvCxnSpPr>
        <p:spPr>
          <a:xfrm flipV="1">
            <a:off x="4030907" y="2199988"/>
            <a:ext cx="2224004" cy="3801869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Documentos-Tópicos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F0B9EB-04F4-B383-21EF-FF431168C82E}"/>
              </a:ext>
            </a:extLst>
          </p:cNvPr>
          <p:cNvCxnSpPr>
            <a:cxnSpLocks/>
            <a:stCxn id="17" idx="2"/>
            <a:endCxn id="14" idx="1"/>
          </p:cNvCxnSpPr>
          <p:nvPr/>
        </p:nvCxnSpPr>
        <p:spPr>
          <a:xfrm>
            <a:off x="6254911" y="2199988"/>
            <a:ext cx="2229972" cy="3801269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3D4625-DEAC-32F5-5A21-90F7BBA9EA8A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4030907" y="6001257"/>
            <a:ext cx="4453976" cy="6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315BA0-72F7-D7D9-8A72-3BE274A4B100}"/>
              </a:ext>
            </a:extLst>
          </p:cNvPr>
          <p:cNvSpPr txBox="1"/>
          <p:nvPr/>
        </p:nvSpPr>
        <p:spPr>
          <a:xfrm>
            <a:off x="3005689" y="5771024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EA4FB-D7F4-A00B-8469-009ADF4478B8}"/>
              </a:ext>
            </a:extLst>
          </p:cNvPr>
          <p:cNvSpPr txBox="1"/>
          <p:nvPr/>
        </p:nvSpPr>
        <p:spPr>
          <a:xfrm>
            <a:off x="8484883" y="5770424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54514-E028-3BED-4018-88032A5983DF}"/>
              </a:ext>
            </a:extLst>
          </p:cNvPr>
          <p:cNvSpPr txBox="1"/>
          <p:nvPr/>
        </p:nvSpPr>
        <p:spPr>
          <a:xfrm>
            <a:off x="3005689" y="6089331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3542D-3D89-3D97-132C-AE25E10D0243}"/>
              </a:ext>
            </a:extLst>
          </p:cNvPr>
          <p:cNvSpPr txBox="1"/>
          <p:nvPr/>
        </p:nvSpPr>
        <p:spPr>
          <a:xfrm>
            <a:off x="8484883" y="6097632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CD561-CAF0-CA42-DAC8-9E8E9265CFC4}"/>
              </a:ext>
            </a:extLst>
          </p:cNvPr>
          <p:cNvSpPr txBox="1"/>
          <p:nvPr/>
        </p:nvSpPr>
        <p:spPr>
          <a:xfrm>
            <a:off x="5742302" y="1922989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341F59-D945-0EF1-3753-86433B9D24D7}"/>
              </a:ext>
            </a:extLst>
          </p:cNvPr>
          <p:cNvSpPr txBox="1"/>
          <p:nvPr/>
        </p:nvSpPr>
        <p:spPr>
          <a:xfrm>
            <a:off x="5736605" y="1592165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6B956-5C12-0A50-EF5D-1BA920FED305}"/>
              </a:ext>
            </a:extLst>
          </p:cNvPr>
          <p:cNvGrpSpPr/>
          <p:nvPr/>
        </p:nvGrpSpPr>
        <p:grpSpPr>
          <a:xfrm>
            <a:off x="4619625" y="4741845"/>
            <a:ext cx="992139" cy="992139"/>
            <a:chOff x="1720930" y="3041951"/>
            <a:chExt cx="992139" cy="992139"/>
          </a:xfrm>
        </p:grpSpPr>
        <p:pic>
          <p:nvPicPr>
            <p:cNvPr id="62" name="Graphic 61" descr="Paper outline">
              <a:extLst>
                <a:ext uri="{FF2B5EF4-FFF2-40B4-BE49-F238E27FC236}">
                  <a16:creationId xmlns:a16="http://schemas.microsoft.com/office/drawing/2014/main" id="{DA2E78D0-FFC2-695C-4BCA-3BDB08EE5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0930" y="3041951"/>
              <a:ext cx="992139" cy="99213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817A3A-6703-E7D5-9248-C2A99ECA4F82}"/>
                </a:ext>
              </a:extLst>
            </p:cNvPr>
            <p:cNvSpPr txBox="1"/>
            <p:nvPr/>
          </p:nvSpPr>
          <p:spPr>
            <a:xfrm>
              <a:off x="1878430" y="3247643"/>
              <a:ext cx="399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26D7424-F3BB-C8FE-C2C9-C4756DDAA5E9}"/>
                </a:ext>
              </a:extLst>
            </p:cNvPr>
            <p:cNvSpPr txBox="1"/>
            <p:nvPr/>
          </p:nvSpPr>
          <p:spPr>
            <a:xfrm>
              <a:off x="1878430" y="340831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C2F7D92-CF16-8BC9-8779-A1D763AEC9F2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C1DC5C-47B8-C64B-ABC3-B6F4A83FCCEC}"/>
                </a:ext>
              </a:extLst>
            </p:cNvPr>
            <p:cNvSpPr txBox="1"/>
            <p:nvPr/>
          </p:nvSpPr>
          <p:spPr>
            <a:xfrm>
              <a:off x="1878430" y="3689790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CORTE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50933B9-836C-E6AE-3B6D-B968A7CFECBE}"/>
              </a:ext>
            </a:extLst>
          </p:cNvPr>
          <p:cNvGrpSpPr/>
          <p:nvPr/>
        </p:nvGrpSpPr>
        <p:grpSpPr>
          <a:xfrm>
            <a:off x="7168513" y="5050810"/>
            <a:ext cx="992139" cy="992139"/>
            <a:chOff x="1720930" y="3041951"/>
            <a:chExt cx="992139" cy="992139"/>
          </a:xfrm>
        </p:grpSpPr>
        <p:pic>
          <p:nvPicPr>
            <p:cNvPr id="7" name="Graphic 6" descr="Paper outline">
              <a:extLst>
                <a:ext uri="{FF2B5EF4-FFF2-40B4-BE49-F238E27FC236}">
                  <a16:creationId xmlns:a16="http://schemas.microsoft.com/office/drawing/2014/main" id="{99423229-3359-0FF8-0935-9F21FB512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20930" y="3041951"/>
              <a:ext cx="992139" cy="9921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A3B646-DAD8-653B-57E9-72CCF47F8515}"/>
                </a:ext>
              </a:extLst>
            </p:cNvPr>
            <p:cNvSpPr txBox="1"/>
            <p:nvPr/>
          </p:nvSpPr>
          <p:spPr>
            <a:xfrm>
              <a:off x="1878430" y="3247643"/>
              <a:ext cx="399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701966-B032-EA41-53B9-5823F13A122D}"/>
                </a:ext>
              </a:extLst>
            </p:cNvPr>
            <p:cNvSpPr txBox="1"/>
            <p:nvPr/>
          </p:nvSpPr>
          <p:spPr>
            <a:xfrm>
              <a:off x="1878430" y="3408311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F801-F9DD-E6F2-734A-572BF205FA07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433043-5306-39ED-3764-7BA85A98F1CD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DFD45F-865D-A55E-FA8E-7D940D2BE3A6}"/>
              </a:ext>
            </a:extLst>
          </p:cNvPr>
          <p:cNvGrpSpPr/>
          <p:nvPr/>
        </p:nvGrpSpPr>
        <p:grpSpPr>
          <a:xfrm>
            <a:off x="5850309" y="2832705"/>
            <a:ext cx="992139" cy="992139"/>
            <a:chOff x="1720930" y="3041951"/>
            <a:chExt cx="992139" cy="992139"/>
          </a:xfrm>
        </p:grpSpPr>
        <p:pic>
          <p:nvPicPr>
            <p:cNvPr id="20" name="Graphic 19" descr="Paper outline">
              <a:extLst>
                <a:ext uri="{FF2B5EF4-FFF2-40B4-BE49-F238E27FC236}">
                  <a16:creationId xmlns:a16="http://schemas.microsoft.com/office/drawing/2014/main" id="{240C7BEC-6489-ACAA-CDF5-C3FECCE9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0930" y="3041951"/>
              <a:ext cx="992139" cy="99213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1E81BA-F904-5DE2-C8FA-9DF36ADD8BC9}"/>
                </a:ext>
              </a:extLst>
            </p:cNvPr>
            <p:cNvSpPr txBox="1"/>
            <p:nvPr/>
          </p:nvSpPr>
          <p:spPr>
            <a:xfrm>
              <a:off x="1878430" y="3247643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Amparo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DD0EE5-1412-6956-47CB-8AF83E689B9E}"/>
                </a:ext>
              </a:extLst>
            </p:cNvPr>
            <p:cNvSpPr txBox="1"/>
            <p:nvPr/>
          </p:nvSpPr>
          <p:spPr>
            <a:xfrm>
              <a:off x="1878430" y="3408311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Ministra</a:t>
              </a:r>
              <a:endPara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2A253F-74C5-13A9-A439-D3504A955FE2}"/>
                </a:ext>
              </a:extLst>
            </p:cNvPr>
            <p:cNvSpPr txBox="1"/>
            <p:nvPr/>
          </p:nvSpPr>
          <p:spPr>
            <a:xfrm>
              <a:off x="1878430" y="3560614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Resolución</a:t>
              </a:r>
              <a:endPara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3ADA90-CC39-2F2C-649B-5BDDE1447C82}"/>
                </a:ext>
              </a:extLst>
            </p:cNvPr>
            <p:cNvSpPr txBox="1"/>
            <p:nvPr/>
          </p:nvSpPr>
          <p:spPr>
            <a:xfrm>
              <a:off x="1878430" y="3689790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CORTE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AE6B6C8-77D6-3C09-1F2C-C2BF46ABA150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>
                <a:latin typeface="Montserrat" pitchFamily="2" charset="77"/>
              </a:rPr>
              <a:t>Distribución de Dirichlet</a:t>
            </a:r>
          </a:p>
        </p:txBody>
      </p: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345B33D2-0A2D-9BDA-7D3A-1DEFBC02D5D2}"/>
              </a:ext>
            </a:extLst>
          </p:cNvPr>
          <p:cNvGrpSpPr/>
          <p:nvPr/>
        </p:nvGrpSpPr>
        <p:grpSpPr>
          <a:xfrm>
            <a:off x="5748219" y="4301952"/>
            <a:ext cx="1074749" cy="456998"/>
            <a:chOff x="4173502" y="2372969"/>
            <a:chExt cx="1074749" cy="456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F7FA46E5-31B8-D139-9DA1-A38F1C4E63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498" name="Oval 497">
                  <a:extLst>
                    <a:ext uri="{FF2B5EF4-FFF2-40B4-BE49-F238E27FC236}">
                      <a16:creationId xmlns:a16="http://schemas.microsoft.com/office/drawing/2014/main" id="{F7FA46E5-31B8-D139-9DA1-A38F1C4E63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22F7285A-ABFF-DEE5-C3ED-D890613A44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22F7285A-ABFF-DEE5-C3ED-D890613A4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blipFill>
                  <a:blip r:embed="rId9"/>
                  <a:stretch>
                    <a:fillRect l="-2632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0" name="Straight Arrow Connector 499">
              <a:extLst>
                <a:ext uri="{FF2B5EF4-FFF2-40B4-BE49-F238E27FC236}">
                  <a16:creationId xmlns:a16="http://schemas.microsoft.com/office/drawing/2014/main" id="{22E4E343-624C-BEF8-7CB6-DF29608044B6}"/>
                </a:ext>
              </a:extLst>
            </p:cNvPr>
            <p:cNvCxnSpPr>
              <a:cxnSpLocks/>
              <a:stCxn id="498" idx="6"/>
              <a:endCxn id="499" idx="2"/>
            </p:cNvCxnSpPr>
            <p:nvPr/>
          </p:nvCxnSpPr>
          <p:spPr>
            <a:xfrm flipV="1">
              <a:off x="4627504" y="2599970"/>
              <a:ext cx="166745" cy="299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8521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886E41-9CA3-D99C-9E44-9A566B968A7F}"/>
              </a:ext>
            </a:extLst>
          </p:cNvPr>
          <p:cNvCxnSpPr>
            <a:cxnSpLocks/>
            <a:stCxn id="13" idx="3"/>
            <a:endCxn id="17" idx="2"/>
          </p:cNvCxnSpPr>
          <p:nvPr/>
        </p:nvCxnSpPr>
        <p:spPr>
          <a:xfrm flipV="1">
            <a:off x="4030907" y="2199988"/>
            <a:ext cx="2224004" cy="3801869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Documentos-Tópicos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F0B9EB-04F4-B383-21EF-FF431168C82E}"/>
              </a:ext>
            </a:extLst>
          </p:cNvPr>
          <p:cNvCxnSpPr>
            <a:cxnSpLocks/>
            <a:stCxn id="17" idx="2"/>
            <a:endCxn id="14" idx="1"/>
          </p:cNvCxnSpPr>
          <p:nvPr/>
        </p:nvCxnSpPr>
        <p:spPr>
          <a:xfrm>
            <a:off x="6254911" y="2199988"/>
            <a:ext cx="2229972" cy="3801269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3D4625-DEAC-32F5-5A21-90F7BBA9EA8A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4030907" y="6001257"/>
            <a:ext cx="4453976" cy="6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315BA0-72F7-D7D9-8A72-3BE274A4B100}"/>
              </a:ext>
            </a:extLst>
          </p:cNvPr>
          <p:cNvSpPr txBox="1"/>
          <p:nvPr/>
        </p:nvSpPr>
        <p:spPr>
          <a:xfrm>
            <a:off x="3005689" y="5771024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EA4FB-D7F4-A00B-8469-009ADF4478B8}"/>
              </a:ext>
            </a:extLst>
          </p:cNvPr>
          <p:cNvSpPr txBox="1"/>
          <p:nvPr/>
        </p:nvSpPr>
        <p:spPr>
          <a:xfrm>
            <a:off x="8484883" y="5770424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54514-E028-3BED-4018-88032A5983DF}"/>
              </a:ext>
            </a:extLst>
          </p:cNvPr>
          <p:cNvSpPr txBox="1"/>
          <p:nvPr/>
        </p:nvSpPr>
        <p:spPr>
          <a:xfrm>
            <a:off x="3005689" y="6089331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3542D-3D89-3D97-132C-AE25E10D0243}"/>
              </a:ext>
            </a:extLst>
          </p:cNvPr>
          <p:cNvSpPr txBox="1"/>
          <p:nvPr/>
        </p:nvSpPr>
        <p:spPr>
          <a:xfrm>
            <a:off x="8484883" y="6097632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CD561-CAF0-CA42-DAC8-9E8E9265CFC4}"/>
              </a:ext>
            </a:extLst>
          </p:cNvPr>
          <p:cNvSpPr txBox="1"/>
          <p:nvPr/>
        </p:nvSpPr>
        <p:spPr>
          <a:xfrm>
            <a:off x="5742302" y="1922989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341F59-D945-0EF1-3753-86433B9D24D7}"/>
              </a:ext>
            </a:extLst>
          </p:cNvPr>
          <p:cNvSpPr txBox="1"/>
          <p:nvPr/>
        </p:nvSpPr>
        <p:spPr>
          <a:xfrm>
            <a:off x="5736605" y="1592165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6B956-5C12-0A50-EF5D-1BA920FED305}"/>
              </a:ext>
            </a:extLst>
          </p:cNvPr>
          <p:cNvGrpSpPr/>
          <p:nvPr/>
        </p:nvGrpSpPr>
        <p:grpSpPr>
          <a:xfrm>
            <a:off x="4619625" y="4741845"/>
            <a:ext cx="992139" cy="992139"/>
            <a:chOff x="1720930" y="3041951"/>
            <a:chExt cx="992139" cy="992139"/>
          </a:xfrm>
        </p:grpSpPr>
        <p:pic>
          <p:nvPicPr>
            <p:cNvPr id="62" name="Graphic 61" descr="Paper outline">
              <a:extLst>
                <a:ext uri="{FF2B5EF4-FFF2-40B4-BE49-F238E27FC236}">
                  <a16:creationId xmlns:a16="http://schemas.microsoft.com/office/drawing/2014/main" id="{DA2E78D0-FFC2-695C-4BCA-3BDB08EE5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0930" y="3041951"/>
              <a:ext cx="992139" cy="99213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817A3A-6703-E7D5-9248-C2A99ECA4F82}"/>
                </a:ext>
              </a:extLst>
            </p:cNvPr>
            <p:cNvSpPr txBox="1"/>
            <p:nvPr/>
          </p:nvSpPr>
          <p:spPr>
            <a:xfrm>
              <a:off x="1878430" y="3247643"/>
              <a:ext cx="399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26D7424-F3BB-C8FE-C2C9-C4756DDAA5E9}"/>
                </a:ext>
              </a:extLst>
            </p:cNvPr>
            <p:cNvSpPr txBox="1"/>
            <p:nvPr/>
          </p:nvSpPr>
          <p:spPr>
            <a:xfrm>
              <a:off x="1878430" y="340831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C2F7D92-CF16-8BC9-8779-A1D763AEC9F2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C1DC5C-47B8-C64B-ABC3-B6F4A83FCCEC}"/>
                </a:ext>
              </a:extLst>
            </p:cNvPr>
            <p:cNvSpPr txBox="1"/>
            <p:nvPr/>
          </p:nvSpPr>
          <p:spPr>
            <a:xfrm>
              <a:off x="1878430" y="3689790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CORTE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50933B9-836C-E6AE-3B6D-B968A7CFECBE}"/>
              </a:ext>
            </a:extLst>
          </p:cNvPr>
          <p:cNvGrpSpPr/>
          <p:nvPr/>
        </p:nvGrpSpPr>
        <p:grpSpPr>
          <a:xfrm>
            <a:off x="7168513" y="5050810"/>
            <a:ext cx="992139" cy="992139"/>
            <a:chOff x="1720930" y="3041951"/>
            <a:chExt cx="992139" cy="992139"/>
          </a:xfrm>
        </p:grpSpPr>
        <p:pic>
          <p:nvPicPr>
            <p:cNvPr id="7" name="Graphic 6" descr="Paper outline">
              <a:extLst>
                <a:ext uri="{FF2B5EF4-FFF2-40B4-BE49-F238E27FC236}">
                  <a16:creationId xmlns:a16="http://schemas.microsoft.com/office/drawing/2014/main" id="{99423229-3359-0FF8-0935-9F21FB512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20930" y="3041951"/>
              <a:ext cx="992139" cy="9921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A3B646-DAD8-653B-57E9-72CCF47F8515}"/>
                </a:ext>
              </a:extLst>
            </p:cNvPr>
            <p:cNvSpPr txBox="1"/>
            <p:nvPr/>
          </p:nvSpPr>
          <p:spPr>
            <a:xfrm>
              <a:off x="1878430" y="3247643"/>
              <a:ext cx="399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701966-B032-EA41-53B9-5823F13A122D}"/>
                </a:ext>
              </a:extLst>
            </p:cNvPr>
            <p:cNvSpPr txBox="1"/>
            <p:nvPr/>
          </p:nvSpPr>
          <p:spPr>
            <a:xfrm>
              <a:off x="1878430" y="3408311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F801-F9DD-E6F2-734A-572BF205FA07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433043-5306-39ED-3764-7BA85A98F1CD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DFD45F-865D-A55E-FA8E-7D940D2BE3A6}"/>
              </a:ext>
            </a:extLst>
          </p:cNvPr>
          <p:cNvGrpSpPr/>
          <p:nvPr/>
        </p:nvGrpSpPr>
        <p:grpSpPr>
          <a:xfrm>
            <a:off x="5850309" y="2832705"/>
            <a:ext cx="992139" cy="992139"/>
            <a:chOff x="1720930" y="3041951"/>
            <a:chExt cx="992139" cy="992139"/>
          </a:xfrm>
        </p:grpSpPr>
        <p:pic>
          <p:nvPicPr>
            <p:cNvPr id="20" name="Graphic 19" descr="Paper outline">
              <a:extLst>
                <a:ext uri="{FF2B5EF4-FFF2-40B4-BE49-F238E27FC236}">
                  <a16:creationId xmlns:a16="http://schemas.microsoft.com/office/drawing/2014/main" id="{240C7BEC-6489-ACAA-CDF5-C3FECCE9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0930" y="3041951"/>
              <a:ext cx="992139" cy="99213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1E81BA-F904-5DE2-C8FA-9DF36ADD8BC9}"/>
                </a:ext>
              </a:extLst>
            </p:cNvPr>
            <p:cNvSpPr txBox="1"/>
            <p:nvPr/>
          </p:nvSpPr>
          <p:spPr>
            <a:xfrm>
              <a:off x="1878430" y="3247643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Amparo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DD0EE5-1412-6956-47CB-8AF83E689B9E}"/>
                </a:ext>
              </a:extLst>
            </p:cNvPr>
            <p:cNvSpPr txBox="1"/>
            <p:nvPr/>
          </p:nvSpPr>
          <p:spPr>
            <a:xfrm>
              <a:off x="1878430" y="3408311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Ministra</a:t>
              </a:r>
              <a:endPara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2A253F-74C5-13A9-A439-D3504A955FE2}"/>
                </a:ext>
              </a:extLst>
            </p:cNvPr>
            <p:cNvSpPr txBox="1"/>
            <p:nvPr/>
          </p:nvSpPr>
          <p:spPr>
            <a:xfrm>
              <a:off x="1878430" y="3560614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Resolución</a:t>
              </a:r>
              <a:endPara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3ADA90-CC39-2F2C-649B-5BDDE1447C82}"/>
                </a:ext>
              </a:extLst>
            </p:cNvPr>
            <p:cNvSpPr txBox="1"/>
            <p:nvPr/>
          </p:nvSpPr>
          <p:spPr>
            <a:xfrm>
              <a:off x="1878430" y="3689790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CORTE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ABC79D-4AD5-B4C1-D674-F3C66FC35078}"/>
              </a:ext>
            </a:extLst>
          </p:cNvPr>
          <p:cNvSpPr/>
          <p:nvPr/>
        </p:nvSpPr>
        <p:spPr>
          <a:xfrm>
            <a:off x="6881594" y="2669988"/>
            <a:ext cx="1010845" cy="1730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100%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EC6BEBB4-E7AB-87FC-DF18-9B34E81FD566}"/>
              </a:ext>
            </a:extLst>
          </p:cNvPr>
          <p:cNvCxnSpPr>
            <a:cxnSpLocks/>
            <a:stCxn id="20" idx="0"/>
            <a:endCxn id="26" idx="1"/>
          </p:cNvCxnSpPr>
          <p:nvPr/>
        </p:nvCxnSpPr>
        <p:spPr>
          <a:xfrm rot="5400000" flipH="1" flipV="1">
            <a:off x="6575893" y="2527005"/>
            <a:ext cx="76186" cy="535215"/>
          </a:xfrm>
          <a:prstGeom prst="curved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6D4F55-B8EE-8059-0AA0-F8FAFCF92044}"/>
              </a:ext>
            </a:extLst>
          </p:cNvPr>
          <p:cNvSpPr/>
          <p:nvPr/>
        </p:nvSpPr>
        <p:spPr>
          <a:xfrm>
            <a:off x="4284694" y="4407162"/>
            <a:ext cx="252000" cy="17306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16F6F8-D4B8-2FD3-AAA8-CDAFCD43DA0C}"/>
              </a:ext>
            </a:extLst>
          </p:cNvPr>
          <p:cNvSpPr/>
          <p:nvPr/>
        </p:nvSpPr>
        <p:spPr>
          <a:xfrm>
            <a:off x="4028067" y="4407162"/>
            <a:ext cx="252000" cy="17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1ABB25-C1A2-D199-47FD-131D7C896BB3}"/>
              </a:ext>
            </a:extLst>
          </p:cNvPr>
          <p:cNvSpPr/>
          <p:nvPr/>
        </p:nvSpPr>
        <p:spPr>
          <a:xfrm>
            <a:off x="3541677" y="4407162"/>
            <a:ext cx="480044" cy="17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50%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C4C1B1-340A-0C56-CC1E-5A19F088F3D4}"/>
              </a:ext>
            </a:extLst>
          </p:cNvPr>
          <p:cNvSpPr/>
          <p:nvPr/>
        </p:nvSpPr>
        <p:spPr>
          <a:xfrm>
            <a:off x="8099947" y="4743030"/>
            <a:ext cx="252000" cy="17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BE1425-7AFA-C0D7-AC98-E5370D9BADDC}"/>
              </a:ext>
            </a:extLst>
          </p:cNvPr>
          <p:cNvSpPr/>
          <p:nvPr/>
        </p:nvSpPr>
        <p:spPr>
          <a:xfrm>
            <a:off x="8360476" y="4743030"/>
            <a:ext cx="743018" cy="17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75%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6A0364-7EBE-28C1-3D90-A7ED4C9CB3FE}"/>
              </a:ext>
            </a:extLst>
          </p:cNvPr>
          <p:cNvCxnSpPr>
            <a:cxnSpLocks/>
            <a:stCxn id="7" idx="0"/>
            <a:endCxn id="39" idx="1"/>
          </p:cNvCxnSpPr>
          <p:nvPr/>
        </p:nvCxnSpPr>
        <p:spPr>
          <a:xfrm rot="5400000" flipH="1" flipV="1">
            <a:off x="7771641" y="4722504"/>
            <a:ext cx="221249" cy="435364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B2D65E10-AFDB-D317-C122-684F9BC26C7C}"/>
              </a:ext>
            </a:extLst>
          </p:cNvPr>
          <p:cNvCxnSpPr>
            <a:cxnSpLocks/>
            <a:stCxn id="62" idx="0"/>
            <a:endCxn id="36" idx="3"/>
          </p:cNvCxnSpPr>
          <p:nvPr/>
        </p:nvCxnSpPr>
        <p:spPr>
          <a:xfrm rot="16200000" flipV="1">
            <a:off x="4702119" y="4328268"/>
            <a:ext cx="248152" cy="579001"/>
          </a:xfrm>
          <a:prstGeom prst="curved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E6B6C8-77D6-3C09-1F2C-C2BF46ABA150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>
                <a:latin typeface="Montserrat" pitchFamily="2" charset="77"/>
              </a:rPr>
              <a:t>Distribución Multinomial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D4FD32D-9572-5115-1815-085B32045750}"/>
              </a:ext>
            </a:extLst>
          </p:cNvPr>
          <p:cNvGrpSpPr/>
          <p:nvPr/>
        </p:nvGrpSpPr>
        <p:grpSpPr>
          <a:xfrm>
            <a:off x="3534745" y="3370157"/>
            <a:ext cx="996627" cy="980999"/>
            <a:chOff x="3534745" y="3257230"/>
            <a:chExt cx="996627" cy="9809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4C6ACD-A9D7-030E-7078-81DCF63A7F1E}"/>
                </a:ext>
              </a:extLst>
            </p:cNvPr>
            <p:cNvSpPr/>
            <p:nvPr/>
          </p:nvSpPr>
          <p:spPr>
            <a:xfrm>
              <a:off x="3534745" y="3257230"/>
              <a:ext cx="996627" cy="980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3F1FF51-20EE-6A5C-F71C-0C56938E30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416280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E4890B3-FDD2-396B-CEDC-409A8EC54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396520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2D8AB51-DAA8-000D-7408-DA3B6D6936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3769913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85CA16F-3217-C31F-2B7E-EC60084B3D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357461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AE308FE-8E82-1F1B-3E81-66817EB5D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337932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6396D19-7EBA-1771-6C33-1837BBAEE7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406285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AF49E5D-7954-8E34-CAB1-DCA25175A1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386756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626E19A-7571-EC1C-A46F-B932A5A6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3672265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BC540D4-C049-888F-B7C2-7A9E6F585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347696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2F7A9AF-0617-2FCF-6E4B-1770CFA42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327936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5C13990-02D5-3EFF-5CD0-20EF68044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416280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19DA52E-DA67-63CD-3D75-4E54BE3DE2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396520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A072A41-98B0-5EEE-6FCF-32AE8536D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3769913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5F55607-6C2C-3CB7-4ADE-EC2D433008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357461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C43612B-C33D-1AE7-6C13-8EEC232B7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337932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CA1680F-AF60-F420-167D-3BB138D9C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406285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884D6F7-60A2-F6F8-5E20-717736EADF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386756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8EEACA5-4ED2-E4C6-F041-AFB6AF059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3672265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74DDF85-C064-2A48-CE59-BBBD68EF4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347696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9544B2C-B91D-2E66-88F5-2D27BB69D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327936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E5C259B-7F36-267F-8EAA-635E5C8AF0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416280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D74A060-F040-030B-F6DB-794B57BC8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396520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F228692-C15C-9D20-2074-9415D77C9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3769913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2952994-0266-7D1E-3E17-A40AE6AAF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357461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05E3239-9C94-D010-74FC-F381024DF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337932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C69EB47-48EB-CEDC-FC07-D7BE6CCBB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406285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D895779-8136-7589-07B3-E8F0972238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386756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9F85ECB-24B7-9B79-6534-47AAF39E1B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3672265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52B298C-077D-9270-DA31-DA86BEB747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347696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608B5C4-D638-E26B-288A-08EBD5547A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327936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DF56011-8CB9-E406-F33C-39BF53431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416280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C0D1CD3-94E8-D3FE-DB14-AE6FE8945B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396520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4231082-1B7B-F2FF-B977-D5C82636E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3769913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674F4A2-F306-4783-855B-90D8919DC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357461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34C62A7-3BF1-5F8A-E08A-BEA07DB7B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337932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902A898-1D75-B506-4CCD-B0FD5407DD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406285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0634EE7-4342-8040-DBE4-DA03FDD12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386756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D372AE-05F8-8759-3422-4A9E9E8C1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3672265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1D507D-043B-9043-31D7-0D161DA65E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347696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BC93DC7-FE53-4EDB-8774-FD4C01306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327936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E054D4E-3F49-D59B-C919-73A97B24A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416280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5C5449B-A247-269B-D386-1802A92A4B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396520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F77E382-FB80-26F0-ECE1-CB17A8316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3769913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349E3AB-D845-24FF-F569-666E0082E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357461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3B73F3D-8274-B6EB-2A39-AC0568EC5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337932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35354E5-756B-2AF5-FC20-4EE5DE01B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406285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65CB511-A668-3921-39BD-015454A2E2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386756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751370F-A5AB-18E5-1435-87F39620B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3672265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FF5E5EC-DD6A-9045-7415-CB0B06DB37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347696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A73510C-540B-EC47-853C-8E2AE4630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327936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16F4F30-91DF-A14C-2053-444440802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416280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9469F4A-87CF-F05D-F222-FE08868FA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3965209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109B746-CF40-DCBA-E0B8-BE30DCE2F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3769913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88A1DD7-19F9-46D3-5A6F-BF8522200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357461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B412BBC-A022-CCDB-6AC2-92D413115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3379321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C1134A2-8A73-2825-5BE3-52023C246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406285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18E3632-DDEF-3CD6-6C28-6AA527982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3867561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A1307C8-47BD-7824-CEAB-659F43BA4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3672265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7AE047E-E574-397A-4DCE-B76681750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3476969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14CF226-5601-E193-9D81-1F3B9FA602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327936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C5A9E97-AE51-4624-B451-742EAD2AF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416280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E149DA1-4DE6-9FE9-8541-1F91384FDA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3965209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8131489-633E-EE72-C721-8A56A1D6BD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3769913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E990369-7036-2D52-526B-DF844B372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357461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64EA790-A8CC-89B9-CD8D-F0E8BB413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3379321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E84BA12-B326-4952-81FB-6BAAA6A3C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406285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AAFD938-4AFD-7BD0-ABD1-6045E96DB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3867561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11261A-59D7-32E1-5164-5A040EAB11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3672265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4B3F7DB-6EE6-CB67-E82E-BF41D0042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3476969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E38624A-87D1-369B-001B-3EBC494473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327936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FDBD577-192B-A52F-1BED-C4D97991B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416280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0B6AB15-A3AF-21AB-736B-C7FEDD59F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3965209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63D211E-B476-ECB3-DA3A-2A4B5013C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3769913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1DF9F52-30CA-4FA6-1ADC-0486BDCF6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357461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D3094A3-6BE6-A70C-6917-DF34F25FE2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3379321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D54EE43-B535-3B4C-F2B1-7DCF46A60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406285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3A3E398-02F8-CF15-9C31-6D9A675C8A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3867561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C528A9E-B6A2-ABC1-0C15-AA747EC96C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3672265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DDD4E20-5230-0D00-3855-E7D4F4C77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3476969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357E17E-4CA9-362D-3220-596AA370D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327936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E1811F65-BAAB-2C56-8F12-3754A272D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416280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9C8897E-706F-8179-35A8-621E9F3CA7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3965209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584F8F2-401B-431F-F2FC-FB021ABE1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3769913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A3142BD-020C-4A60-C7D0-5B24D7A8CC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357461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E9F7BF0-401F-F351-9DF9-83E341E5D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3379321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04D5F866-8F95-13B0-5D70-4B8D05493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406285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FEEBA6D9-9CF8-0B32-BD8C-376E049C3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3867561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95CF3BF6-4366-C2B8-945C-B790BAC92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3672265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E976966-1C87-F47F-EDBD-A0B5E732C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3476969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73D8A9F-A640-6877-AC63-0094115CF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327936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31288FC-C8C6-A9E2-09C9-36FFAA97EE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416280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02339926-CA77-4F87-09A2-3EEB58A94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3965209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100C30C-DDC4-D0B9-47D9-0C065FADE3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3769913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F55F96A5-1AD6-25C6-DED7-DDE3F9DF9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357461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354FD8F-8668-ABEC-181E-6A7164DF2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3379321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48D86B54-8BC4-8AA2-89E6-22F441E21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406285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512A430-BF28-B257-70C1-6F6E7E5382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3867561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1B0A3B8B-02BD-BEEA-2955-3CB219216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3672265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59EE89F-E782-3A52-A227-9E9C2B757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3476969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69F72ED-5ED1-1183-2728-7B718CA69B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327936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2" name="Rectangle 291">
            <a:extLst>
              <a:ext uri="{FF2B5EF4-FFF2-40B4-BE49-F238E27FC236}">
                <a16:creationId xmlns:a16="http://schemas.microsoft.com/office/drawing/2014/main" id="{62A26C5F-B695-EACE-2E31-4A62A978652E}"/>
              </a:ext>
            </a:extLst>
          </p:cNvPr>
          <p:cNvSpPr/>
          <p:nvPr/>
        </p:nvSpPr>
        <p:spPr>
          <a:xfrm>
            <a:off x="6895812" y="1653731"/>
            <a:ext cx="996627" cy="980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946AA382-8A30-C8FA-1043-11C3FEF09822}"/>
              </a:ext>
            </a:extLst>
          </p:cNvPr>
          <p:cNvSpPr>
            <a:spLocks noChangeAspect="1"/>
          </p:cNvSpPr>
          <p:nvPr/>
        </p:nvSpPr>
        <p:spPr>
          <a:xfrm>
            <a:off x="6920360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91337529-5716-89D3-9513-5DB8E863BE5D}"/>
              </a:ext>
            </a:extLst>
          </p:cNvPr>
          <p:cNvSpPr>
            <a:spLocks noChangeAspect="1"/>
          </p:cNvSpPr>
          <p:nvPr/>
        </p:nvSpPr>
        <p:spPr>
          <a:xfrm>
            <a:off x="6920360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7B294408-00CB-1454-5366-80617DD4A69B}"/>
              </a:ext>
            </a:extLst>
          </p:cNvPr>
          <p:cNvSpPr>
            <a:spLocks noChangeAspect="1"/>
          </p:cNvSpPr>
          <p:nvPr/>
        </p:nvSpPr>
        <p:spPr>
          <a:xfrm>
            <a:off x="6920360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18739DB9-2103-C985-0693-0AAB3F549EC6}"/>
              </a:ext>
            </a:extLst>
          </p:cNvPr>
          <p:cNvSpPr>
            <a:spLocks noChangeAspect="1"/>
          </p:cNvSpPr>
          <p:nvPr/>
        </p:nvSpPr>
        <p:spPr>
          <a:xfrm>
            <a:off x="6920360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D921BC7B-2000-405F-21E1-D7F03A9F3B83}"/>
              </a:ext>
            </a:extLst>
          </p:cNvPr>
          <p:cNvSpPr>
            <a:spLocks noChangeAspect="1"/>
          </p:cNvSpPr>
          <p:nvPr/>
        </p:nvSpPr>
        <p:spPr>
          <a:xfrm>
            <a:off x="6920360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59CA349D-87BF-AA3E-6321-A43D49AF2582}"/>
              </a:ext>
            </a:extLst>
          </p:cNvPr>
          <p:cNvSpPr>
            <a:spLocks noChangeAspect="1"/>
          </p:cNvSpPr>
          <p:nvPr/>
        </p:nvSpPr>
        <p:spPr>
          <a:xfrm>
            <a:off x="6920360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088FB8B1-AA02-E9FD-25CF-371484E40C26}"/>
              </a:ext>
            </a:extLst>
          </p:cNvPr>
          <p:cNvSpPr>
            <a:spLocks noChangeAspect="1"/>
          </p:cNvSpPr>
          <p:nvPr/>
        </p:nvSpPr>
        <p:spPr>
          <a:xfrm>
            <a:off x="6920360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4387832-375B-C5CA-45B8-F5368F476640}"/>
              </a:ext>
            </a:extLst>
          </p:cNvPr>
          <p:cNvSpPr>
            <a:spLocks noChangeAspect="1"/>
          </p:cNvSpPr>
          <p:nvPr/>
        </p:nvSpPr>
        <p:spPr>
          <a:xfrm>
            <a:off x="6920360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7476834-49F4-21FC-E602-E19FF1E1ABAE}"/>
              </a:ext>
            </a:extLst>
          </p:cNvPr>
          <p:cNvSpPr>
            <a:spLocks noChangeAspect="1"/>
          </p:cNvSpPr>
          <p:nvPr/>
        </p:nvSpPr>
        <p:spPr>
          <a:xfrm>
            <a:off x="6920360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301C7166-FD58-E7D7-A5EF-D9A1AF1E05BF}"/>
              </a:ext>
            </a:extLst>
          </p:cNvPr>
          <p:cNvSpPr>
            <a:spLocks noChangeAspect="1"/>
          </p:cNvSpPr>
          <p:nvPr/>
        </p:nvSpPr>
        <p:spPr>
          <a:xfrm>
            <a:off x="6920360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61310C62-78DE-8D5B-7541-0D665D2649B0}"/>
              </a:ext>
            </a:extLst>
          </p:cNvPr>
          <p:cNvSpPr>
            <a:spLocks noChangeAspect="1"/>
          </p:cNvSpPr>
          <p:nvPr/>
        </p:nvSpPr>
        <p:spPr>
          <a:xfrm>
            <a:off x="7017977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8633525D-B835-9F06-465B-B0FE2C2B72EF}"/>
              </a:ext>
            </a:extLst>
          </p:cNvPr>
          <p:cNvSpPr>
            <a:spLocks noChangeAspect="1"/>
          </p:cNvSpPr>
          <p:nvPr/>
        </p:nvSpPr>
        <p:spPr>
          <a:xfrm>
            <a:off x="7017977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DF9FBC7A-B520-EBAF-98D0-9302A54E1CC0}"/>
              </a:ext>
            </a:extLst>
          </p:cNvPr>
          <p:cNvSpPr>
            <a:spLocks noChangeAspect="1"/>
          </p:cNvSpPr>
          <p:nvPr/>
        </p:nvSpPr>
        <p:spPr>
          <a:xfrm>
            <a:off x="7017977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6354AC6D-1A32-D456-4E6F-4FEC621C4C9D}"/>
              </a:ext>
            </a:extLst>
          </p:cNvPr>
          <p:cNvSpPr>
            <a:spLocks noChangeAspect="1"/>
          </p:cNvSpPr>
          <p:nvPr/>
        </p:nvSpPr>
        <p:spPr>
          <a:xfrm>
            <a:off x="7017977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F9EB1856-EF3E-8C8A-CD49-739A32E04146}"/>
              </a:ext>
            </a:extLst>
          </p:cNvPr>
          <p:cNvSpPr>
            <a:spLocks noChangeAspect="1"/>
          </p:cNvSpPr>
          <p:nvPr/>
        </p:nvSpPr>
        <p:spPr>
          <a:xfrm>
            <a:off x="7017977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FBAE622A-4FD7-5D60-A533-B29FF196C256}"/>
              </a:ext>
            </a:extLst>
          </p:cNvPr>
          <p:cNvSpPr>
            <a:spLocks noChangeAspect="1"/>
          </p:cNvSpPr>
          <p:nvPr/>
        </p:nvSpPr>
        <p:spPr>
          <a:xfrm>
            <a:off x="7017977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DB88DB2C-6102-C73C-51AC-1CFD97E4A5DB}"/>
              </a:ext>
            </a:extLst>
          </p:cNvPr>
          <p:cNvSpPr>
            <a:spLocks noChangeAspect="1"/>
          </p:cNvSpPr>
          <p:nvPr/>
        </p:nvSpPr>
        <p:spPr>
          <a:xfrm>
            <a:off x="7017977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61D4F6FB-2923-9308-665D-4B2A4CEAF789}"/>
              </a:ext>
            </a:extLst>
          </p:cNvPr>
          <p:cNvSpPr>
            <a:spLocks noChangeAspect="1"/>
          </p:cNvSpPr>
          <p:nvPr/>
        </p:nvSpPr>
        <p:spPr>
          <a:xfrm>
            <a:off x="7017977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5AAA35C8-9ADE-A59D-887E-588CA9A7E426}"/>
              </a:ext>
            </a:extLst>
          </p:cNvPr>
          <p:cNvSpPr>
            <a:spLocks noChangeAspect="1"/>
          </p:cNvSpPr>
          <p:nvPr/>
        </p:nvSpPr>
        <p:spPr>
          <a:xfrm>
            <a:off x="7017977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E6F6715F-8289-4E38-9191-094F801E661E}"/>
              </a:ext>
            </a:extLst>
          </p:cNvPr>
          <p:cNvSpPr>
            <a:spLocks noChangeAspect="1"/>
          </p:cNvSpPr>
          <p:nvPr/>
        </p:nvSpPr>
        <p:spPr>
          <a:xfrm>
            <a:off x="7017977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E018DC89-20F5-8289-F4D3-E625E35F17A7}"/>
              </a:ext>
            </a:extLst>
          </p:cNvPr>
          <p:cNvSpPr>
            <a:spLocks noChangeAspect="1"/>
          </p:cNvSpPr>
          <p:nvPr/>
        </p:nvSpPr>
        <p:spPr>
          <a:xfrm>
            <a:off x="7115594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92293BE-CF30-A600-B6D7-B73430D74777}"/>
              </a:ext>
            </a:extLst>
          </p:cNvPr>
          <p:cNvSpPr>
            <a:spLocks noChangeAspect="1"/>
          </p:cNvSpPr>
          <p:nvPr/>
        </p:nvSpPr>
        <p:spPr>
          <a:xfrm>
            <a:off x="7115594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FE87876D-1D22-D619-04C6-62392FEF7430}"/>
              </a:ext>
            </a:extLst>
          </p:cNvPr>
          <p:cNvSpPr>
            <a:spLocks noChangeAspect="1"/>
          </p:cNvSpPr>
          <p:nvPr/>
        </p:nvSpPr>
        <p:spPr>
          <a:xfrm>
            <a:off x="7115594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9145ED34-CD91-8D49-BB7F-9E8D40BBC29E}"/>
              </a:ext>
            </a:extLst>
          </p:cNvPr>
          <p:cNvSpPr>
            <a:spLocks noChangeAspect="1"/>
          </p:cNvSpPr>
          <p:nvPr/>
        </p:nvSpPr>
        <p:spPr>
          <a:xfrm>
            <a:off x="7115594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F577723-D081-EF80-AD65-AD787599709C}"/>
              </a:ext>
            </a:extLst>
          </p:cNvPr>
          <p:cNvSpPr>
            <a:spLocks noChangeAspect="1"/>
          </p:cNvSpPr>
          <p:nvPr/>
        </p:nvSpPr>
        <p:spPr>
          <a:xfrm>
            <a:off x="7115594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7D4269AF-AD69-63D6-46A3-4858FA987A8D}"/>
              </a:ext>
            </a:extLst>
          </p:cNvPr>
          <p:cNvSpPr>
            <a:spLocks noChangeAspect="1"/>
          </p:cNvSpPr>
          <p:nvPr/>
        </p:nvSpPr>
        <p:spPr>
          <a:xfrm>
            <a:off x="7115594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49D7DFD-26A5-6B2B-8C1F-4F6A9ED45D23}"/>
              </a:ext>
            </a:extLst>
          </p:cNvPr>
          <p:cNvSpPr>
            <a:spLocks noChangeAspect="1"/>
          </p:cNvSpPr>
          <p:nvPr/>
        </p:nvSpPr>
        <p:spPr>
          <a:xfrm>
            <a:off x="7115594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C902C48B-4C03-5BEF-72CB-767C658FFD45}"/>
              </a:ext>
            </a:extLst>
          </p:cNvPr>
          <p:cNvSpPr>
            <a:spLocks noChangeAspect="1"/>
          </p:cNvSpPr>
          <p:nvPr/>
        </p:nvSpPr>
        <p:spPr>
          <a:xfrm>
            <a:off x="7115594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1472811C-B13A-6224-B284-931D79F13B1F}"/>
              </a:ext>
            </a:extLst>
          </p:cNvPr>
          <p:cNvSpPr>
            <a:spLocks noChangeAspect="1"/>
          </p:cNvSpPr>
          <p:nvPr/>
        </p:nvSpPr>
        <p:spPr>
          <a:xfrm>
            <a:off x="7115594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E3054E5F-40B9-344F-B039-8625192C864C}"/>
              </a:ext>
            </a:extLst>
          </p:cNvPr>
          <p:cNvSpPr>
            <a:spLocks noChangeAspect="1"/>
          </p:cNvSpPr>
          <p:nvPr/>
        </p:nvSpPr>
        <p:spPr>
          <a:xfrm>
            <a:off x="7115594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35C20075-DC89-3781-7CE4-7D3D2F12A191}"/>
              </a:ext>
            </a:extLst>
          </p:cNvPr>
          <p:cNvSpPr>
            <a:spLocks noChangeAspect="1"/>
          </p:cNvSpPr>
          <p:nvPr/>
        </p:nvSpPr>
        <p:spPr>
          <a:xfrm>
            <a:off x="7213211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5BEF66EC-8478-890C-9769-265568BD68C3}"/>
              </a:ext>
            </a:extLst>
          </p:cNvPr>
          <p:cNvSpPr>
            <a:spLocks noChangeAspect="1"/>
          </p:cNvSpPr>
          <p:nvPr/>
        </p:nvSpPr>
        <p:spPr>
          <a:xfrm>
            <a:off x="7213211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0AC14206-C232-0C32-D629-6A586BC827C6}"/>
              </a:ext>
            </a:extLst>
          </p:cNvPr>
          <p:cNvSpPr>
            <a:spLocks noChangeAspect="1"/>
          </p:cNvSpPr>
          <p:nvPr/>
        </p:nvSpPr>
        <p:spPr>
          <a:xfrm>
            <a:off x="7213211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0FFD53C1-2E2F-5C22-36F1-7DDFE54EDD4F}"/>
              </a:ext>
            </a:extLst>
          </p:cNvPr>
          <p:cNvSpPr>
            <a:spLocks noChangeAspect="1"/>
          </p:cNvSpPr>
          <p:nvPr/>
        </p:nvSpPr>
        <p:spPr>
          <a:xfrm>
            <a:off x="7213211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562038AC-B86C-7857-89C4-AC35A934D708}"/>
              </a:ext>
            </a:extLst>
          </p:cNvPr>
          <p:cNvSpPr>
            <a:spLocks noChangeAspect="1"/>
          </p:cNvSpPr>
          <p:nvPr/>
        </p:nvSpPr>
        <p:spPr>
          <a:xfrm>
            <a:off x="7213211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69DFBDEF-C12C-5D67-1FBB-3F004C2544EF}"/>
              </a:ext>
            </a:extLst>
          </p:cNvPr>
          <p:cNvSpPr>
            <a:spLocks noChangeAspect="1"/>
          </p:cNvSpPr>
          <p:nvPr/>
        </p:nvSpPr>
        <p:spPr>
          <a:xfrm>
            <a:off x="7213211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7518D805-ABE4-BB14-B17F-0745B61A394E}"/>
              </a:ext>
            </a:extLst>
          </p:cNvPr>
          <p:cNvSpPr>
            <a:spLocks noChangeAspect="1"/>
          </p:cNvSpPr>
          <p:nvPr/>
        </p:nvSpPr>
        <p:spPr>
          <a:xfrm>
            <a:off x="7213211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28C056C8-DC0A-0FCF-2B8C-FB6D3F816DE3}"/>
              </a:ext>
            </a:extLst>
          </p:cNvPr>
          <p:cNvSpPr>
            <a:spLocks noChangeAspect="1"/>
          </p:cNvSpPr>
          <p:nvPr/>
        </p:nvSpPr>
        <p:spPr>
          <a:xfrm>
            <a:off x="7213211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714DE92-7EAC-932A-E5CE-7A7C8C3A1883}"/>
              </a:ext>
            </a:extLst>
          </p:cNvPr>
          <p:cNvSpPr>
            <a:spLocks noChangeAspect="1"/>
          </p:cNvSpPr>
          <p:nvPr/>
        </p:nvSpPr>
        <p:spPr>
          <a:xfrm>
            <a:off x="7213211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E818451-8740-F231-1726-C1D76C66B7A8}"/>
              </a:ext>
            </a:extLst>
          </p:cNvPr>
          <p:cNvSpPr>
            <a:spLocks noChangeAspect="1"/>
          </p:cNvSpPr>
          <p:nvPr/>
        </p:nvSpPr>
        <p:spPr>
          <a:xfrm>
            <a:off x="7213211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6D6BD47C-42CB-64DB-10B2-66F4D3A2DEF3}"/>
              </a:ext>
            </a:extLst>
          </p:cNvPr>
          <p:cNvSpPr>
            <a:spLocks noChangeAspect="1"/>
          </p:cNvSpPr>
          <p:nvPr/>
        </p:nvSpPr>
        <p:spPr>
          <a:xfrm>
            <a:off x="7310828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998B353B-3887-2FC4-A027-CD8938E4A1D7}"/>
              </a:ext>
            </a:extLst>
          </p:cNvPr>
          <p:cNvSpPr>
            <a:spLocks noChangeAspect="1"/>
          </p:cNvSpPr>
          <p:nvPr/>
        </p:nvSpPr>
        <p:spPr>
          <a:xfrm>
            <a:off x="7310828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B0039091-A680-EE16-D081-2062EC8C73FC}"/>
              </a:ext>
            </a:extLst>
          </p:cNvPr>
          <p:cNvSpPr>
            <a:spLocks noChangeAspect="1"/>
          </p:cNvSpPr>
          <p:nvPr/>
        </p:nvSpPr>
        <p:spPr>
          <a:xfrm>
            <a:off x="7310828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4766C5C2-551A-754F-3B0C-647556941BA9}"/>
              </a:ext>
            </a:extLst>
          </p:cNvPr>
          <p:cNvSpPr>
            <a:spLocks noChangeAspect="1"/>
          </p:cNvSpPr>
          <p:nvPr/>
        </p:nvSpPr>
        <p:spPr>
          <a:xfrm>
            <a:off x="7310828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5696BCA1-78D5-0996-71C3-E846F19B2A6A}"/>
              </a:ext>
            </a:extLst>
          </p:cNvPr>
          <p:cNvSpPr>
            <a:spLocks noChangeAspect="1"/>
          </p:cNvSpPr>
          <p:nvPr/>
        </p:nvSpPr>
        <p:spPr>
          <a:xfrm>
            <a:off x="7310828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FE4E6F89-200F-F68E-FBFF-CA23BE08FFCA}"/>
              </a:ext>
            </a:extLst>
          </p:cNvPr>
          <p:cNvSpPr>
            <a:spLocks noChangeAspect="1"/>
          </p:cNvSpPr>
          <p:nvPr/>
        </p:nvSpPr>
        <p:spPr>
          <a:xfrm>
            <a:off x="7310828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68393CF-9A2C-0731-A4F5-F8058E2476E7}"/>
              </a:ext>
            </a:extLst>
          </p:cNvPr>
          <p:cNvSpPr>
            <a:spLocks noChangeAspect="1"/>
          </p:cNvSpPr>
          <p:nvPr/>
        </p:nvSpPr>
        <p:spPr>
          <a:xfrm>
            <a:off x="7310828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D4ED8697-C4CE-CC80-2CD6-15EF05BB11B2}"/>
              </a:ext>
            </a:extLst>
          </p:cNvPr>
          <p:cNvSpPr>
            <a:spLocks noChangeAspect="1"/>
          </p:cNvSpPr>
          <p:nvPr/>
        </p:nvSpPr>
        <p:spPr>
          <a:xfrm>
            <a:off x="7310828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A7A26D81-6790-5ED5-467F-11ACD7A35C06}"/>
              </a:ext>
            </a:extLst>
          </p:cNvPr>
          <p:cNvSpPr>
            <a:spLocks noChangeAspect="1"/>
          </p:cNvSpPr>
          <p:nvPr/>
        </p:nvSpPr>
        <p:spPr>
          <a:xfrm>
            <a:off x="7310828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158A34C1-4865-4ED8-C34A-622D1EBC3F07}"/>
              </a:ext>
            </a:extLst>
          </p:cNvPr>
          <p:cNvSpPr>
            <a:spLocks noChangeAspect="1"/>
          </p:cNvSpPr>
          <p:nvPr/>
        </p:nvSpPr>
        <p:spPr>
          <a:xfrm>
            <a:off x="7310828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F55176E3-C9BF-5948-7FE8-0E5775620E17}"/>
              </a:ext>
            </a:extLst>
          </p:cNvPr>
          <p:cNvSpPr>
            <a:spLocks noChangeAspect="1"/>
          </p:cNvSpPr>
          <p:nvPr/>
        </p:nvSpPr>
        <p:spPr>
          <a:xfrm>
            <a:off x="7408445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CA46F695-BE3A-1F79-4859-1118EDDED4F4}"/>
              </a:ext>
            </a:extLst>
          </p:cNvPr>
          <p:cNvSpPr>
            <a:spLocks noChangeAspect="1"/>
          </p:cNvSpPr>
          <p:nvPr/>
        </p:nvSpPr>
        <p:spPr>
          <a:xfrm>
            <a:off x="7408445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8496A22E-482F-02F5-3514-9A597F177B9E}"/>
              </a:ext>
            </a:extLst>
          </p:cNvPr>
          <p:cNvSpPr>
            <a:spLocks noChangeAspect="1"/>
          </p:cNvSpPr>
          <p:nvPr/>
        </p:nvSpPr>
        <p:spPr>
          <a:xfrm>
            <a:off x="7408445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29EE875B-3765-2DA6-F573-8EA4D4B1EC06}"/>
              </a:ext>
            </a:extLst>
          </p:cNvPr>
          <p:cNvSpPr>
            <a:spLocks noChangeAspect="1"/>
          </p:cNvSpPr>
          <p:nvPr/>
        </p:nvSpPr>
        <p:spPr>
          <a:xfrm>
            <a:off x="7408445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46AB257C-1D8A-E5F4-CF1E-76280683E2C4}"/>
              </a:ext>
            </a:extLst>
          </p:cNvPr>
          <p:cNvSpPr>
            <a:spLocks noChangeAspect="1"/>
          </p:cNvSpPr>
          <p:nvPr/>
        </p:nvSpPr>
        <p:spPr>
          <a:xfrm>
            <a:off x="7408445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6A4AD227-2439-7DFF-36AB-1A2EF9C167C0}"/>
              </a:ext>
            </a:extLst>
          </p:cNvPr>
          <p:cNvSpPr>
            <a:spLocks noChangeAspect="1"/>
          </p:cNvSpPr>
          <p:nvPr/>
        </p:nvSpPr>
        <p:spPr>
          <a:xfrm>
            <a:off x="7408445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ED50B6A9-BF3F-AA36-A469-A1D8FD0B86E5}"/>
              </a:ext>
            </a:extLst>
          </p:cNvPr>
          <p:cNvSpPr>
            <a:spLocks noChangeAspect="1"/>
          </p:cNvSpPr>
          <p:nvPr/>
        </p:nvSpPr>
        <p:spPr>
          <a:xfrm>
            <a:off x="7408445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15D302D9-1759-073E-EFD1-AB6B978843EB}"/>
              </a:ext>
            </a:extLst>
          </p:cNvPr>
          <p:cNvSpPr>
            <a:spLocks noChangeAspect="1"/>
          </p:cNvSpPr>
          <p:nvPr/>
        </p:nvSpPr>
        <p:spPr>
          <a:xfrm>
            <a:off x="7408445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52B5FE48-400D-7FD4-18A2-2CB2C48D4FDC}"/>
              </a:ext>
            </a:extLst>
          </p:cNvPr>
          <p:cNvSpPr>
            <a:spLocks noChangeAspect="1"/>
          </p:cNvSpPr>
          <p:nvPr/>
        </p:nvSpPr>
        <p:spPr>
          <a:xfrm>
            <a:off x="7408445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081FB5CE-FE47-A90C-6E4B-6816CBF39134}"/>
              </a:ext>
            </a:extLst>
          </p:cNvPr>
          <p:cNvSpPr>
            <a:spLocks noChangeAspect="1"/>
          </p:cNvSpPr>
          <p:nvPr/>
        </p:nvSpPr>
        <p:spPr>
          <a:xfrm>
            <a:off x="7408445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D97EA4AD-EB7C-90D3-B5DF-261EA1D3CE01}"/>
              </a:ext>
            </a:extLst>
          </p:cNvPr>
          <p:cNvSpPr>
            <a:spLocks noChangeAspect="1"/>
          </p:cNvSpPr>
          <p:nvPr/>
        </p:nvSpPr>
        <p:spPr>
          <a:xfrm>
            <a:off x="7506062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4B08F740-9F27-0E52-52E0-4E32CB81D665}"/>
              </a:ext>
            </a:extLst>
          </p:cNvPr>
          <p:cNvSpPr>
            <a:spLocks noChangeAspect="1"/>
          </p:cNvSpPr>
          <p:nvPr/>
        </p:nvSpPr>
        <p:spPr>
          <a:xfrm>
            <a:off x="7506062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39DEC68C-216E-E798-EA54-EF70E13D0210}"/>
              </a:ext>
            </a:extLst>
          </p:cNvPr>
          <p:cNvSpPr>
            <a:spLocks noChangeAspect="1"/>
          </p:cNvSpPr>
          <p:nvPr/>
        </p:nvSpPr>
        <p:spPr>
          <a:xfrm>
            <a:off x="7506062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A6410AF5-B80D-D18A-5371-3A9C002B41BC}"/>
              </a:ext>
            </a:extLst>
          </p:cNvPr>
          <p:cNvSpPr>
            <a:spLocks noChangeAspect="1"/>
          </p:cNvSpPr>
          <p:nvPr/>
        </p:nvSpPr>
        <p:spPr>
          <a:xfrm>
            <a:off x="7506062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2064ED84-15C2-E1CA-0FE5-BE19DE918A5C}"/>
              </a:ext>
            </a:extLst>
          </p:cNvPr>
          <p:cNvSpPr>
            <a:spLocks noChangeAspect="1"/>
          </p:cNvSpPr>
          <p:nvPr/>
        </p:nvSpPr>
        <p:spPr>
          <a:xfrm>
            <a:off x="7506062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52B5C494-3415-E82B-7604-1D9FA0EF57D1}"/>
              </a:ext>
            </a:extLst>
          </p:cNvPr>
          <p:cNvSpPr>
            <a:spLocks noChangeAspect="1"/>
          </p:cNvSpPr>
          <p:nvPr/>
        </p:nvSpPr>
        <p:spPr>
          <a:xfrm>
            <a:off x="7506062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C7F673BD-2BF4-DD4C-6CAF-118F4084911F}"/>
              </a:ext>
            </a:extLst>
          </p:cNvPr>
          <p:cNvSpPr>
            <a:spLocks noChangeAspect="1"/>
          </p:cNvSpPr>
          <p:nvPr/>
        </p:nvSpPr>
        <p:spPr>
          <a:xfrm>
            <a:off x="7506062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7255CB24-A2EA-2AA8-B564-1DD92A294A11}"/>
              </a:ext>
            </a:extLst>
          </p:cNvPr>
          <p:cNvSpPr>
            <a:spLocks noChangeAspect="1"/>
          </p:cNvSpPr>
          <p:nvPr/>
        </p:nvSpPr>
        <p:spPr>
          <a:xfrm>
            <a:off x="7506062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08B876E3-A04C-CBF0-49F4-8A63735CF57C}"/>
              </a:ext>
            </a:extLst>
          </p:cNvPr>
          <p:cNvSpPr>
            <a:spLocks noChangeAspect="1"/>
          </p:cNvSpPr>
          <p:nvPr/>
        </p:nvSpPr>
        <p:spPr>
          <a:xfrm>
            <a:off x="7506062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0D842006-41BE-F2AF-BB4D-6FB87F6CC638}"/>
              </a:ext>
            </a:extLst>
          </p:cNvPr>
          <p:cNvSpPr>
            <a:spLocks noChangeAspect="1"/>
          </p:cNvSpPr>
          <p:nvPr/>
        </p:nvSpPr>
        <p:spPr>
          <a:xfrm>
            <a:off x="7506062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8C7B357C-9A80-0A5F-98B5-16474CBCD4E7}"/>
              </a:ext>
            </a:extLst>
          </p:cNvPr>
          <p:cNvSpPr>
            <a:spLocks noChangeAspect="1"/>
          </p:cNvSpPr>
          <p:nvPr/>
        </p:nvSpPr>
        <p:spPr>
          <a:xfrm>
            <a:off x="7603679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4860BED3-BCA5-7097-449D-0C29C0AC6650}"/>
              </a:ext>
            </a:extLst>
          </p:cNvPr>
          <p:cNvSpPr>
            <a:spLocks noChangeAspect="1"/>
          </p:cNvSpPr>
          <p:nvPr/>
        </p:nvSpPr>
        <p:spPr>
          <a:xfrm>
            <a:off x="7603679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D47E62FF-7E83-0A35-432C-B3E414F5B46D}"/>
              </a:ext>
            </a:extLst>
          </p:cNvPr>
          <p:cNvSpPr>
            <a:spLocks noChangeAspect="1"/>
          </p:cNvSpPr>
          <p:nvPr/>
        </p:nvSpPr>
        <p:spPr>
          <a:xfrm>
            <a:off x="7603679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97FC2BF2-FCB9-DAA5-47AB-9151775A6B61}"/>
              </a:ext>
            </a:extLst>
          </p:cNvPr>
          <p:cNvSpPr>
            <a:spLocks noChangeAspect="1"/>
          </p:cNvSpPr>
          <p:nvPr/>
        </p:nvSpPr>
        <p:spPr>
          <a:xfrm>
            <a:off x="7603679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9A0951E3-E959-1827-9BEC-80DE3E1E95BF}"/>
              </a:ext>
            </a:extLst>
          </p:cNvPr>
          <p:cNvSpPr>
            <a:spLocks noChangeAspect="1"/>
          </p:cNvSpPr>
          <p:nvPr/>
        </p:nvSpPr>
        <p:spPr>
          <a:xfrm>
            <a:off x="7603679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5744F132-2C1C-6739-DD8E-CEB5213F7A1D}"/>
              </a:ext>
            </a:extLst>
          </p:cNvPr>
          <p:cNvSpPr>
            <a:spLocks noChangeAspect="1"/>
          </p:cNvSpPr>
          <p:nvPr/>
        </p:nvSpPr>
        <p:spPr>
          <a:xfrm>
            <a:off x="7603679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B75E2D3E-D153-D05E-EB7E-7B6D07F2CD76}"/>
              </a:ext>
            </a:extLst>
          </p:cNvPr>
          <p:cNvSpPr>
            <a:spLocks noChangeAspect="1"/>
          </p:cNvSpPr>
          <p:nvPr/>
        </p:nvSpPr>
        <p:spPr>
          <a:xfrm>
            <a:off x="7603679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6D1F7A03-1F8F-C16A-7B32-73E035F0287D}"/>
              </a:ext>
            </a:extLst>
          </p:cNvPr>
          <p:cNvSpPr>
            <a:spLocks noChangeAspect="1"/>
          </p:cNvSpPr>
          <p:nvPr/>
        </p:nvSpPr>
        <p:spPr>
          <a:xfrm>
            <a:off x="7603679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A6E62C95-6020-6253-A689-1132D9E375AB}"/>
              </a:ext>
            </a:extLst>
          </p:cNvPr>
          <p:cNvSpPr>
            <a:spLocks noChangeAspect="1"/>
          </p:cNvSpPr>
          <p:nvPr/>
        </p:nvSpPr>
        <p:spPr>
          <a:xfrm>
            <a:off x="7603679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DF605FD9-7061-9DC2-746F-ACE46B01D3A7}"/>
              </a:ext>
            </a:extLst>
          </p:cNvPr>
          <p:cNvSpPr>
            <a:spLocks noChangeAspect="1"/>
          </p:cNvSpPr>
          <p:nvPr/>
        </p:nvSpPr>
        <p:spPr>
          <a:xfrm>
            <a:off x="7603679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F729D873-833F-9BB3-3D1F-A7A10080E045}"/>
              </a:ext>
            </a:extLst>
          </p:cNvPr>
          <p:cNvSpPr>
            <a:spLocks noChangeAspect="1"/>
          </p:cNvSpPr>
          <p:nvPr/>
        </p:nvSpPr>
        <p:spPr>
          <a:xfrm>
            <a:off x="7701296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EDCB4AE-04F1-3669-19FF-6C283FCBC9F2}"/>
              </a:ext>
            </a:extLst>
          </p:cNvPr>
          <p:cNvSpPr>
            <a:spLocks noChangeAspect="1"/>
          </p:cNvSpPr>
          <p:nvPr/>
        </p:nvSpPr>
        <p:spPr>
          <a:xfrm>
            <a:off x="7701296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396A248E-9898-E9B3-A71C-4E060DEB80A0}"/>
              </a:ext>
            </a:extLst>
          </p:cNvPr>
          <p:cNvSpPr>
            <a:spLocks noChangeAspect="1"/>
          </p:cNvSpPr>
          <p:nvPr/>
        </p:nvSpPr>
        <p:spPr>
          <a:xfrm>
            <a:off x="7701296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AE7E3CAA-D614-D0CA-EFBF-19CFDA01293E}"/>
              </a:ext>
            </a:extLst>
          </p:cNvPr>
          <p:cNvSpPr>
            <a:spLocks noChangeAspect="1"/>
          </p:cNvSpPr>
          <p:nvPr/>
        </p:nvSpPr>
        <p:spPr>
          <a:xfrm>
            <a:off x="7701296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91013814-E3BD-3225-20D9-49A3F6C4EC80}"/>
              </a:ext>
            </a:extLst>
          </p:cNvPr>
          <p:cNvSpPr>
            <a:spLocks noChangeAspect="1"/>
          </p:cNvSpPr>
          <p:nvPr/>
        </p:nvSpPr>
        <p:spPr>
          <a:xfrm>
            <a:off x="7701296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E6A64661-D966-C473-B23F-B2243480C132}"/>
              </a:ext>
            </a:extLst>
          </p:cNvPr>
          <p:cNvSpPr>
            <a:spLocks noChangeAspect="1"/>
          </p:cNvSpPr>
          <p:nvPr/>
        </p:nvSpPr>
        <p:spPr>
          <a:xfrm>
            <a:off x="7701296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BD76AE4C-8017-29DA-F610-D0D72499D5F7}"/>
              </a:ext>
            </a:extLst>
          </p:cNvPr>
          <p:cNvSpPr>
            <a:spLocks noChangeAspect="1"/>
          </p:cNvSpPr>
          <p:nvPr/>
        </p:nvSpPr>
        <p:spPr>
          <a:xfrm>
            <a:off x="7701296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785DC377-C018-30B0-CD74-C19CAFCC9407}"/>
              </a:ext>
            </a:extLst>
          </p:cNvPr>
          <p:cNvSpPr>
            <a:spLocks noChangeAspect="1"/>
          </p:cNvSpPr>
          <p:nvPr/>
        </p:nvSpPr>
        <p:spPr>
          <a:xfrm>
            <a:off x="7701296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21E34C5B-2BF7-4170-404E-CF9593252A24}"/>
              </a:ext>
            </a:extLst>
          </p:cNvPr>
          <p:cNvSpPr>
            <a:spLocks noChangeAspect="1"/>
          </p:cNvSpPr>
          <p:nvPr/>
        </p:nvSpPr>
        <p:spPr>
          <a:xfrm>
            <a:off x="7701296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14CC534F-14C2-BE88-8756-7FF4DB5B89F7}"/>
              </a:ext>
            </a:extLst>
          </p:cNvPr>
          <p:cNvSpPr>
            <a:spLocks noChangeAspect="1"/>
          </p:cNvSpPr>
          <p:nvPr/>
        </p:nvSpPr>
        <p:spPr>
          <a:xfrm>
            <a:off x="7701296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EFAB588B-144D-7C2E-C2AD-D7F5F4914BDC}"/>
              </a:ext>
            </a:extLst>
          </p:cNvPr>
          <p:cNvSpPr>
            <a:spLocks noChangeAspect="1"/>
          </p:cNvSpPr>
          <p:nvPr/>
        </p:nvSpPr>
        <p:spPr>
          <a:xfrm>
            <a:off x="7798914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E7B8B69D-6CBD-CF86-6885-C182177AED97}"/>
              </a:ext>
            </a:extLst>
          </p:cNvPr>
          <p:cNvSpPr>
            <a:spLocks noChangeAspect="1"/>
          </p:cNvSpPr>
          <p:nvPr/>
        </p:nvSpPr>
        <p:spPr>
          <a:xfrm>
            <a:off x="7798914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CD43BAA0-2B28-9935-6B31-D844A051E663}"/>
              </a:ext>
            </a:extLst>
          </p:cNvPr>
          <p:cNvSpPr>
            <a:spLocks noChangeAspect="1"/>
          </p:cNvSpPr>
          <p:nvPr/>
        </p:nvSpPr>
        <p:spPr>
          <a:xfrm>
            <a:off x="7798914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B9988AEB-5EED-73B5-03C4-FE3F48CC6B83}"/>
              </a:ext>
            </a:extLst>
          </p:cNvPr>
          <p:cNvSpPr>
            <a:spLocks noChangeAspect="1"/>
          </p:cNvSpPr>
          <p:nvPr/>
        </p:nvSpPr>
        <p:spPr>
          <a:xfrm>
            <a:off x="7798914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025E45D5-EF0C-6498-0C1C-27D63712EBCB}"/>
              </a:ext>
            </a:extLst>
          </p:cNvPr>
          <p:cNvSpPr>
            <a:spLocks noChangeAspect="1"/>
          </p:cNvSpPr>
          <p:nvPr/>
        </p:nvSpPr>
        <p:spPr>
          <a:xfrm>
            <a:off x="7798914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7832E425-B8DC-0BA4-7E4B-7C826D4C2097}"/>
              </a:ext>
            </a:extLst>
          </p:cNvPr>
          <p:cNvSpPr>
            <a:spLocks noChangeAspect="1"/>
          </p:cNvSpPr>
          <p:nvPr/>
        </p:nvSpPr>
        <p:spPr>
          <a:xfrm>
            <a:off x="7798914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34499725-E3AD-95B0-5820-1CBA9996EF7C}"/>
              </a:ext>
            </a:extLst>
          </p:cNvPr>
          <p:cNvSpPr>
            <a:spLocks noChangeAspect="1"/>
          </p:cNvSpPr>
          <p:nvPr/>
        </p:nvSpPr>
        <p:spPr>
          <a:xfrm>
            <a:off x="7798914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764519BD-15DC-D7EC-6CCD-5F64095D8574}"/>
              </a:ext>
            </a:extLst>
          </p:cNvPr>
          <p:cNvSpPr>
            <a:spLocks noChangeAspect="1"/>
          </p:cNvSpPr>
          <p:nvPr/>
        </p:nvSpPr>
        <p:spPr>
          <a:xfrm>
            <a:off x="7798914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2D320C95-CDDD-600E-1194-05A93BA273A6}"/>
              </a:ext>
            </a:extLst>
          </p:cNvPr>
          <p:cNvSpPr>
            <a:spLocks noChangeAspect="1"/>
          </p:cNvSpPr>
          <p:nvPr/>
        </p:nvSpPr>
        <p:spPr>
          <a:xfrm>
            <a:off x="7798914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0114F85A-3323-05B2-EB90-C5CB0A09AE9D}"/>
              </a:ext>
            </a:extLst>
          </p:cNvPr>
          <p:cNvSpPr>
            <a:spLocks noChangeAspect="1"/>
          </p:cNvSpPr>
          <p:nvPr/>
        </p:nvSpPr>
        <p:spPr>
          <a:xfrm>
            <a:off x="7798914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D5520A16-EFE9-F7DA-2CD7-A142A91D5169}"/>
              </a:ext>
            </a:extLst>
          </p:cNvPr>
          <p:cNvSpPr/>
          <p:nvPr/>
        </p:nvSpPr>
        <p:spPr>
          <a:xfrm>
            <a:off x="8099947" y="3708619"/>
            <a:ext cx="996627" cy="980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172CF5F8-EF1F-BF00-E380-75B2980F22D7}"/>
              </a:ext>
            </a:extLst>
          </p:cNvPr>
          <p:cNvSpPr>
            <a:spLocks noChangeAspect="1"/>
          </p:cNvSpPr>
          <p:nvPr/>
        </p:nvSpPr>
        <p:spPr>
          <a:xfrm>
            <a:off x="8124495" y="461419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CF689F26-ED9B-AB60-6B5E-E2E463EA7661}"/>
              </a:ext>
            </a:extLst>
          </p:cNvPr>
          <p:cNvSpPr>
            <a:spLocks noChangeAspect="1"/>
          </p:cNvSpPr>
          <p:nvPr/>
        </p:nvSpPr>
        <p:spPr>
          <a:xfrm>
            <a:off x="8124495" y="4416598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D88C1EDF-BF48-F373-4710-56932F44D4FF}"/>
              </a:ext>
            </a:extLst>
          </p:cNvPr>
          <p:cNvSpPr>
            <a:spLocks noChangeAspect="1"/>
          </p:cNvSpPr>
          <p:nvPr/>
        </p:nvSpPr>
        <p:spPr>
          <a:xfrm>
            <a:off x="8124495" y="4221302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CAF3E36F-E6FE-79C3-3D49-5DBA3E250767}"/>
              </a:ext>
            </a:extLst>
          </p:cNvPr>
          <p:cNvSpPr>
            <a:spLocks noChangeAspect="1"/>
          </p:cNvSpPr>
          <p:nvPr/>
        </p:nvSpPr>
        <p:spPr>
          <a:xfrm>
            <a:off x="8124495" y="402600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A4DFC803-FD8B-45BE-BD74-9E3B4738283C}"/>
              </a:ext>
            </a:extLst>
          </p:cNvPr>
          <p:cNvSpPr>
            <a:spLocks noChangeAspect="1"/>
          </p:cNvSpPr>
          <p:nvPr/>
        </p:nvSpPr>
        <p:spPr>
          <a:xfrm>
            <a:off x="8124495" y="3830710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62FEA84F-5FFE-AD28-03E2-04DC44F0B6B1}"/>
              </a:ext>
            </a:extLst>
          </p:cNvPr>
          <p:cNvSpPr>
            <a:spLocks noChangeAspect="1"/>
          </p:cNvSpPr>
          <p:nvPr/>
        </p:nvSpPr>
        <p:spPr>
          <a:xfrm>
            <a:off x="8124495" y="451424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4C151C33-9B92-2ED3-3215-5463BC34C791}"/>
              </a:ext>
            </a:extLst>
          </p:cNvPr>
          <p:cNvSpPr>
            <a:spLocks noChangeAspect="1"/>
          </p:cNvSpPr>
          <p:nvPr/>
        </p:nvSpPr>
        <p:spPr>
          <a:xfrm>
            <a:off x="8124495" y="4318950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D20411EE-7092-C748-2675-46CD0FB1B593}"/>
              </a:ext>
            </a:extLst>
          </p:cNvPr>
          <p:cNvSpPr>
            <a:spLocks noChangeAspect="1"/>
          </p:cNvSpPr>
          <p:nvPr/>
        </p:nvSpPr>
        <p:spPr>
          <a:xfrm>
            <a:off x="8124495" y="4123654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F4CA3738-2EE3-C62B-8FC8-C116E40C2B2D}"/>
              </a:ext>
            </a:extLst>
          </p:cNvPr>
          <p:cNvSpPr>
            <a:spLocks noChangeAspect="1"/>
          </p:cNvSpPr>
          <p:nvPr/>
        </p:nvSpPr>
        <p:spPr>
          <a:xfrm>
            <a:off x="8124495" y="3928358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4A449246-8609-4314-D632-15C56FC5D327}"/>
              </a:ext>
            </a:extLst>
          </p:cNvPr>
          <p:cNvSpPr>
            <a:spLocks noChangeAspect="1"/>
          </p:cNvSpPr>
          <p:nvPr/>
        </p:nvSpPr>
        <p:spPr>
          <a:xfrm>
            <a:off x="8124495" y="373075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C16D7E66-CB0C-02A9-0FB1-353AF07D9E01}"/>
              </a:ext>
            </a:extLst>
          </p:cNvPr>
          <p:cNvSpPr>
            <a:spLocks noChangeAspect="1"/>
          </p:cNvSpPr>
          <p:nvPr/>
        </p:nvSpPr>
        <p:spPr>
          <a:xfrm>
            <a:off x="8222112" y="461419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052681AE-9EC1-EB58-AA0D-D0BFD5DC25F9}"/>
              </a:ext>
            </a:extLst>
          </p:cNvPr>
          <p:cNvSpPr>
            <a:spLocks noChangeAspect="1"/>
          </p:cNvSpPr>
          <p:nvPr/>
        </p:nvSpPr>
        <p:spPr>
          <a:xfrm>
            <a:off x="8222112" y="4416598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A4134BA2-8BCD-39FC-3903-B38B15C40368}"/>
              </a:ext>
            </a:extLst>
          </p:cNvPr>
          <p:cNvSpPr>
            <a:spLocks noChangeAspect="1"/>
          </p:cNvSpPr>
          <p:nvPr/>
        </p:nvSpPr>
        <p:spPr>
          <a:xfrm>
            <a:off x="8222112" y="4221302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D27187EC-DAAD-FC22-3D98-56D28E6D3216}"/>
              </a:ext>
            </a:extLst>
          </p:cNvPr>
          <p:cNvSpPr>
            <a:spLocks noChangeAspect="1"/>
          </p:cNvSpPr>
          <p:nvPr/>
        </p:nvSpPr>
        <p:spPr>
          <a:xfrm>
            <a:off x="8222112" y="402600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71CD01C5-3A1D-0FDF-1FD6-DD1FECCBD6F8}"/>
              </a:ext>
            </a:extLst>
          </p:cNvPr>
          <p:cNvSpPr>
            <a:spLocks noChangeAspect="1"/>
          </p:cNvSpPr>
          <p:nvPr/>
        </p:nvSpPr>
        <p:spPr>
          <a:xfrm>
            <a:off x="8222112" y="3830710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5B4142A1-625E-2CC1-947A-37088BDEB368}"/>
              </a:ext>
            </a:extLst>
          </p:cNvPr>
          <p:cNvSpPr>
            <a:spLocks noChangeAspect="1"/>
          </p:cNvSpPr>
          <p:nvPr/>
        </p:nvSpPr>
        <p:spPr>
          <a:xfrm>
            <a:off x="8222112" y="451424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CB824ECE-B02A-26C9-21BA-E37FB5F5039B}"/>
              </a:ext>
            </a:extLst>
          </p:cNvPr>
          <p:cNvSpPr>
            <a:spLocks noChangeAspect="1"/>
          </p:cNvSpPr>
          <p:nvPr/>
        </p:nvSpPr>
        <p:spPr>
          <a:xfrm>
            <a:off x="8222112" y="4318950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5BE7C55C-9240-3881-281D-AB3287B629E9}"/>
              </a:ext>
            </a:extLst>
          </p:cNvPr>
          <p:cNvSpPr>
            <a:spLocks noChangeAspect="1"/>
          </p:cNvSpPr>
          <p:nvPr/>
        </p:nvSpPr>
        <p:spPr>
          <a:xfrm>
            <a:off x="8222112" y="4123654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96B83288-240B-E29C-C512-12DAF9DBBB33}"/>
              </a:ext>
            </a:extLst>
          </p:cNvPr>
          <p:cNvSpPr>
            <a:spLocks noChangeAspect="1"/>
          </p:cNvSpPr>
          <p:nvPr/>
        </p:nvSpPr>
        <p:spPr>
          <a:xfrm>
            <a:off x="8222112" y="3928358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7F9908AC-DB31-EA8F-998E-8646B38E9862}"/>
              </a:ext>
            </a:extLst>
          </p:cNvPr>
          <p:cNvSpPr>
            <a:spLocks noChangeAspect="1"/>
          </p:cNvSpPr>
          <p:nvPr/>
        </p:nvSpPr>
        <p:spPr>
          <a:xfrm>
            <a:off x="8222112" y="373075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60F22024-9756-53B0-50AD-A6DA3C3FD4E6}"/>
              </a:ext>
            </a:extLst>
          </p:cNvPr>
          <p:cNvSpPr>
            <a:spLocks noChangeAspect="1"/>
          </p:cNvSpPr>
          <p:nvPr/>
        </p:nvSpPr>
        <p:spPr>
          <a:xfrm>
            <a:off x="8319729" y="461419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DCA92518-2233-1887-2593-0F416E74438A}"/>
              </a:ext>
            </a:extLst>
          </p:cNvPr>
          <p:cNvSpPr>
            <a:spLocks noChangeAspect="1"/>
          </p:cNvSpPr>
          <p:nvPr/>
        </p:nvSpPr>
        <p:spPr>
          <a:xfrm>
            <a:off x="8319729" y="4416598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2A7B69D5-608E-73D3-5378-D7AF08D61538}"/>
              </a:ext>
            </a:extLst>
          </p:cNvPr>
          <p:cNvSpPr>
            <a:spLocks noChangeAspect="1"/>
          </p:cNvSpPr>
          <p:nvPr/>
        </p:nvSpPr>
        <p:spPr>
          <a:xfrm>
            <a:off x="8319729" y="4221302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2B73F3F0-12A8-96F6-BD95-029A3C7C4677}"/>
              </a:ext>
            </a:extLst>
          </p:cNvPr>
          <p:cNvSpPr>
            <a:spLocks noChangeAspect="1"/>
          </p:cNvSpPr>
          <p:nvPr/>
        </p:nvSpPr>
        <p:spPr>
          <a:xfrm>
            <a:off x="8319729" y="402600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EAE93731-4A95-C1E1-9299-10369E827BDA}"/>
              </a:ext>
            </a:extLst>
          </p:cNvPr>
          <p:cNvSpPr>
            <a:spLocks noChangeAspect="1"/>
          </p:cNvSpPr>
          <p:nvPr/>
        </p:nvSpPr>
        <p:spPr>
          <a:xfrm>
            <a:off x="8319729" y="383071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E67631EC-88FF-4DDA-FCEB-0C2932379343}"/>
              </a:ext>
            </a:extLst>
          </p:cNvPr>
          <p:cNvSpPr>
            <a:spLocks noChangeAspect="1"/>
          </p:cNvSpPr>
          <p:nvPr/>
        </p:nvSpPr>
        <p:spPr>
          <a:xfrm>
            <a:off x="8319729" y="451424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66CD819B-73BA-7529-A984-CDC3F051AE04}"/>
              </a:ext>
            </a:extLst>
          </p:cNvPr>
          <p:cNvSpPr>
            <a:spLocks noChangeAspect="1"/>
          </p:cNvSpPr>
          <p:nvPr/>
        </p:nvSpPr>
        <p:spPr>
          <a:xfrm>
            <a:off x="8319729" y="4318950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9759DFFE-F6B9-2921-E261-FFE4678B9656}"/>
              </a:ext>
            </a:extLst>
          </p:cNvPr>
          <p:cNvSpPr>
            <a:spLocks noChangeAspect="1"/>
          </p:cNvSpPr>
          <p:nvPr/>
        </p:nvSpPr>
        <p:spPr>
          <a:xfrm>
            <a:off x="8319729" y="4123654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99BE30A5-5FDF-E179-EBC6-C5C56B25916E}"/>
              </a:ext>
            </a:extLst>
          </p:cNvPr>
          <p:cNvSpPr>
            <a:spLocks noChangeAspect="1"/>
          </p:cNvSpPr>
          <p:nvPr/>
        </p:nvSpPr>
        <p:spPr>
          <a:xfrm>
            <a:off x="8319729" y="392835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8AB5E4C1-173C-7761-6323-76E09884154D}"/>
              </a:ext>
            </a:extLst>
          </p:cNvPr>
          <p:cNvSpPr>
            <a:spLocks noChangeAspect="1"/>
          </p:cNvSpPr>
          <p:nvPr/>
        </p:nvSpPr>
        <p:spPr>
          <a:xfrm>
            <a:off x="8319729" y="373075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6D8CA2F5-50DB-047C-17FF-E982079CBB23}"/>
              </a:ext>
            </a:extLst>
          </p:cNvPr>
          <p:cNvSpPr>
            <a:spLocks noChangeAspect="1"/>
          </p:cNvSpPr>
          <p:nvPr/>
        </p:nvSpPr>
        <p:spPr>
          <a:xfrm>
            <a:off x="8417346" y="461419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9EF9B8BE-06DF-FB65-208B-4457BB089F32}"/>
              </a:ext>
            </a:extLst>
          </p:cNvPr>
          <p:cNvSpPr>
            <a:spLocks noChangeAspect="1"/>
          </p:cNvSpPr>
          <p:nvPr/>
        </p:nvSpPr>
        <p:spPr>
          <a:xfrm>
            <a:off x="8417346" y="441659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0BD665FA-B55E-6ED8-9469-981184DD1B5A}"/>
              </a:ext>
            </a:extLst>
          </p:cNvPr>
          <p:cNvSpPr>
            <a:spLocks noChangeAspect="1"/>
          </p:cNvSpPr>
          <p:nvPr/>
        </p:nvSpPr>
        <p:spPr>
          <a:xfrm>
            <a:off x="8417346" y="4221302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4E13EA93-289E-AA58-7D85-E389880E8E37}"/>
              </a:ext>
            </a:extLst>
          </p:cNvPr>
          <p:cNvSpPr>
            <a:spLocks noChangeAspect="1"/>
          </p:cNvSpPr>
          <p:nvPr/>
        </p:nvSpPr>
        <p:spPr>
          <a:xfrm>
            <a:off x="8417346" y="402600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9582445A-49E0-E3B5-64B0-B288413B0799}"/>
              </a:ext>
            </a:extLst>
          </p:cNvPr>
          <p:cNvSpPr>
            <a:spLocks noChangeAspect="1"/>
          </p:cNvSpPr>
          <p:nvPr/>
        </p:nvSpPr>
        <p:spPr>
          <a:xfrm>
            <a:off x="8417346" y="383071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38B50593-C22B-71ED-D324-0B1294C2C27B}"/>
              </a:ext>
            </a:extLst>
          </p:cNvPr>
          <p:cNvSpPr>
            <a:spLocks noChangeAspect="1"/>
          </p:cNvSpPr>
          <p:nvPr/>
        </p:nvSpPr>
        <p:spPr>
          <a:xfrm>
            <a:off x="8417346" y="451424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8C137E88-0361-EAA1-7DBF-916F6F9E17F4}"/>
              </a:ext>
            </a:extLst>
          </p:cNvPr>
          <p:cNvSpPr>
            <a:spLocks noChangeAspect="1"/>
          </p:cNvSpPr>
          <p:nvPr/>
        </p:nvSpPr>
        <p:spPr>
          <a:xfrm>
            <a:off x="8417346" y="431895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F5F9CD03-B4D3-A173-81E5-FACF1A6FEE21}"/>
              </a:ext>
            </a:extLst>
          </p:cNvPr>
          <p:cNvSpPr>
            <a:spLocks noChangeAspect="1"/>
          </p:cNvSpPr>
          <p:nvPr/>
        </p:nvSpPr>
        <p:spPr>
          <a:xfrm>
            <a:off x="8417346" y="4123654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CBA3F66A-DAEE-EF5C-061F-EA5366A7B846}"/>
              </a:ext>
            </a:extLst>
          </p:cNvPr>
          <p:cNvSpPr>
            <a:spLocks noChangeAspect="1"/>
          </p:cNvSpPr>
          <p:nvPr/>
        </p:nvSpPr>
        <p:spPr>
          <a:xfrm>
            <a:off x="8417346" y="392835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A5E5120F-496E-C503-500A-320F593D8487}"/>
              </a:ext>
            </a:extLst>
          </p:cNvPr>
          <p:cNvSpPr>
            <a:spLocks noChangeAspect="1"/>
          </p:cNvSpPr>
          <p:nvPr/>
        </p:nvSpPr>
        <p:spPr>
          <a:xfrm>
            <a:off x="8417346" y="373075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C4B39905-5D43-AC50-B0A5-C665AA03B5E6}"/>
              </a:ext>
            </a:extLst>
          </p:cNvPr>
          <p:cNvSpPr>
            <a:spLocks noChangeAspect="1"/>
          </p:cNvSpPr>
          <p:nvPr/>
        </p:nvSpPr>
        <p:spPr>
          <a:xfrm>
            <a:off x="8514963" y="461419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D4037163-4B5D-B026-7602-E8BA24598871}"/>
              </a:ext>
            </a:extLst>
          </p:cNvPr>
          <p:cNvSpPr>
            <a:spLocks noChangeAspect="1"/>
          </p:cNvSpPr>
          <p:nvPr/>
        </p:nvSpPr>
        <p:spPr>
          <a:xfrm>
            <a:off x="8514963" y="441659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FFD4545E-7CF0-2329-BFC7-160A86604A2E}"/>
              </a:ext>
            </a:extLst>
          </p:cNvPr>
          <p:cNvSpPr>
            <a:spLocks noChangeAspect="1"/>
          </p:cNvSpPr>
          <p:nvPr/>
        </p:nvSpPr>
        <p:spPr>
          <a:xfrm>
            <a:off x="8514963" y="4221302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EA793893-2FDF-C1DF-88D1-099272C62E71}"/>
              </a:ext>
            </a:extLst>
          </p:cNvPr>
          <p:cNvSpPr>
            <a:spLocks noChangeAspect="1"/>
          </p:cNvSpPr>
          <p:nvPr/>
        </p:nvSpPr>
        <p:spPr>
          <a:xfrm>
            <a:off x="8514963" y="402600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7BE7199C-40A3-102B-1A55-8E170496AE46}"/>
              </a:ext>
            </a:extLst>
          </p:cNvPr>
          <p:cNvSpPr>
            <a:spLocks noChangeAspect="1"/>
          </p:cNvSpPr>
          <p:nvPr/>
        </p:nvSpPr>
        <p:spPr>
          <a:xfrm>
            <a:off x="8514963" y="383071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705F55A1-7264-4862-44FE-438FF2D4101E}"/>
              </a:ext>
            </a:extLst>
          </p:cNvPr>
          <p:cNvSpPr>
            <a:spLocks noChangeAspect="1"/>
          </p:cNvSpPr>
          <p:nvPr/>
        </p:nvSpPr>
        <p:spPr>
          <a:xfrm>
            <a:off x="8514963" y="451424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4F086E32-D64C-A64B-F5FD-81938D65A122}"/>
              </a:ext>
            </a:extLst>
          </p:cNvPr>
          <p:cNvSpPr>
            <a:spLocks noChangeAspect="1"/>
          </p:cNvSpPr>
          <p:nvPr/>
        </p:nvSpPr>
        <p:spPr>
          <a:xfrm>
            <a:off x="8514963" y="431895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B3763D9D-EA41-0222-3505-388DD21B81BB}"/>
              </a:ext>
            </a:extLst>
          </p:cNvPr>
          <p:cNvSpPr>
            <a:spLocks noChangeAspect="1"/>
          </p:cNvSpPr>
          <p:nvPr/>
        </p:nvSpPr>
        <p:spPr>
          <a:xfrm>
            <a:off x="8514963" y="4123654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793B697B-1C5C-994A-FB94-AF3F337C65DD}"/>
              </a:ext>
            </a:extLst>
          </p:cNvPr>
          <p:cNvSpPr>
            <a:spLocks noChangeAspect="1"/>
          </p:cNvSpPr>
          <p:nvPr/>
        </p:nvSpPr>
        <p:spPr>
          <a:xfrm>
            <a:off x="8514963" y="392835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839CCE4D-0FF5-851B-F57D-F928F2BE2444}"/>
              </a:ext>
            </a:extLst>
          </p:cNvPr>
          <p:cNvSpPr>
            <a:spLocks noChangeAspect="1"/>
          </p:cNvSpPr>
          <p:nvPr/>
        </p:nvSpPr>
        <p:spPr>
          <a:xfrm>
            <a:off x="8514963" y="373075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0D047C8A-48C3-5C15-E5C3-4C4C5ED5D3EB}"/>
              </a:ext>
            </a:extLst>
          </p:cNvPr>
          <p:cNvSpPr>
            <a:spLocks noChangeAspect="1"/>
          </p:cNvSpPr>
          <p:nvPr/>
        </p:nvSpPr>
        <p:spPr>
          <a:xfrm>
            <a:off x="8612580" y="461419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883F299C-FB19-8D72-2EC8-C1C1D46B1BDF}"/>
              </a:ext>
            </a:extLst>
          </p:cNvPr>
          <p:cNvSpPr>
            <a:spLocks noChangeAspect="1"/>
          </p:cNvSpPr>
          <p:nvPr/>
        </p:nvSpPr>
        <p:spPr>
          <a:xfrm>
            <a:off x="8612580" y="441659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7B45DE4F-6326-36BE-FD3E-09F060423AA8}"/>
              </a:ext>
            </a:extLst>
          </p:cNvPr>
          <p:cNvSpPr>
            <a:spLocks noChangeAspect="1"/>
          </p:cNvSpPr>
          <p:nvPr/>
        </p:nvSpPr>
        <p:spPr>
          <a:xfrm>
            <a:off x="8612580" y="4221302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7DB3D55B-13A9-D976-D607-DE558E023738}"/>
              </a:ext>
            </a:extLst>
          </p:cNvPr>
          <p:cNvSpPr>
            <a:spLocks noChangeAspect="1"/>
          </p:cNvSpPr>
          <p:nvPr/>
        </p:nvSpPr>
        <p:spPr>
          <a:xfrm>
            <a:off x="8612580" y="402600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5718353C-6AB6-9D93-73BF-4BE6543F9762}"/>
              </a:ext>
            </a:extLst>
          </p:cNvPr>
          <p:cNvSpPr>
            <a:spLocks noChangeAspect="1"/>
          </p:cNvSpPr>
          <p:nvPr/>
        </p:nvSpPr>
        <p:spPr>
          <a:xfrm>
            <a:off x="8612580" y="383071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52105D95-AB63-FD89-7C6E-DEFBA248E491}"/>
              </a:ext>
            </a:extLst>
          </p:cNvPr>
          <p:cNvSpPr>
            <a:spLocks noChangeAspect="1"/>
          </p:cNvSpPr>
          <p:nvPr/>
        </p:nvSpPr>
        <p:spPr>
          <a:xfrm>
            <a:off x="8612580" y="451424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BAD94BAB-D889-481B-D3B0-E4BA4984168D}"/>
              </a:ext>
            </a:extLst>
          </p:cNvPr>
          <p:cNvSpPr>
            <a:spLocks noChangeAspect="1"/>
          </p:cNvSpPr>
          <p:nvPr/>
        </p:nvSpPr>
        <p:spPr>
          <a:xfrm>
            <a:off x="8612580" y="431895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165B93B3-4317-0F91-8D5F-6C3B6EF83E56}"/>
              </a:ext>
            </a:extLst>
          </p:cNvPr>
          <p:cNvSpPr>
            <a:spLocks noChangeAspect="1"/>
          </p:cNvSpPr>
          <p:nvPr/>
        </p:nvSpPr>
        <p:spPr>
          <a:xfrm>
            <a:off x="8612580" y="4123654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7E18E997-4C64-8C54-6F1E-4602B7852F75}"/>
              </a:ext>
            </a:extLst>
          </p:cNvPr>
          <p:cNvSpPr>
            <a:spLocks noChangeAspect="1"/>
          </p:cNvSpPr>
          <p:nvPr/>
        </p:nvSpPr>
        <p:spPr>
          <a:xfrm>
            <a:off x="8612580" y="392835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B8FA6B2D-5DF0-2C30-1543-C226F84C36EE}"/>
              </a:ext>
            </a:extLst>
          </p:cNvPr>
          <p:cNvSpPr>
            <a:spLocks noChangeAspect="1"/>
          </p:cNvSpPr>
          <p:nvPr/>
        </p:nvSpPr>
        <p:spPr>
          <a:xfrm>
            <a:off x="8612580" y="373075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8BE1232A-DDB5-EEF6-9773-9C51CAD1C1AB}"/>
              </a:ext>
            </a:extLst>
          </p:cNvPr>
          <p:cNvSpPr>
            <a:spLocks noChangeAspect="1"/>
          </p:cNvSpPr>
          <p:nvPr/>
        </p:nvSpPr>
        <p:spPr>
          <a:xfrm>
            <a:off x="8710197" y="461419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83FD0077-BD6F-04DA-AC0A-FF4170DD1E2A}"/>
              </a:ext>
            </a:extLst>
          </p:cNvPr>
          <p:cNvSpPr>
            <a:spLocks noChangeAspect="1"/>
          </p:cNvSpPr>
          <p:nvPr/>
        </p:nvSpPr>
        <p:spPr>
          <a:xfrm>
            <a:off x="8710197" y="441659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E59D2CA9-DDD8-BF75-6FC3-05111030C9FE}"/>
              </a:ext>
            </a:extLst>
          </p:cNvPr>
          <p:cNvSpPr>
            <a:spLocks noChangeAspect="1"/>
          </p:cNvSpPr>
          <p:nvPr/>
        </p:nvSpPr>
        <p:spPr>
          <a:xfrm>
            <a:off x="8710197" y="4221302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3973699D-BD71-943B-B6B8-25B7FD54C000}"/>
              </a:ext>
            </a:extLst>
          </p:cNvPr>
          <p:cNvSpPr>
            <a:spLocks noChangeAspect="1"/>
          </p:cNvSpPr>
          <p:nvPr/>
        </p:nvSpPr>
        <p:spPr>
          <a:xfrm>
            <a:off x="8710197" y="402600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ADE7E058-3B02-B2A0-A009-07660FD86CF6}"/>
              </a:ext>
            </a:extLst>
          </p:cNvPr>
          <p:cNvSpPr>
            <a:spLocks noChangeAspect="1"/>
          </p:cNvSpPr>
          <p:nvPr/>
        </p:nvSpPr>
        <p:spPr>
          <a:xfrm>
            <a:off x="8710197" y="383071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6C5C710A-8865-A3CD-5A79-5439FAB27644}"/>
              </a:ext>
            </a:extLst>
          </p:cNvPr>
          <p:cNvSpPr>
            <a:spLocks noChangeAspect="1"/>
          </p:cNvSpPr>
          <p:nvPr/>
        </p:nvSpPr>
        <p:spPr>
          <a:xfrm>
            <a:off x="8710197" y="451424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8890C22-3C81-F6DF-E7BF-3AA291A3FAA8}"/>
              </a:ext>
            </a:extLst>
          </p:cNvPr>
          <p:cNvSpPr>
            <a:spLocks noChangeAspect="1"/>
          </p:cNvSpPr>
          <p:nvPr/>
        </p:nvSpPr>
        <p:spPr>
          <a:xfrm>
            <a:off x="8710197" y="431895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33AB48CE-B69F-93CD-83A6-2E507A53A319}"/>
              </a:ext>
            </a:extLst>
          </p:cNvPr>
          <p:cNvSpPr>
            <a:spLocks noChangeAspect="1"/>
          </p:cNvSpPr>
          <p:nvPr/>
        </p:nvSpPr>
        <p:spPr>
          <a:xfrm>
            <a:off x="8710197" y="4123654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D72A7CFA-4305-279F-CF4D-AC8EA4CB024C}"/>
              </a:ext>
            </a:extLst>
          </p:cNvPr>
          <p:cNvSpPr>
            <a:spLocks noChangeAspect="1"/>
          </p:cNvSpPr>
          <p:nvPr/>
        </p:nvSpPr>
        <p:spPr>
          <a:xfrm>
            <a:off x="8710197" y="392835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5A34A162-B83F-FD0B-DF9C-968A70346DC0}"/>
              </a:ext>
            </a:extLst>
          </p:cNvPr>
          <p:cNvSpPr>
            <a:spLocks noChangeAspect="1"/>
          </p:cNvSpPr>
          <p:nvPr/>
        </p:nvSpPr>
        <p:spPr>
          <a:xfrm>
            <a:off x="8710197" y="373075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CD35F381-998E-BA5E-FE68-517865F7F70D}"/>
              </a:ext>
            </a:extLst>
          </p:cNvPr>
          <p:cNvSpPr>
            <a:spLocks noChangeAspect="1"/>
          </p:cNvSpPr>
          <p:nvPr/>
        </p:nvSpPr>
        <p:spPr>
          <a:xfrm>
            <a:off x="8807814" y="461419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6605A723-CDF7-546B-6218-B8F12FB8FE66}"/>
              </a:ext>
            </a:extLst>
          </p:cNvPr>
          <p:cNvSpPr>
            <a:spLocks noChangeAspect="1"/>
          </p:cNvSpPr>
          <p:nvPr/>
        </p:nvSpPr>
        <p:spPr>
          <a:xfrm>
            <a:off x="8807814" y="441659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4EDFB286-DAC6-C076-0178-E730CD928DB2}"/>
              </a:ext>
            </a:extLst>
          </p:cNvPr>
          <p:cNvSpPr>
            <a:spLocks noChangeAspect="1"/>
          </p:cNvSpPr>
          <p:nvPr/>
        </p:nvSpPr>
        <p:spPr>
          <a:xfrm>
            <a:off x="8807814" y="4221302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9576E315-420C-6264-3E83-FD2228753D60}"/>
              </a:ext>
            </a:extLst>
          </p:cNvPr>
          <p:cNvSpPr>
            <a:spLocks noChangeAspect="1"/>
          </p:cNvSpPr>
          <p:nvPr/>
        </p:nvSpPr>
        <p:spPr>
          <a:xfrm>
            <a:off x="8807814" y="402600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ED463BDB-B3A7-4031-8EBE-0E572438B0CF}"/>
              </a:ext>
            </a:extLst>
          </p:cNvPr>
          <p:cNvSpPr>
            <a:spLocks noChangeAspect="1"/>
          </p:cNvSpPr>
          <p:nvPr/>
        </p:nvSpPr>
        <p:spPr>
          <a:xfrm>
            <a:off x="8807814" y="383071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68922B8B-D08D-9AEA-6B53-C459CB106866}"/>
              </a:ext>
            </a:extLst>
          </p:cNvPr>
          <p:cNvSpPr>
            <a:spLocks noChangeAspect="1"/>
          </p:cNvSpPr>
          <p:nvPr/>
        </p:nvSpPr>
        <p:spPr>
          <a:xfrm>
            <a:off x="8807814" y="451424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CCD55426-1061-708C-0159-095DE705DF9B}"/>
              </a:ext>
            </a:extLst>
          </p:cNvPr>
          <p:cNvSpPr>
            <a:spLocks noChangeAspect="1"/>
          </p:cNvSpPr>
          <p:nvPr/>
        </p:nvSpPr>
        <p:spPr>
          <a:xfrm>
            <a:off x="8807814" y="431895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DF4D5903-B6AD-BC82-EC94-040DC12CFE93}"/>
              </a:ext>
            </a:extLst>
          </p:cNvPr>
          <p:cNvSpPr>
            <a:spLocks noChangeAspect="1"/>
          </p:cNvSpPr>
          <p:nvPr/>
        </p:nvSpPr>
        <p:spPr>
          <a:xfrm>
            <a:off x="8807814" y="4123654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2DE95055-AE8D-759A-B68C-69B0E2C32203}"/>
              </a:ext>
            </a:extLst>
          </p:cNvPr>
          <p:cNvSpPr>
            <a:spLocks noChangeAspect="1"/>
          </p:cNvSpPr>
          <p:nvPr/>
        </p:nvSpPr>
        <p:spPr>
          <a:xfrm>
            <a:off x="8807814" y="392835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C6C0E057-D286-3E66-CB3A-57743B0C5AC4}"/>
              </a:ext>
            </a:extLst>
          </p:cNvPr>
          <p:cNvSpPr>
            <a:spLocks noChangeAspect="1"/>
          </p:cNvSpPr>
          <p:nvPr/>
        </p:nvSpPr>
        <p:spPr>
          <a:xfrm>
            <a:off x="8807814" y="373075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61FA8DB4-ADA6-B201-A14F-24A5A575830C}"/>
              </a:ext>
            </a:extLst>
          </p:cNvPr>
          <p:cNvSpPr>
            <a:spLocks noChangeAspect="1"/>
          </p:cNvSpPr>
          <p:nvPr/>
        </p:nvSpPr>
        <p:spPr>
          <a:xfrm>
            <a:off x="8905431" y="461419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ACEF8F21-360A-BF6E-62E5-6E436CE276E6}"/>
              </a:ext>
            </a:extLst>
          </p:cNvPr>
          <p:cNvSpPr>
            <a:spLocks noChangeAspect="1"/>
          </p:cNvSpPr>
          <p:nvPr/>
        </p:nvSpPr>
        <p:spPr>
          <a:xfrm>
            <a:off x="8905431" y="441659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9EC521BB-4796-3D63-C5BB-871061ECC9E0}"/>
              </a:ext>
            </a:extLst>
          </p:cNvPr>
          <p:cNvSpPr>
            <a:spLocks noChangeAspect="1"/>
          </p:cNvSpPr>
          <p:nvPr/>
        </p:nvSpPr>
        <p:spPr>
          <a:xfrm>
            <a:off x="8905431" y="4221302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4E291D3B-4F56-AD9E-72C4-88B9DC72814C}"/>
              </a:ext>
            </a:extLst>
          </p:cNvPr>
          <p:cNvSpPr>
            <a:spLocks noChangeAspect="1"/>
          </p:cNvSpPr>
          <p:nvPr/>
        </p:nvSpPr>
        <p:spPr>
          <a:xfrm>
            <a:off x="8905431" y="402600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76116101-6BC3-8252-677F-F54D23C872F2}"/>
              </a:ext>
            </a:extLst>
          </p:cNvPr>
          <p:cNvSpPr>
            <a:spLocks noChangeAspect="1"/>
          </p:cNvSpPr>
          <p:nvPr/>
        </p:nvSpPr>
        <p:spPr>
          <a:xfrm>
            <a:off x="8905431" y="383071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053192CA-C8C9-3814-2C60-C6673EBEB231}"/>
              </a:ext>
            </a:extLst>
          </p:cNvPr>
          <p:cNvSpPr>
            <a:spLocks noChangeAspect="1"/>
          </p:cNvSpPr>
          <p:nvPr/>
        </p:nvSpPr>
        <p:spPr>
          <a:xfrm>
            <a:off x="8905431" y="451424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18818632-5B93-C26A-11B5-DA6083F84B19}"/>
              </a:ext>
            </a:extLst>
          </p:cNvPr>
          <p:cNvSpPr>
            <a:spLocks noChangeAspect="1"/>
          </p:cNvSpPr>
          <p:nvPr/>
        </p:nvSpPr>
        <p:spPr>
          <a:xfrm>
            <a:off x="8905431" y="431895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05D0C024-69CD-A490-580D-A8398835412F}"/>
              </a:ext>
            </a:extLst>
          </p:cNvPr>
          <p:cNvSpPr>
            <a:spLocks noChangeAspect="1"/>
          </p:cNvSpPr>
          <p:nvPr/>
        </p:nvSpPr>
        <p:spPr>
          <a:xfrm>
            <a:off x="8905431" y="4123654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1FBF87F5-41F0-AAE2-D4F7-6D55802BCB4F}"/>
              </a:ext>
            </a:extLst>
          </p:cNvPr>
          <p:cNvSpPr>
            <a:spLocks noChangeAspect="1"/>
          </p:cNvSpPr>
          <p:nvPr/>
        </p:nvSpPr>
        <p:spPr>
          <a:xfrm>
            <a:off x="8905431" y="392835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FA463061-3FC6-EBFD-154D-DEB2F7DEABBA}"/>
              </a:ext>
            </a:extLst>
          </p:cNvPr>
          <p:cNvSpPr>
            <a:spLocks noChangeAspect="1"/>
          </p:cNvSpPr>
          <p:nvPr/>
        </p:nvSpPr>
        <p:spPr>
          <a:xfrm>
            <a:off x="8905431" y="373075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FC72F932-E106-2192-B658-3F6359F8F5F2}"/>
              </a:ext>
            </a:extLst>
          </p:cNvPr>
          <p:cNvSpPr>
            <a:spLocks noChangeAspect="1"/>
          </p:cNvSpPr>
          <p:nvPr/>
        </p:nvSpPr>
        <p:spPr>
          <a:xfrm>
            <a:off x="9003049" y="461419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72362141-D593-8D9C-2ADE-70FDA4B05BCC}"/>
              </a:ext>
            </a:extLst>
          </p:cNvPr>
          <p:cNvSpPr>
            <a:spLocks noChangeAspect="1"/>
          </p:cNvSpPr>
          <p:nvPr/>
        </p:nvSpPr>
        <p:spPr>
          <a:xfrm>
            <a:off x="9003049" y="441659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E014EC18-1655-3334-C956-9548190CCE6A}"/>
              </a:ext>
            </a:extLst>
          </p:cNvPr>
          <p:cNvSpPr>
            <a:spLocks noChangeAspect="1"/>
          </p:cNvSpPr>
          <p:nvPr/>
        </p:nvSpPr>
        <p:spPr>
          <a:xfrm>
            <a:off x="9003049" y="4221302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1C60D506-E733-CD88-A737-0F030C0FB988}"/>
              </a:ext>
            </a:extLst>
          </p:cNvPr>
          <p:cNvSpPr>
            <a:spLocks noChangeAspect="1"/>
          </p:cNvSpPr>
          <p:nvPr/>
        </p:nvSpPr>
        <p:spPr>
          <a:xfrm>
            <a:off x="9003049" y="402600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D4351612-37B7-CA2E-C584-8CD7A5720659}"/>
              </a:ext>
            </a:extLst>
          </p:cNvPr>
          <p:cNvSpPr>
            <a:spLocks noChangeAspect="1"/>
          </p:cNvSpPr>
          <p:nvPr/>
        </p:nvSpPr>
        <p:spPr>
          <a:xfrm>
            <a:off x="9003049" y="383071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6827CED7-833A-489F-1F8F-7F25205DF75A}"/>
              </a:ext>
            </a:extLst>
          </p:cNvPr>
          <p:cNvSpPr>
            <a:spLocks noChangeAspect="1"/>
          </p:cNvSpPr>
          <p:nvPr/>
        </p:nvSpPr>
        <p:spPr>
          <a:xfrm>
            <a:off x="9003049" y="451424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A7E4C80D-DE4B-5C23-67DE-0DF4CFC62492}"/>
              </a:ext>
            </a:extLst>
          </p:cNvPr>
          <p:cNvSpPr>
            <a:spLocks noChangeAspect="1"/>
          </p:cNvSpPr>
          <p:nvPr/>
        </p:nvSpPr>
        <p:spPr>
          <a:xfrm>
            <a:off x="9003049" y="431895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C6D05763-DECC-E394-A293-4BFF8D9134B9}"/>
              </a:ext>
            </a:extLst>
          </p:cNvPr>
          <p:cNvSpPr>
            <a:spLocks noChangeAspect="1"/>
          </p:cNvSpPr>
          <p:nvPr/>
        </p:nvSpPr>
        <p:spPr>
          <a:xfrm>
            <a:off x="9003049" y="4123654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4707DBC6-B66C-EEF3-265C-8298CAFE8A96}"/>
              </a:ext>
            </a:extLst>
          </p:cNvPr>
          <p:cNvSpPr>
            <a:spLocks noChangeAspect="1"/>
          </p:cNvSpPr>
          <p:nvPr/>
        </p:nvSpPr>
        <p:spPr>
          <a:xfrm>
            <a:off x="9003049" y="392835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8FD0217A-4E8C-D741-150F-4421DED30F97}"/>
              </a:ext>
            </a:extLst>
          </p:cNvPr>
          <p:cNvSpPr>
            <a:spLocks noChangeAspect="1"/>
          </p:cNvSpPr>
          <p:nvPr/>
        </p:nvSpPr>
        <p:spPr>
          <a:xfrm>
            <a:off x="9003049" y="373075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886E41-9CA3-D99C-9E44-9A566B968A7F}"/>
              </a:ext>
            </a:extLst>
          </p:cNvPr>
          <p:cNvCxnSpPr>
            <a:cxnSpLocks/>
            <a:stCxn id="13" idx="3"/>
            <a:endCxn id="17" idx="2"/>
          </p:cNvCxnSpPr>
          <p:nvPr/>
        </p:nvCxnSpPr>
        <p:spPr>
          <a:xfrm flipV="1">
            <a:off x="4030907" y="2199988"/>
            <a:ext cx="2224004" cy="3801869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Documentos-Tópicos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F0B9EB-04F4-B383-21EF-FF431168C82E}"/>
              </a:ext>
            </a:extLst>
          </p:cNvPr>
          <p:cNvCxnSpPr>
            <a:cxnSpLocks/>
            <a:stCxn id="17" idx="2"/>
            <a:endCxn id="14" idx="1"/>
          </p:cNvCxnSpPr>
          <p:nvPr/>
        </p:nvCxnSpPr>
        <p:spPr>
          <a:xfrm>
            <a:off x="6254911" y="2199988"/>
            <a:ext cx="2229972" cy="3801269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3D4625-DEAC-32F5-5A21-90F7BBA9EA8A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4030907" y="6001257"/>
            <a:ext cx="4453976" cy="6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315BA0-72F7-D7D9-8A72-3BE274A4B100}"/>
              </a:ext>
            </a:extLst>
          </p:cNvPr>
          <p:cNvSpPr txBox="1"/>
          <p:nvPr/>
        </p:nvSpPr>
        <p:spPr>
          <a:xfrm>
            <a:off x="3005689" y="5771024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EA4FB-D7F4-A00B-8469-009ADF4478B8}"/>
              </a:ext>
            </a:extLst>
          </p:cNvPr>
          <p:cNvSpPr txBox="1"/>
          <p:nvPr/>
        </p:nvSpPr>
        <p:spPr>
          <a:xfrm>
            <a:off x="8484883" y="5770424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54514-E028-3BED-4018-88032A5983DF}"/>
              </a:ext>
            </a:extLst>
          </p:cNvPr>
          <p:cNvSpPr txBox="1"/>
          <p:nvPr/>
        </p:nvSpPr>
        <p:spPr>
          <a:xfrm>
            <a:off x="3005689" y="6089331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3542D-3D89-3D97-132C-AE25E10D0243}"/>
              </a:ext>
            </a:extLst>
          </p:cNvPr>
          <p:cNvSpPr txBox="1"/>
          <p:nvPr/>
        </p:nvSpPr>
        <p:spPr>
          <a:xfrm>
            <a:off x="8484883" y="6097632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CD561-CAF0-CA42-DAC8-9E8E9265CFC4}"/>
              </a:ext>
            </a:extLst>
          </p:cNvPr>
          <p:cNvSpPr txBox="1"/>
          <p:nvPr/>
        </p:nvSpPr>
        <p:spPr>
          <a:xfrm>
            <a:off x="5742302" y="1922989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341F59-D945-0EF1-3753-86433B9D24D7}"/>
              </a:ext>
            </a:extLst>
          </p:cNvPr>
          <p:cNvSpPr txBox="1"/>
          <p:nvPr/>
        </p:nvSpPr>
        <p:spPr>
          <a:xfrm>
            <a:off x="5736605" y="1592165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6B956-5C12-0A50-EF5D-1BA920FED305}"/>
              </a:ext>
            </a:extLst>
          </p:cNvPr>
          <p:cNvGrpSpPr/>
          <p:nvPr/>
        </p:nvGrpSpPr>
        <p:grpSpPr>
          <a:xfrm>
            <a:off x="4619625" y="4741845"/>
            <a:ext cx="992139" cy="992139"/>
            <a:chOff x="1720930" y="3041951"/>
            <a:chExt cx="992139" cy="992139"/>
          </a:xfrm>
        </p:grpSpPr>
        <p:pic>
          <p:nvPicPr>
            <p:cNvPr id="62" name="Graphic 61" descr="Paper outline">
              <a:extLst>
                <a:ext uri="{FF2B5EF4-FFF2-40B4-BE49-F238E27FC236}">
                  <a16:creationId xmlns:a16="http://schemas.microsoft.com/office/drawing/2014/main" id="{DA2E78D0-FFC2-695C-4BCA-3BDB08EE5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0930" y="3041951"/>
              <a:ext cx="992139" cy="99213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817A3A-6703-E7D5-9248-C2A99ECA4F82}"/>
                </a:ext>
              </a:extLst>
            </p:cNvPr>
            <p:cNvSpPr txBox="1"/>
            <p:nvPr/>
          </p:nvSpPr>
          <p:spPr>
            <a:xfrm>
              <a:off x="1878430" y="3247643"/>
              <a:ext cx="399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26D7424-F3BB-C8FE-C2C9-C4756DDAA5E9}"/>
                </a:ext>
              </a:extLst>
            </p:cNvPr>
            <p:cNvSpPr txBox="1"/>
            <p:nvPr/>
          </p:nvSpPr>
          <p:spPr>
            <a:xfrm>
              <a:off x="1878430" y="340831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C2F7D92-CF16-8BC9-8779-A1D763AEC9F2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C1DC5C-47B8-C64B-ABC3-B6F4A83FCCEC}"/>
                </a:ext>
              </a:extLst>
            </p:cNvPr>
            <p:cNvSpPr txBox="1"/>
            <p:nvPr/>
          </p:nvSpPr>
          <p:spPr>
            <a:xfrm>
              <a:off x="1878430" y="3689790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CORTE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50933B9-836C-E6AE-3B6D-B968A7CFECBE}"/>
              </a:ext>
            </a:extLst>
          </p:cNvPr>
          <p:cNvGrpSpPr/>
          <p:nvPr/>
        </p:nvGrpSpPr>
        <p:grpSpPr>
          <a:xfrm>
            <a:off x="7168513" y="5050810"/>
            <a:ext cx="992139" cy="992139"/>
            <a:chOff x="1720930" y="3041951"/>
            <a:chExt cx="992139" cy="992139"/>
          </a:xfrm>
        </p:grpSpPr>
        <p:pic>
          <p:nvPicPr>
            <p:cNvPr id="7" name="Graphic 6" descr="Paper outline">
              <a:extLst>
                <a:ext uri="{FF2B5EF4-FFF2-40B4-BE49-F238E27FC236}">
                  <a16:creationId xmlns:a16="http://schemas.microsoft.com/office/drawing/2014/main" id="{99423229-3359-0FF8-0935-9F21FB512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20930" y="3041951"/>
              <a:ext cx="992139" cy="9921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A3B646-DAD8-653B-57E9-72CCF47F8515}"/>
                </a:ext>
              </a:extLst>
            </p:cNvPr>
            <p:cNvSpPr txBox="1"/>
            <p:nvPr/>
          </p:nvSpPr>
          <p:spPr>
            <a:xfrm>
              <a:off x="1878430" y="3247643"/>
              <a:ext cx="399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701966-B032-EA41-53B9-5823F13A122D}"/>
                </a:ext>
              </a:extLst>
            </p:cNvPr>
            <p:cNvSpPr txBox="1"/>
            <p:nvPr/>
          </p:nvSpPr>
          <p:spPr>
            <a:xfrm>
              <a:off x="1878430" y="3408311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F801-F9DD-E6F2-734A-572BF205FA07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433043-5306-39ED-3764-7BA85A98F1CD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DFD45F-865D-A55E-FA8E-7D940D2BE3A6}"/>
              </a:ext>
            </a:extLst>
          </p:cNvPr>
          <p:cNvGrpSpPr/>
          <p:nvPr/>
        </p:nvGrpSpPr>
        <p:grpSpPr>
          <a:xfrm>
            <a:off x="5850309" y="2832705"/>
            <a:ext cx="992139" cy="992139"/>
            <a:chOff x="1720930" y="3041951"/>
            <a:chExt cx="992139" cy="992139"/>
          </a:xfrm>
        </p:grpSpPr>
        <p:pic>
          <p:nvPicPr>
            <p:cNvPr id="20" name="Graphic 19" descr="Paper outline">
              <a:extLst>
                <a:ext uri="{FF2B5EF4-FFF2-40B4-BE49-F238E27FC236}">
                  <a16:creationId xmlns:a16="http://schemas.microsoft.com/office/drawing/2014/main" id="{240C7BEC-6489-ACAA-CDF5-C3FECCE9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0930" y="3041951"/>
              <a:ext cx="992139" cy="99213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1E81BA-F904-5DE2-C8FA-9DF36ADD8BC9}"/>
                </a:ext>
              </a:extLst>
            </p:cNvPr>
            <p:cNvSpPr txBox="1"/>
            <p:nvPr/>
          </p:nvSpPr>
          <p:spPr>
            <a:xfrm>
              <a:off x="1878430" y="3247643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Amparo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DD0EE5-1412-6956-47CB-8AF83E689B9E}"/>
                </a:ext>
              </a:extLst>
            </p:cNvPr>
            <p:cNvSpPr txBox="1"/>
            <p:nvPr/>
          </p:nvSpPr>
          <p:spPr>
            <a:xfrm>
              <a:off x="1878430" y="3408311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Ministra</a:t>
              </a:r>
              <a:endPara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2A253F-74C5-13A9-A439-D3504A955FE2}"/>
                </a:ext>
              </a:extLst>
            </p:cNvPr>
            <p:cNvSpPr txBox="1"/>
            <p:nvPr/>
          </p:nvSpPr>
          <p:spPr>
            <a:xfrm>
              <a:off x="1878430" y="3560614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Resolución</a:t>
              </a:r>
              <a:endPara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3ADA90-CC39-2F2C-649B-5BDDE1447C82}"/>
                </a:ext>
              </a:extLst>
            </p:cNvPr>
            <p:cNvSpPr txBox="1"/>
            <p:nvPr/>
          </p:nvSpPr>
          <p:spPr>
            <a:xfrm>
              <a:off x="1878430" y="3689790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CORTE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ABC79D-4AD5-B4C1-D674-F3C66FC35078}"/>
              </a:ext>
            </a:extLst>
          </p:cNvPr>
          <p:cNvSpPr/>
          <p:nvPr/>
        </p:nvSpPr>
        <p:spPr>
          <a:xfrm>
            <a:off x="6881594" y="2669988"/>
            <a:ext cx="1010845" cy="1730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100%</a:t>
            </a:r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EC6BEBB4-E7AB-87FC-DF18-9B34E81FD566}"/>
              </a:ext>
            </a:extLst>
          </p:cNvPr>
          <p:cNvCxnSpPr>
            <a:cxnSpLocks/>
            <a:stCxn id="20" idx="0"/>
            <a:endCxn id="26" idx="1"/>
          </p:cNvCxnSpPr>
          <p:nvPr/>
        </p:nvCxnSpPr>
        <p:spPr>
          <a:xfrm rot="5400000" flipH="1" flipV="1">
            <a:off x="6575893" y="2527005"/>
            <a:ext cx="76186" cy="535215"/>
          </a:xfrm>
          <a:prstGeom prst="curvedConnector2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DB6D4F55-B8EE-8059-0AA0-F8FAFCF92044}"/>
              </a:ext>
            </a:extLst>
          </p:cNvPr>
          <p:cNvSpPr/>
          <p:nvPr/>
        </p:nvSpPr>
        <p:spPr>
          <a:xfrm>
            <a:off x="4284694" y="4407162"/>
            <a:ext cx="252000" cy="17306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616F6F8-D4B8-2FD3-AAA8-CDAFCD43DA0C}"/>
              </a:ext>
            </a:extLst>
          </p:cNvPr>
          <p:cNvSpPr/>
          <p:nvPr/>
        </p:nvSpPr>
        <p:spPr>
          <a:xfrm>
            <a:off x="4028067" y="4407162"/>
            <a:ext cx="252000" cy="17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1ABB25-C1A2-D199-47FD-131D7C896BB3}"/>
              </a:ext>
            </a:extLst>
          </p:cNvPr>
          <p:cNvSpPr/>
          <p:nvPr/>
        </p:nvSpPr>
        <p:spPr>
          <a:xfrm>
            <a:off x="3541677" y="4407162"/>
            <a:ext cx="480044" cy="17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50%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C4C1B1-340A-0C56-CC1E-5A19F088F3D4}"/>
              </a:ext>
            </a:extLst>
          </p:cNvPr>
          <p:cNvSpPr/>
          <p:nvPr/>
        </p:nvSpPr>
        <p:spPr>
          <a:xfrm>
            <a:off x="8099947" y="4743030"/>
            <a:ext cx="252000" cy="17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BE1425-7AFA-C0D7-AC98-E5370D9BADDC}"/>
              </a:ext>
            </a:extLst>
          </p:cNvPr>
          <p:cNvSpPr/>
          <p:nvPr/>
        </p:nvSpPr>
        <p:spPr>
          <a:xfrm>
            <a:off x="8360476" y="4743030"/>
            <a:ext cx="743018" cy="17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75%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006A0364-7EBE-28C1-3D90-A7ED4C9CB3FE}"/>
              </a:ext>
            </a:extLst>
          </p:cNvPr>
          <p:cNvCxnSpPr>
            <a:cxnSpLocks/>
            <a:stCxn id="7" idx="0"/>
            <a:endCxn id="39" idx="1"/>
          </p:cNvCxnSpPr>
          <p:nvPr/>
        </p:nvCxnSpPr>
        <p:spPr>
          <a:xfrm rot="5400000" flipH="1" flipV="1">
            <a:off x="7771641" y="4722504"/>
            <a:ext cx="221249" cy="435364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B2D65E10-AFDB-D317-C122-684F9BC26C7C}"/>
              </a:ext>
            </a:extLst>
          </p:cNvPr>
          <p:cNvCxnSpPr>
            <a:cxnSpLocks/>
            <a:stCxn id="62" idx="0"/>
            <a:endCxn id="36" idx="3"/>
          </p:cNvCxnSpPr>
          <p:nvPr/>
        </p:nvCxnSpPr>
        <p:spPr>
          <a:xfrm rot="16200000" flipV="1">
            <a:off x="4702119" y="4328268"/>
            <a:ext cx="248152" cy="579001"/>
          </a:xfrm>
          <a:prstGeom prst="curved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E6B6C8-77D6-3C09-1F2C-C2BF46ABA150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>
                <a:latin typeface="Montserrat" pitchFamily="2" charset="77"/>
              </a:rPr>
              <a:t>Distribución Multinomial</a:t>
            </a:r>
          </a:p>
        </p:txBody>
      </p: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D4FD32D-9572-5115-1815-085B32045750}"/>
              </a:ext>
            </a:extLst>
          </p:cNvPr>
          <p:cNvGrpSpPr/>
          <p:nvPr/>
        </p:nvGrpSpPr>
        <p:grpSpPr>
          <a:xfrm>
            <a:off x="3534745" y="3370157"/>
            <a:ext cx="996627" cy="980999"/>
            <a:chOff x="3534745" y="3257230"/>
            <a:chExt cx="996627" cy="9809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64C6ACD-A9D7-030E-7078-81DCF63A7F1E}"/>
                </a:ext>
              </a:extLst>
            </p:cNvPr>
            <p:cNvSpPr/>
            <p:nvPr/>
          </p:nvSpPr>
          <p:spPr>
            <a:xfrm>
              <a:off x="3534745" y="3257230"/>
              <a:ext cx="996627" cy="980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3F1FF51-20EE-6A5C-F71C-0C56938E30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416280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E4890B3-FDD2-396B-CEDC-409A8EC54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396520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2D8AB51-DAA8-000D-7408-DA3B6D6936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3769913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85CA16F-3217-C31F-2B7E-EC60084B3D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357461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AE308FE-8E82-1F1B-3E81-66817EB5D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337932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6396D19-7EBA-1771-6C33-1837BBAEE7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406285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AF49E5D-7954-8E34-CAB1-DCA25175A1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386756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626E19A-7571-EC1C-A46F-B932A5A645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3672265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BC540D4-C049-888F-B7C2-7A9E6F585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347696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2F7A9AF-0617-2FCF-6E4B-1770CFA42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59293" y="327936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5C13990-02D5-3EFF-5CD0-20EF68044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416280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19DA52E-DA67-63CD-3D75-4E54BE3DE2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396520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A072A41-98B0-5EEE-6FCF-32AE8536D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3769913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5F55607-6C2C-3CB7-4ADE-EC2D433008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357461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EC43612B-C33D-1AE7-6C13-8EEC232B7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337932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CA1680F-AF60-F420-167D-3BB138D9C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406285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884D6F7-60A2-F6F8-5E20-717736EADF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386756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8EEACA5-4ED2-E4C6-F041-AFB6AF059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3672265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74DDF85-C064-2A48-CE59-BBBD68EF4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347696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9544B2C-B91D-2E66-88F5-2D27BB69D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6910" y="327936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E5C259B-7F36-267F-8EAA-635E5C8AF0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416280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0D74A060-F040-030B-F6DB-794B57BC8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396520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F228692-C15C-9D20-2074-9415D77C9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3769913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2952994-0266-7D1E-3E17-A40AE6AAF4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357461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05E3239-9C94-D010-74FC-F381024DF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337932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C69EB47-48EB-CEDC-FC07-D7BE6CCBB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406285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D895779-8136-7589-07B3-E8F0972238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386756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9F85ECB-24B7-9B79-6534-47AAF39E1B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3672265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A52B298C-077D-9270-DA31-DA86BEB747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347696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608B5C4-D638-E26B-288A-08EBD5547A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527" y="327936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8DF56011-8CB9-E406-F33C-39BF53431D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416280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C0D1CD3-94E8-D3FE-DB14-AE6FE8945B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396520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64231082-1B7B-F2FF-B977-D5C82636E2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3769913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674F4A2-F306-4783-855B-90D8919DC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357461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34C62A7-3BF1-5F8A-E08A-BEA07DB7BE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337932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4902A898-1D75-B506-4CCD-B0FD5407DD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406285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E0634EE7-4342-8040-DBE4-DA03FDD12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386756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7D372AE-05F8-8759-3422-4A9E9E8C1D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3672265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1D507D-043B-9043-31D7-0D161DA65E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347696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8BC93DC7-FE53-4EDB-8774-FD4C01306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52144" y="327936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0E054D4E-3F49-D59B-C919-73A97B24AF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416280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5C5449B-A247-269B-D386-1802A92A4B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396520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F77E382-FB80-26F0-ECE1-CB17A8316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3769913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349E3AB-D845-24FF-F569-666E0082E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357461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3B73F3D-8274-B6EB-2A39-AC0568EC5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337932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935354E5-756B-2AF5-FC20-4EE5DE01B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406285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65CB511-A668-3921-39BD-015454A2E2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3867561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751370F-A5AB-18E5-1435-87F39620B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3672265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0FF5E5EC-DD6A-9045-7415-CB0B06DB37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3476969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A73510C-540B-EC47-853C-8E2AE4630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49761" y="3279367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16F4F30-91DF-A14C-2053-444440802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416280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D9469F4A-87CF-F05D-F222-FE08868FA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3965209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109B746-CF40-DCBA-E0B8-BE30DCE2F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3769913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788A1DD7-19F9-46D3-5A6F-BF8522200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357461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B412BBC-A022-CCDB-6AC2-92D413115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3379321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C1134A2-8A73-2825-5BE3-52023C246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406285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18E3632-DDEF-3CD6-6C28-6AA527982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3867561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A1307C8-47BD-7824-CEAB-659F43BA4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3672265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E7AE047E-E574-397A-4DCE-B76681750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3476969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14CF226-5601-E193-9D81-1F3B9FA602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378" y="327936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C5A9E97-AE51-4624-B451-742EAD2AF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416280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E149DA1-4DE6-9FE9-8541-1F91384FDA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3965209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8131489-633E-EE72-C721-8A56A1D6BD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3769913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3E990369-7036-2D52-526B-DF844B372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357461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64EA790-A8CC-89B9-CD8D-F0E8BB413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3379321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E84BA12-B326-4952-81FB-6BAAA6A3C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406285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AAFD938-4AFD-7BD0-ABD1-6045E96DB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3867561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1A11261A-59D7-32E1-5164-5A040EAB11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3672265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4B3F7DB-6EE6-CB67-E82E-BF41D0042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3476969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E38624A-87D1-369B-001B-3EBC494473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4995" y="327936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FDBD577-192B-A52F-1BED-C4D97991B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416280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80B6AB15-A3AF-21AB-736B-C7FEDD59FF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3965209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863D211E-B476-ECB3-DA3A-2A4B5013C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3769913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1DF9F52-30CA-4FA6-1ADC-0486BDCF6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357461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D3094A3-6BE6-A70C-6917-DF34F25FE2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3379321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DD54EE43-B535-3B4C-F2B1-7DCF46A60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406285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53A3E398-02F8-CF15-9C31-6D9A675C8A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3867561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C528A9E-B6A2-ABC1-0C15-AA747EC96C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3672265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7DDD4E20-5230-0D00-3855-E7D4F4C77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3476969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7357E17E-4CA9-362D-3220-596AA370D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2612" y="3279367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E1811F65-BAAB-2C56-8F12-3754A272DD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416280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9C8897E-706F-8179-35A8-621E9F3CA7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3965209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584F8F2-401B-431F-F2FC-FB021ABE14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3769913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A3142BD-020C-4A60-C7D0-5B24D7A8CC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357461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CE9F7BF0-401F-F351-9DF9-83E341E5D8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3379321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04D5F866-8F95-13B0-5D70-4B8D05493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406285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FEEBA6D9-9CF8-0B32-BD8C-376E049C30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3867561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95CF3BF6-4366-C2B8-945C-B790BAC92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3672265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5E976966-1C87-F47F-EDBD-A0B5E732C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3476969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73D8A9F-A640-6877-AC63-0094115CF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0229" y="327936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31288FC-C8C6-A9E2-09C9-36FFAA97EE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416280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02339926-CA77-4F87-09A2-3EEB58A94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3965209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100C30C-DDC4-D0B9-47D9-0C065FADE3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3769913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F55F96A5-1AD6-25C6-DED7-DDE3F9DF9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357461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354FD8F-8668-ABEC-181E-6A7164DF2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3379321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48D86B54-8BC4-8AA2-89E6-22F441E212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406285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5512A430-BF28-B257-70C1-6F6E7E5382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3867561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1B0A3B8B-02BD-BEEA-2955-3CB219216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3672265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F59EE89F-E782-3A52-A227-9E9C2B757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3476969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69F72ED-5ED1-1183-2728-7B718CA69B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7847" y="3279367"/>
              <a:ext cx="62058" cy="6205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2" name="Rectangle 291">
            <a:extLst>
              <a:ext uri="{FF2B5EF4-FFF2-40B4-BE49-F238E27FC236}">
                <a16:creationId xmlns:a16="http://schemas.microsoft.com/office/drawing/2014/main" id="{62A26C5F-B695-EACE-2E31-4A62A978652E}"/>
              </a:ext>
            </a:extLst>
          </p:cNvPr>
          <p:cNvSpPr/>
          <p:nvPr/>
        </p:nvSpPr>
        <p:spPr>
          <a:xfrm>
            <a:off x="6895812" y="1653731"/>
            <a:ext cx="996627" cy="980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946AA382-8A30-C8FA-1043-11C3FEF09822}"/>
              </a:ext>
            </a:extLst>
          </p:cNvPr>
          <p:cNvSpPr>
            <a:spLocks noChangeAspect="1"/>
          </p:cNvSpPr>
          <p:nvPr/>
        </p:nvSpPr>
        <p:spPr>
          <a:xfrm>
            <a:off x="6920360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91337529-5716-89D3-9513-5DB8E863BE5D}"/>
              </a:ext>
            </a:extLst>
          </p:cNvPr>
          <p:cNvSpPr>
            <a:spLocks noChangeAspect="1"/>
          </p:cNvSpPr>
          <p:nvPr/>
        </p:nvSpPr>
        <p:spPr>
          <a:xfrm>
            <a:off x="6920360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7B294408-00CB-1454-5366-80617DD4A69B}"/>
              </a:ext>
            </a:extLst>
          </p:cNvPr>
          <p:cNvSpPr>
            <a:spLocks noChangeAspect="1"/>
          </p:cNvSpPr>
          <p:nvPr/>
        </p:nvSpPr>
        <p:spPr>
          <a:xfrm>
            <a:off x="6920360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18739DB9-2103-C985-0693-0AAB3F549EC6}"/>
              </a:ext>
            </a:extLst>
          </p:cNvPr>
          <p:cNvSpPr>
            <a:spLocks noChangeAspect="1"/>
          </p:cNvSpPr>
          <p:nvPr/>
        </p:nvSpPr>
        <p:spPr>
          <a:xfrm>
            <a:off x="6920360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D921BC7B-2000-405F-21E1-D7F03A9F3B83}"/>
              </a:ext>
            </a:extLst>
          </p:cNvPr>
          <p:cNvSpPr>
            <a:spLocks noChangeAspect="1"/>
          </p:cNvSpPr>
          <p:nvPr/>
        </p:nvSpPr>
        <p:spPr>
          <a:xfrm>
            <a:off x="6920360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59CA349D-87BF-AA3E-6321-A43D49AF2582}"/>
              </a:ext>
            </a:extLst>
          </p:cNvPr>
          <p:cNvSpPr>
            <a:spLocks noChangeAspect="1"/>
          </p:cNvSpPr>
          <p:nvPr/>
        </p:nvSpPr>
        <p:spPr>
          <a:xfrm>
            <a:off x="6920360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088FB8B1-AA02-E9FD-25CF-371484E40C26}"/>
              </a:ext>
            </a:extLst>
          </p:cNvPr>
          <p:cNvSpPr>
            <a:spLocks noChangeAspect="1"/>
          </p:cNvSpPr>
          <p:nvPr/>
        </p:nvSpPr>
        <p:spPr>
          <a:xfrm>
            <a:off x="6920360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74387832-375B-C5CA-45B8-F5368F476640}"/>
              </a:ext>
            </a:extLst>
          </p:cNvPr>
          <p:cNvSpPr>
            <a:spLocks noChangeAspect="1"/>
          </p:cNvSpPr>
          <p:nvPr/>
        </p:nvSpPr>
        <p:spPr>
          <a:xfrm>
            <a:off x="6920360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27476834-49F4-21FC-E602-E19FF1E1ABAE}"/>
              </a:ext>
            </a:extLst>
          </p:cNvPr>
          <p:cNvSpPr>
            <a:spLocks noChangeAspect="1"/>
          </p:cNvSpPr>
          <p:nvPr/>
        </p:nvSpPr>
        <p:spPr>
          <a:xfrm>
            <a:off x="6920360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301C7166-FD58-E7D7-A5EF-D9A1AF1E05BF}"/>
              </a:ext>
            </a:extLst>
          </p:cNvPr>
          <p:cNvSpPr>
            <a:spLocks noChangeAspect="1"/>
          </p:cNvSpPr>
          <p:nvPr/>
        </p:nvSpPr>
        <p:spPr>
          <a:xfrm>
            <a:off x="6920360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61310C62-78DE-8D5B-7541-0D665D2649B0}"/>
              </a:ext>
            </a:extLst>
          </p:cNvPr>
          <p:cNvSpPr>
            <a:spLocks noChangeAspect="1"/>
          </p:cNvSpPr>
          <p:nvPr/>
        </p:nvSpPr>
        <p:spPr>
          <a:xfrm>
            <a:off x="7017977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8633525D-B835-9F06-465B-B0FE2C2B72EF}"/>
              </a:ext>
            </a:extLst>
          </p:cNvPr>
          <p:cNvSpPr>
            <a:spLocks noChangeAspect="1"/>
          </p:cNvSpPr>
          <p:nvPr/>
        </p:nvSpPr>
        <p:spPr>
          <a:xfrm>
            <a:off x="7017977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DF9FBC7A-B520-EBAF-98D0-9302A54E1CC0}"/>
              </a:ext>
            </a:extLst>
          </p:cNvPr>
          <p:cNvSpPr>
            <a:spLocks noChangeAspect="1"/>
          </p:cNvSpPr>
          <p:nvPr/>
        </p:nvSpPr>
        <p:spPr>
          <a:xfrm>
            <a:off x="7017977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6354AC6D-1A32-D456-4E6F-4FEC621C4C9D}"/>
              </a:ext>
            </a:extLst>
          </p:cNvPr>
          <p:cNvSpPr>
            <a:spLocks noChangeAspect="1"/>
          </p:cNvSpPr>
          <p:nvPr/>
        </p:nvSpPr>
        <p:spPr>
          <a:xfrm>
            <a:off x="7017977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F9EB1856-EF3E-8C8A-CD49-739A32E04146}"/>
              </a:ext>
            </a:extLst>
          </p:cNvPr>
          <p:cNvSpPr>
            <a:spLocks noChangeAspect="1"/>
          </p:cNvSpPr>
          <p:nvPr/>
        </p:nvSpPr>
        <p:spPr>
          <a:xfrm>
            <a:off x="7017977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FBAE622A-4FD7-5D60-A533-B29FF196C256}"/>
              </a:ext>
            </a:extLst>
          </p:cNvPr>
          <p:cNvSpPr>
            <a:spLocks noChangeAspect="1"/>
          </p:cNvSpPr>
          <p:nvPr/>
        </p:nvSpPr>
        <p:spPr>
          <a:xfrm>
            <a:off x="7017977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DB88DB2C-6102-C73C-51AC-1CFD97E4A5DB}"/>
              </a:ext>
            </a:extLst>
          </p:cNvPr>
          <p:cNvSpPr>
            <a:spLocks noChangeAspect="1"/>
          </p:cNvSpPr>
          <p:nvPr/>
        </p:nvSpPr>
        <p:spPr>
          <a:xfrm>
            <a:off x="7017977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61D4F6FB-2923-9308-665D-4B2A4CEAF789}"/>
              </a:ext>
            </a:extLst>
          </p:cNvPr>
          <p:cNvSpPr>
            <a:spLocks noChangeAspect="1"/>
          </p:cNvSpPr>
          <p:nvPr/>
        </p:nvSpPr>
        <p:spPr>
          <a:xfrm>
            <a:off x="7017977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5AAA35C8-9ADE-A59D-887E-588CA9A7E426}"/>
              </a:ext>
            </a:extLst>
          </p:cNvPr>
          <p:cNvSpPr>
            <a:spLocks noChangeAspect="1"/>
          </p:cNvSpPr>
          <p:nvPr/>
        </p:nvSpPr>
        <p:spPr>
          <a:xfrm>
            <a:off x="7017977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E6F6715F-8289-4E38-9191-094F801E661E}"/>
              </a:ext>
            </a:extLst>
          </p:cNvPr>
          <p:cNvSpPr>
            <a:spLocks noChangeAspect="1"/>
          </p:cNvSpPr>
          <p:nvPr/>
        </p:nvSpPr>
        <p:spPr>
          <a:xfrm>
            <a:off x="7017977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E018DC89-20F5-8289-F4D3-E625E35F17A7}"/>
              </a:ext>
            </a:extLst>
          </p:cNvPr>
          <p:cNvSpPr>
            <a:spLocks noChangeAspect="1"/>
          </p:cNvSpPr>
          <p:nvPr/>
        </p:nvSpPr>
        <p:spPr>
          <a:xfrm>
            <a:off x="7115594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92293BE-CF30-A600-B6D7-B73430D74777}"/>
              </a:ext>
            </a:extLst>
          </p:cNvPr>
          <p:cNvSpPr>
            <a:spLocks noChangeAspect="1"/>
          </p:cNvSpPr>
          <p:nvPr/>
        </p:nvSpPr>
        <p:spPr>
          <a:xfrm>
            <a:off x="7115594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FE87876D-1D22-D619-04C6-62392FEF7430}"/>
              </a:ext>
            </a:extLst>
          </p:cNvPr>
          <p:cNvSpPr>
            <a:spLocks noChangeAspect="1"/>
          </p:cNvSpPr>
          <p:nvPr/>
        </p:nvSpPr>
        <p:spPr>
          <a:xfrm>
            <a:off x="7115594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9145ED34-CD91-8D49-BB7F-9E8D40BBC29E}"/>
              </a:ext>
            </a:extLst>
          </p:cNvPr>
          <p:cNvSpPr>
            <a:spLocks noChangeAspect="1"/>
          </p:cNvSpPr>
          <p:nvPr/>
        </p:nvSpPr>
        <p:spPr>
          <a:xfrm>
            <a:off x="7115594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7F577723-D081-EF80-AD65-AD787599709C}"/>
              </a:ext>
            </a:extLst>
          </p:cNvPr>
          <p:cNvSpPr>
            <a:spLocks noChangeAspect="1"/>
          </p:cNvSpPr>
          <p:nvPr/>
        </p:nvSpPr>
        <p:spPr>
          <a:xfrm>
            <a:off x="7115594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7D4269AF-AD69-63D6-46A3-4858FA987A8D}"/>
              </a:ext>
            </a:extLst>
          </p:cNvPr>
          <p:cNvSpPr>
            <a:spLocks noChangeAspect="1"/>
          </p:cNvSpPr>
          <p:nvPr/>
        </p:nvSpPr>
        <p:spPr>
          <a:xfrm>
            <a:off x="7115594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549D7DFD-26A5-6B2B-8C1F-4F6A9ED45D23}"/>
              </a:ext>
            </a:extLst>
          </p:cNvPr>
          <p:cNvSpPr>
            <a:spLocks noChangeAspect="1"/>
          </p:cNvSpPr>
          <p:nvPr/>
        </p:nvSpPr>
        <p:spPr>
          <a:xfrm>
            <a:off x="7115594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C902C48B-4C03-5BEF-72CB-767C658FFD45}"/>
              </a:ext>
            </a:extLst>
          </p:cNvPr>
          <p:cNvSpPr>
            <a:spLocks noChangeAspect="1"/>
          </p:cNvSpPr>
          <p:nvPr/>
        </p:nvSpPr>
        <p:spPr>
          <a:xfrm>
            <a:off x="7115594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1472811C-B13A-6224-B284-931D79F13B1F}"/>
              </a:ext>
            </a:extLst>
          </p:cNvPr>
          <p:cNvSpPr>
            <a:spLocks noChangeAspect="1"/>
          </p:cNvSpPr>
          <p:nvPr/>
        </p:nvSpPr>
        <p:spPr>
          <a:xfrm>
            <a:off x="7115594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E3054E5F-40B9-344F-B039-8625192C864C}"/>
              </a:ext>
            </a:extLst>
          </p:cNvPr>
          <p:cNvSpPr>
            <a:spLocks noChangeAspect="1"/>
          </p:cNvSpPr>
          <p:nvPr/>
        </p:nvSpPr>
        <p:spPr>
          <a:xfrm>
            <a:off x="7115594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35C20075-DC89-3781-7CE4-7D3D2F12A191}"/>
              </a:ext>
            </a:extLst>
          </p:cNvPr>
          <p:cNvSpPr>
            <a:spLocks noChangeAspect="1"/>
          </p:cNvSpPr>
          <p:nvPr/>
        </p:nvSpPr>
        <p:spPr>
          <a:xfrm>
            <a:off x="7213211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5BEF66EC-8478-890C-9769-265568BD68C3}"/>
              </a:ext>
            </a:extLst>
          </p:cNvPr>
          <p:cNvSpPr>
            <a:spLocks noChangeAspect="1"/>
          </p:cNvSpPr>
          <p:nvPr/>
        </p:nvSpPr>
        <p:spPr>
          <a:xfrm>
            <a:off x="7213211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0AC14206-C232-0C32-D629-6A586BC827C6}"/>
              </a:ext>
            </a:extLst>
          </p:cNvPr>
          <p:cNvSpPr>
            <a:spLocks noChangeAspect="1"/>
          </p:cNvSpPr>
          <p:nvPr/>
        </p:nvSpPr>
        <p:spPr>
          <a:xfrm>
            <a:off x="7213211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0FFD53C1-2E2F-5C22-36F1-7DDFE54EDD4F}"/>
              </a:ext>
            </a:extLst>
          </p:cNvPr>
          <p:cNvSpPr>
            <a:spLocks noChangeAspect="1"/>
          </p:cNvSpPr>
          <p:nvPr/>
        </p:nvSpPr>
        <p:spPr>
          <a:xfrm>
            <a:off x="7213211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562038AC-B86C-7857-89C4-AC35A934D708}"/>
              </a:ext>
            </a:extLst>
          </p:cNvPr>
          <p:cNvSpPr>
            <a:spLocks noChangeAspect="1"/>
          </p:cNvSpPr>
          <p:nvPr/>
        </p:nvSpPr>
        <p:spPr>
          <a:xfrm>
            <a:off x="7213211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69DFBDEF-C12C-5D67-1FBB-3F004C2544EF}"/>
              </a:ext>
            </a:extLst>
          </p:cNvPr>
          <p:cNvSpPr>
            <a:spLocks noChangeAspect="1"/>
          </p:cNvSpPr>
          <p:nvPr/>
        </p:nvSpPr>
        <p:spPr>
          <a:xfrm>
            <a:off x="7213211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7518D805-ABE4-BB14-B17F-0745B61A394E}"/>
              </a:ext>
            </a:extLst>
          </p:cNvPr>
          <p:cNvSpPr>
            <a:spLocks noChangeAspect="1"/>
          </p:cNvSpPr>
          <p:nvPr/>
        </p:nvSpPr>
        <p:spPr>
          <a:xfrm>
            <a:off x="7213211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28C056C8-DC0A-0FCF-2B8C-FB6D3F816DE3}"/>
              </a:ext>
            </a:extLst>
          </p:cNvPr>
          <p:cNvSpPr>
            <a:spLocks noChangeAspect="1"/>
          </p:cNvSpPr>
          <p:nvPr/>
        </p:nvSpPr>
        <p:spPr>
          <a:xfrm>
            <a:off x="7213211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0714DE92-7EAC-932A-E5CE-7A7C8C3A1883}"/>
              </a:ext>
            </a:extLst>
          </p:cNvPr>
          <p:cNvSpPr>
            <a:spLocks noChangeAspect="1"/>
          </p:cNvSpPr>
          <p:nvPr/>
        </p:nvSpPr>
        <p:spPr>
          <a:xfrm>
            <a:off x="7213211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4E818451-8740-F231-1726-C1D76C66B7A8}"/>
              </a:ext>
            </a:extLst>
          </p:cNvPr>
          <p:cNvSpPr>
            <a:spLocks noChangeAspect="1"/>
          </p:cNvSpPr>
          <p:nvPr/>
        </p:nvSpPr>
        <p:spPr>
          <a:xfrm>
            <a:off x="7213211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6D6BD47C-42CB-64DB-10B2-66F4D3A2DEF3}"/>
              </a:ext>
            </a:extLst>
          </p:cNvPr>
          <p:cNvSpPr>
            <a:spLocks noChangeAspect="1"/>
          </p:cNvSpPr>
          <p:nvPr/>
        </p:nvSpPr>
        <p:spPr>
          <a:xfrm>
            <a:off x="7310828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998B353B-3887-2FC4-A027-CD8938E4A1D7}"/>
              </a:ext>
            </a:extLst>
          </p:cNvPr>
          <p:cNvSpPr>
            <a:spLocks noChangeAspect="1"/>
          </p:cNvSpPr>
          <p:nvPr/>
        </p:nvSpPr>
        <p:spPr>
          <a:xfrm>
            <a:off x="7310828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B0039091-A680-EE16-D081-2062EC8C73FC}"/>
              </a:ext>
            </a:extLst>
          </p:cNvPr>
          <p:cNvSpPr>
            <a:spLocks noChangeAspect="1"/>
          </p:cNvSpPr>
          <p:nvPr/>
        </p:nvSpPr>
        <p:spPr>
          <a:xfrm>
            <a:off x="7310828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4766C5C2-551A-754F-3B0C-647556941BA9}"/>
              </a:ext>
            </a:extLst>
          </p:cNvPr>
          <p:cNvSpPr>
            <a:spLocks noChangeAspect="1"/>
          </p:cNvSpPr>
          <p:nvPr/>
        </p:nvSpPr>
        <p:spPr>
          <a:xfrm>
            <a:off x="7310828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5696BCA1-78D5-0996-71C3-E846F19B2A6A}"/>
              </a:ext>
            </a:extLst>
          </p:cNvPr>
          <p:cNvSpPr>
            <a:spLocks noChangeAspect="1"/>
          </p:cNvSpPr>
          <p:nvPr/>
        </p:nvSpPr>
        <p:spPr>
          <a:xfrm>
            <a:off x="7310828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FE4E6F89-200F-F68E-FBFF-CA23BE08FFCA}"/>
              </a:ext>
            </a:extLst>
          </p:cNvPr>
          <p:cNvSpPr>
            <a:spLocks noChangeAspect="1"/>
          </p:cNvSpPr>
          <p:nvPr/>
        </p:nvSpPr>
        <p:spPr>
          <a:xfrm>
            <a:off x="7310828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668393CF-9A2C-0731-A4F5-F8058E2476E7}"/>
              </a:ext>
            </a:extLst>
          </p:cNvPr>
          <p:cNvSpPr>
            <a:spLocks noChangeAspect="1"/>
          </p:cNvSpPr>
          <p:nvPr/>
        </p:nvSpPr>
        <p:spPr>
          <a:xfrm>
            <a:off x="7310828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D4ED8697-C4CE-CC80-2CD6-15EF05BB11B2}"/>
              </a:ext>
            </a:extLst>
          </p:cNvPr>
          <p:cNvSpPr>
            <a:spLocks noChangeAspect="1"/>
          </p:cNvSpPr>
          <p:nvPr/>
        </p:nvSpPr>
        <p:spPr>
          <a:xfrm>
            <a:off x="7310828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A7A26D81-6790-5ED5-467F-11ACD7A35C06}"/>
              </a:ext>
            </a:extLst>
          </p:cNvPr>
          <p:cNvSpPr>
            <a:spLocks noChangeAspect="1"/>
          </p:cNvSpPr>
          <p:nvPr/>
        </p:nvSpPr>
        <p:spPr>
          <a:xfrm>
            <a:off x="7310828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158A34C1-4865-4ED8-C34A-622D1EBC3F07}"/>
              </a:ext>
            </a:extLst>
          </p:cNvPr>
          <p:cNvSpPr>
            <a:spLocks noChangeAspect="1"/>
          </p:cNvSpPr>
          <p:nvPr/>
        </p:nvSpPr>
        <p:spPr>
          <a:xfrm>
            <a:off x="7310828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F55176E3-C9BF-5948-7FE8-0E5775620E17}"/>
              </a:ext>
            </a:extLst>
          </p:cNvPr>
          <p:cNvSpPr>
            <a:spLocks noChangeAspect="1"/>
          </p:cNvSpPr>
          <p:nvPr/>
        </p:nvSpPr>
        <p:spPr>
          <a:xfrm>
            <a:off x="7408445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CA46F695-BE3A-1F79-4859-1118EDDED4F4}"/>
              </a:ext>
            </a:extLst>
          </p:cNvPr>
          <p:cNvSpPr>
            <a:spLocks noChangeAspect="1"/>
          </p:cNvSpPr>
          <p:nvPr/>
        </p:nvSpPr>
        <p:spPr>
          <a:xfrm>
            <a:off x="7408445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8496A22E-482F-02F5-3514-9A597F177B9E}"/>
              </a:ext>
            </a:extLst>
          </p:cNvPr>
          <p:cNvSpPr>
            <a:spLocks noChangeAspect="1"/>
          </p:cNvSpPr>
          <p:nvPr/>
        </p:nvSpPr>
        <p:spPr>
          <a:xfrm>
            <a:off x="7408445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29EE875B-3765-2DA6-F573-8EA4D4B1EC06}"/>
              </a:ext>
            </a:extLst>
          </p:cNvPr>
          <p:cNvSpPr>
            <a:spLocks noChangeAspect="1"/>
          </p:cNvSpPr>
          <p:nvPr/>
        </p:nvSpPr>
        <p:spPr>
          <a:xfrm>
            <a:off x="7408445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46AB257C-1D8A-E5F4-CF1E-76280683E2C4}"/>
              </a:ext>
            </a:extLst>
          </p:cNvPr>
          <p:cNvSpPr>
            <a:spLocks noChangeAspect="1"/>
          </p:cNvSpPr>
          <p:nvPr/>
        </p:nvSpPr>
        <p:spPr>
          <a:xfrm>
            <a:off x="7408445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6A4AD227-2439-7DFF-36AB-1A2EF9C167C0}"/>
              </a:ext>
            </a:extLst>
          </p:cNvPr>
          <p:cNvSpPr>
            <a:spLocks noChangeAspect="1"/>
          </p:cNvSpPr>
          <p:nvPr/>
        </p:nvSpPr>
        <p:spPr>
          <a:xfrm>
            <a:off x="7408445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ED50B6A9-BF3F-AA36-A469-A1D8FD0B86E5}"/>
              </a:ext>
            </a:extLst>
          </p:cNvPr>
          <p:cNvSpPr>
            <a:spLocks noChangeAspect="1"/>
          </p:cNvSpPr>
          <p:nvPr/>
        </p:nvSpPr>
        <p:spPr>
          <a:xfrm>
            <a:off x="7408445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15D302D9-1759-073E-EFD1-AB6B978843EB}"/>
              </a:ext>
            </a:extLst>
          </p:cNvPr>
          <p:cNvSpPr>
            <a:spLocks noChangeAspect="1"/>
          </p:cNvSpPr>
          <p:nvPr/>
        </p:nvSpPr>
        <p:spPr>
          <a:xfrm>
            <a:off x="7408445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52B5FE48-400D-7FD4-18A2-2CB2C48D4FDC}"/>
              </a:ext>
            </a:extLst>
          </p:cNvPr>
          <p:cNvSpPr>
            <a:spLocks noChangeAspect="1"/>
          </p:cNvSpPr>
          <p:nvPr/>
        </p:nvSpPr>
        <p:spPr>
          <a:xfrm>
            <a:off x="7408445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081FB5CE-FE47-A90C-6E4B-6816CBF39134}"/>
              </a:ext>
            </a:extLst>
          </p:cNvPr>
          <p:cNvSpPr>
            <a:spLocks noChangeAspect="1"/>
          </p:cNvSpPr>
          <p:nvPr/>
        </p:nvSpPr>
        <p:spPr>
          <a:xfrm>
            <a:off x="7408445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D97EA4AD-EB7C-90D3-B5DF-261EA1D3CE01}"/>
              </a:ext>
            </a:extLst>
          </p:cNvPr>
          <p:cNvSpPr>
            <a:spLocks noChangeAspect="1"/>
          </p:cNvSpPr>
          <p:nvPr/>
        </p:nvSpPr>
        <p:spPr>
          <a:xfrm>
            <a:off x="7506062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4B08F740-9F27-0E52-52E0-4E32CB81D665}"/>
              </a:ext>
            </a:extLst>
          </p:cNvPr>
          <p:cNvSpPr>
            <a:spLocks noChangeAspect="1"/>
          </p:cNvSpPr>
          <p:nvPr/>
        </p:nvSpPr>
        <p:spPr>
          <a:xfrm>
            <a:off x="7506062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39DEC68C-216E-E798-EA54-EF70E13D0210}"/>
              </a:ext>
            </a:extLst>
          </p:cNvPr>
          <p:cNvSpPr>
            <a:spLocks noChangeAspect="1"/>
          </p:cNvSpPr>
          <p:nvPr/>
        </p:nvSpPr>
        <p:spPr>
          <a:xfrm>
            <a:off x="7506062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A6410AF5-B80D-D18A-5371-3A9C002B41BC}"/>
              </a:ext>
            </a:extLst>
          </p:cNvPr>
          <p:cNvSpPr>
            <a:spLocks noChangeAspect="1"/>
          </p:cNvSpPr>
          <p:nvPr/>
        </p:nvSpPr>
        <p:spPr>
          <a:xfrm>
            <a:off x="7506062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2064ED84-15C2-E1CA-0FE5-BE19DE918A5C}"/>
              </a:ext>
            </a:extLst>
          </p:cNvPr>
          <p:cNvSpPr>
            <a:spLocks noChangeAspect="1"/>
          </p:cNvSpPr>
          <p:nvPr/>
        </p:nvSpPr>
        <p:spPr>
          <a:xfrm>
            <a:off x="7506062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52B5C494-3415-E82B-7604-1D9FA0EF57D1}"/>
              </a:ext>
            </a:extLst>
          </p:cNvPr>
          <p:cNvSpPr>
            <a:spLocks noChangeAspect="1"/>
          </p:cNvSpPr>
          <p:nvPr/>
        </p:nvSpPr>
        <p:spPr>
          <a:xfrm>
            <a:off x="7506062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C7F673BD-2BF4-DD4C-6CAF-118F4084911F}"/>
              </a:ext>
            </a:extLst>
          </p:cNvPr>
          <p:cNvSpPr>
            <a:spLocks noChangeAspect="1"/>
          </p:cNvSpPr>
          <p:nvPr/>
        </p:nvSpPr>
        <p:spPr>
          <a:xfrm>
            <a:off x="7506062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7255CB24-A2EA-2AA8-B564-1DD92A294A11}"/>
              </a:ext>
            </a:extLst>
          </p:cNvPr>
          <p:cNvSpPr>
            <a:spLocks noChangeAspect="1"/>
          </p:cNvSpPr>
          <p:nvPr/>
        </p:nvSpPr>
        <p:spPr>
          <a:xfrm>
            <a:off x="7506062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08B876E3-A04C-CBF0-49F4-8A63735CF57C}"/>
              </a:ext>
            </a:extLst>
          </p:cNvPr>
          <p:cNvSpPr>
            <a:spLocks noChangeAspect="1"/>
          </p:cNvSpPr>
          <p:nvPr/>
        </p:nvSpPr>
        <p:spPr>
          <a:xfrm>
            <a:off x="7506062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0D842006-41BE-F2AF-BB4D-6FB87F6CC638}"/>
              </a:ext>
            </a:extLst>
          </p:cNvPr>
          <p:cNvSpPr>
            <a:spLocks noChangeAspect="1"/>
          </p:cNvSpPr>
          <p:nvPr/>
        </p:nvSpPr>
        <p:spPr>
          <a:xfrm>
            <a:off x="7506062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8C7B357C-9A80-0A5F-98B5-16474CBCD4E7}"/>
              </a:ext>
            </a:extLst>
          </p:cNvPr>
          <p:cNvSpPr>
            <a:spLocks noChangeAspect="1"/>
          </p:cNvSpPr>
          <p:nvPr/>
        </p:nvSpPr>
        <p:spPr>
          <a:xfrm>
            <a:off x="7603679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4860BED3-BCA5-7097-449D-0C29C0AC6650}"/>
              </a:ext>
            </a:extLst>
          </p:cNvPr>
          <p:cNvSpPr>
            <a:spLocks noChangeAspect="1"/>
          </p:cNvSpPr>
          <p:nvPr/>
        </p:nvSpPr>
        <p:spPr>
          <a:xfrm>
            <a:off x="7603679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D47E62FF-7E83-0A35-432C-B3E414F5B46D}"/>
              </a:ext>
            </a:extLst>
          </p:cNvPr>
          <p:cNvSpPr>
            <a:spLocks noChangeAspect="1"/>
          </p:cNvSpPr>
          <p:nvPr/>
        </p:nvSpPr>
        <p:spPr>
          <a:xfrm>
            <a:off x="7603679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97FC2BF2-FCB9-DAA5-47AB-9151775A6B61}"/>
              </a:ext>
            </a:extLst>
          </p:cNvPr>
          <p:cNvSpPr>
            <a:spLocks noChangeAspect="1"/>
          </p:cNvSpPr>
          <p:nvPr/>
        </p:nvSpPr>
        <p:spPr>
          <a:xfrm>
            <a:off x="7603679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9A0951E3-E959-1827-9BEC-80DE3E1E95BF}"/>
              </a:ext>
            </a:extLst>
          </p:cNvPr>
          <p:cNvSpPr>
            <a:spLocks noChangeAspect="1"/>
          </p:cNvSpPr>
          <p:nvPr/>
        </p:nvSpPr>
        <p:spPr>
          <a:xfrm>
            <a:off x="7603679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5744F132-2C1C-6739-DD8E-CEB5213F7A1D}"/>
              </a:ext>
            </a:extLst>
          </p:cNvPr>
          <p:cNvSpPr>
            <a:spLocks noChangeAspect="1"/>
          </p:cNvSpPr>
          <p:nvPr/>
        </p:nvSpPr>
        <p:spPr>
          <a:xfrm>
            <a:off x="7603679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B75E2D3E-D153-D05E-EB7E-7B6D07F2CD76}"/>
              </a:ext>
            </a:extLst>
          </p:cNvPr>
          <p:cNvSpPr>
            <a:spLocks noChangeAspect="1"/>
          </p:cNvSpPr>
          <p:nvPr/>
        </p:nvSpPr>
        <p:spPr>
          <a:xfrm>
            <a:off x="7603679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6D1F7A03-1F8F-C16A-7B32-73E035F0287D}"/>
              </a:ext>
            </a:extLst>
          </p:cNvPr>
          <p:cNvSpPr>
            <a:spLocks noChangeAspect="1"/>
          </p:cNvSpPr>
          <p:nvPr/>
        </p:nvSpPr>
        <p:spPr>
          <a:xfrm>
            <a:off x="7603679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A6E62C95-6020-6253-A689-1132D9E375AB}"/>
              </a:ext>
            </a:extLst>
          </p:cNvPr>
          <p:cNvSpPr>
            <a:spLocks noChangeAspect="1"/>
          </p:cNvSpPr>
          <p:nvPr/>
        </p:nvSpPr>
        <p:spPr>
          <a:xfrm>
            <a:off x="7603679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DF605FD9-7061-9DC2-746F-ACE46B01D3A7}"/>
              </a:ext>
            </a:extLst>
          </p:cNvPr>
          <p:cNvSpPr>
            <a:spLocks noChangeAspect="1"/>
          </p:cNvSpPr>
          <p:nvPr/>
        </p:nvSpPr>
        <p:spPr>
          <a:xfrm>
            <a:off x="7603679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F729D873-833F-9BB3-3D1F-A7A10080E045}"/>
              </a:ext>
            </a:extLst>
          </p:cNvPr>
          <p:cNvSpPr>
            <a:spLocks noChangeAspect="1"/>
          </p:cNvSpPr>
          <p:nvPr/>
        </p:nvSpPr>
        <p:spPr>
          <a:xfrm>
            <a:off x="7701296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4EDCB4AE-04F1-3669-19FF-6C283FCBC9F2}"/>
              </a:ext>
            </a:extLst>
          </p:cNvPr>
          <p:cNvSpPr>
            <a:spLocks noChangeAspect="1"/>
          </p:cNvSpPr>
          <p:nvPr/>
        </p:nvSpPr>
        <p:spPr>
          <a:xfrm>
            <a:off x="7701296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396A248E-9898-E9B3-A71C-4E060DEB80A0}"/>
              </a:ext>
            </a:extLst>
          </p:cNvPr>
          <p:cNvSpPr>
            <a:spLocks noChangeAspect="1"/>
          </p:cNvSpPr>
          <p:nvPr/>
        </p:nvSpPr>
        <p:spPr>
          <a:xfrm>
            <a:off x="7701296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AE7E3CAA-D614-D0CA-EFBF-19CFDA01293E}"/>
              </a:ext>
            </a:extLst>
          </p:cNvPr>
          <p:cNvSpPr>
            <a:spLocks noChangeAspect="1"/>
          </p:cNvSpPr>
          <p:nvPr/>
        </p:nvSpPr>
        <p:spPr>
          <a:xfrm>
            <a:off x="7701296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91013814-E3BD-3225-20D9-49A3F6C4EC80}"/>
              </a:ext>
            </a:extLst>
          </p:cNvPr>
          <p:cNvSpPr>
            <a:spLocks noChangeAspect="1"/>
          </p:cNvSpPr>
          <p:nvPr/>
        </p:nvSpPr>
        <p:spPr>
          <a:xfrm>
            <a:off x="7701296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E6A64661-D966-C473-B23F-B2243480C132}"/>
              </a:ext>
            </a:extLst>
          </p:cNvPr>
          <p:cNvSpPr>
            <a:spLocks noChangeAspect="1"/>
          </p:cNvSpPr>
          <p:nvPr/>
        </p:nvSpPr>
        <p:spPr>
          <a:xfrm>
            <a:off x="7701296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BD76AE4C-8017-29DA-F610-D0D72499D5F7}"/>
              </a:ext>
            </a:extLst>
          </p:cNvPr>
          <p:cNvSpPr>
            <a:spLocks noChangeAspect="1"/>
          </p:cNvSpPr>
          <p:nvPr/>
        </p:nvSpPr>
        <p:spPr>
          <a:xfrm>
            <a:off x="7701296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785DC377-C018-30B0-CD74-C19CAFCC9407}"/>
              </a:ext>
            </a:extLst>
          </p:cNvPr>
          <p:cNvSpPr>
            <a:spLocks noChangeAspect="1"/>
          </p:cNvSpPr>
          <p:nvPr/>
        </p:nvSpPr>
        <p:spPr>
          <a:xfrm>
            <a:off x="7701296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21E34C5B-2BF7-4170-404E-CF9593252A24}"/>
              </a:ext>
            </a:extLst>
          </p:cNvPr>
          <p:cNvSpPr>
            <a:spLocks noChangeAspect="1"/>
          </p:cNvSpPr>
          <p:nvPr/>
        </p:nvSpPr>
        <p:spPr>
          <a:xfrm>
            <a:off x="7701296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14CC534F-14C2-BE88-8756-7FF4DB5B89F7}"/>
              </a:ext>
            </a:extLst>
          </p:cNvPr>
          <p:cNvSpPr>
            <a:spLocks noChangeAspect="1"/>
          </p:cNvSpPr>
          <p:nvPr/>
        </p:nvSpPr>
        <p:spPr>
          <a:xfrm>
            <a:off x="7701296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EFAB588B-144D-7C2E-C2AD-D7F5F4914BDC}"/>
              </a:ext>
            </a:extLst>
          </p:cNvPr>
          <p:cNvSpPr>
            <a:spLocks noChangeAspect="1"/>
          </p:cNvSpPr>
          <p:nvPr/>
        </p:nvSpPr>
        <p:spPr>
          <a:xfrm>
            <a:off x="7798914" y="255930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E7B8B69D-6CBD-CF86-6885-C182177AED97}"/>
              </a:ext>
            </a:extLst>
          </p:cNvPr>
          <p:cNvSpPr>
            <a:spLocks noChangeAspect="1"/>
          </p:cNvSpPr>
          <p:nvPr/>
        </p:nvSpPr>
        <p:spPr>
          <a:xfrm>
            <a:off x="7798914" y="236171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CD43BAA0-2B28-9935-6B31-D844A051E663}"/>
              </a:ext>
            </a:extLst>
          </p:cNvPr>
          <p:cNvSpPr>
            <a:spLocks noChangeAspect="1"/>
          </p:cNvSpPr>
          <p:nvPr/>
        </p:nvSpPr>
        <p:spPr>
          <a:xfrm>
            <a:off x="7798914" y="2166414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B9988AEB-5EED-73B5-03C4-FE3F48CC6B83}"/>
              </a:ext>
            </a:extLst>
          </p:cNvPr>
          <p:cNvSpPr>
            <a:spLocks noChangeAspect="1"/>
          </p:cNvSpPr>
          <p:nvPr/>
        </p:nvSpPr>
        <p:spPr>
          <a:xfrm>
            <a:off x="7798914" y="197111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025E45D5-EF0C-6498-0C1C-27D63712EBCB}"/>
              </a:ext>
            </a:extLst>
          </p:cNvPr>
          <p:cNvSpPr>
            <a:spLocks noChangeAspect="1"/>
          </p:cNvSpPr>
          <p:nvPr/>
        </p:nvSpPr>
        <p:spPr>
          <a:xfrm>
            <a:off x="7798914" y="177582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7832E425-B8DC-0BA4-7E4B-7C826D4C2097}"/>
              </a:ext>
            </a:extLst>
          </p:cNvPr>
          <p:cNvSpPr>
            <a:spLocks noChangeAspect="1"/>
          </p:cNvSpPr>
          <p:nvPr/>
        </p:nvSpPr>
        <p:spPr>
          <a:xfrm>
            <a:off x="7798914" y="245935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34499725-E3AD-95B0-5820-1CBA9996EF7C}"/>
              </a:ext>
            </a:extLst>
          </p:cNvPr>
          <p:cNvSpPr>
            <a:spLocks noChangeAspect="1"/>
          </p:cNvSpPr>
          <p:nvPr/>
        </p:nvSpPr>
        <p:spPr>
          <a:xfrm>
            <a:off x="7798914" y="2264062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764519BD-15DC-D7EC-6CCD-5F64095D8574}"/>
              </a:ext>
            </a:extLst>
          </p:cNvPr>
          <p:cNvSpPr>
            <a:spLocks noChangeAspect="1"/>
          </p:cNvSpPr>
          <p:nvPr/>
        </p:nvSpPr>
        <p:spPr>
          <a:xfrm>
            <a:off x="7798914" y="2068766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2D320C95-CDDD-600E-1194-05A93BA273A6}"/>
              </a:ext>
            </a:extLst>
          </p:cNvPr>
          <p:cNvSpPr>
            <a:spLocks noChangeAspect="1"/>
          </p:cNvSpPr>
          <p:nvPr/>
        </p:nvSpPr>
        <p:spPr>
          <a:xfrm>
            <a:off x="7798914" y="1873470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0114F85A-3323-05B2-EB90-C5CB0A09AE9D}"/>
              </a:ext>
            </a:extLst>
          </p:cNvPr>
          <p:cNvSpPr>
            <a:spLocks noChangeAspect="1"/>
          </p:cNvSpPr>
          <p:nvPr/>
        </p:nvSpPr>
        <p:spPr>
          <a:xfrm>
            <a:off x="7798914" y="1675868"/>
            <a:ext cx="62058" cy="620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D5520A16-EFE9-F7DA-2CD7-A142A91D5169}"/>
              </a:ext>
            </a:extLst>
          </p:cNvPr>
          <p:cNvSpPr/>
          <p:nvPr/>
        </p:nvSpPr>
        <p:spPr>
          <a:xfrm>
            <a:off x="8099947" y="3708619"/>
            <a:ext cx="996627" cy="98099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172CF5F8-EF1F-BF00-E380-75B2980F22D7}"/>
              </a:ext>
            </a:extLst>
          </p:cNvPr>
          <p:cNvSpPr>
            <a:spLocks noChangeAspect="1"/>
          </p:cNvSpPr>
          <p:nvPr/>
        </p:nvSpPr>
        <p:spPr>
          <a:xfrm>
            <a:off x="8124495" y="461419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CF689F26-ED9B-AB60-6B5E-E2E463EA7661}"/>
              </a:ext>
            </a:extLst>
          </p:cNvPr>
          <p:cNvSpPr>
            <a:spLocks noChangeAspect="1"/>
          </p:cNvSpPr>
          <p:nvPr/>
        </p:nvSpPr>
        <p:spPr>
          <a:xfrm>
            <a:off x="8124495" y="4416598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D88C1EDF-BF48-F373-4710-56932F44D4FF}"/>
              </a:ext>
            </a:extLst>
          </p:cNvPr>
          <p:cNvSpPr>
            <a:spLocks noChangeAspect="1"/>
          </p:cNvSpPr>
          <p:nvPr/>
        </p:nvSpPr>
        <p:spPr>
          <a:xfrm>
            <a:off x="8124495" y="4221302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CAF3E36F-E6FE-79C3-3D49-5DBA3E250767}"/>
              </a:ext>
            </a:extLst>
          </p:cNvPr>
          <p:cNvSpPr>
            <a:spLocks noChangeAspect="1"/>
          </p:cNvSpPr>
          <p:nvPr/>
        </p:nvSpPr>
        <p:spPr>
          <a:xfrm>
            <a:off x="8124495" y="402600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A4DFC803-FD8B-45BE-BD74-9E3B4738283C}"/>
              </a:ext>
            </a:extLst>
          </p:cNvPr>
          <p:cNvSpPr>
            <a:spLocks noChangeAspect="1"/>
          </p:cNvSpPr>
          <p:nvPr/>
        </p:nvSpPr>
        <p:spPr>
          <a:xfrm>
            <a:off x="8124495" y="3830710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62FEA84F-5FFE-AD28-03E2-04DC44F0B6B1}"/>
              </a:ext>
            </a:extLst>
          </p:cNvPr>
          <p:cNvSpPr>
            <a:spLocks noChangeAspect="1"/>
          </p:cNvSpPr>
          <p:nvPr/>
        </p:nvSpPr>
        <p:spPr>
          <a:xfrm>
            <a:off x="8124495" y="451424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4C151C33-9B92-2ED3-3215-5463BC34C791}"/>
              </a:ext>
            </a:extLst>
          </p:cNvPr>
          <p:cNvSpPr>
            <a:spLocks noChangeAspect="1"/>
          </p:cNvSpPr>
          <p:nvPr/>
        </p:nvSpPr>
        <p:spPr>
          <a:xfrm>
            <a:off x="8124495" y="4318950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D20411EE-7092-C748-2675-46CD0FB1B593}"/>
              </a:ext>
            </a:extLst>
          </p:cNvPr>
          <p:cNvSpPr>
            <a:spLocks noChangeAspect="1"/>
          </p:cNvSpPr>
          <p:nvPr/>
        </p:nvSpPr>
        <p:spPr>
          <a:xfrm>
            <a:off x="8124495" y="4123654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F4CA3738-2EE3-C62B-8FC8-C116E40C2B2D}"/>
              </a:ext>
            </a:extLst>
          </p:cNvPr>
          <p:cNvSpPr>
            <a:spLocks noChangeAspect="1"/>
          </p:cNvSpPr>
          <p:nvPr/>
        </p:nvSpPr>
        <p:spPr>
          <a:xfrm>
            <a:off x="8124495" y="3928358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4A449246-8609-4314-D632-15C56FC5D327}"/>
              </a:ext>
            </a:extLst>
          </p:cNvPr>
          <p:cNvSpPr>
            <a:spLocks noChangeAspect="1"/>
          </p:cNvSpPr>
          <p:nvPr/>
        </p:nvSpPr>
        <p:spPr>
          <a:xfrm>
            <a:off x="8124495" y="373075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C16D7E66-CB0C-02A9-0FB1-353AF07D9E01}"/>
              </a:ext>
            </a:extLst>
          </p:cNvPr>
          <p:cNvSpPr>
            <a:spLocks noChangeAspect="1"/>
          </p:cNvSpPr>
          <p:nvPr/>
        </p:nvSpPr>
        <p:spPr>
          <a:xfrm>
            <a:off x="8222112" y="461419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052681AE-9EC1-EB58-AA0D-D0BFD5DC25F9}"/>
              </a:ext>
            </a:extLst>
          </p:cNvPr>
          <p:cNvSpPr>
            <a:spLocks noChangeAspect="1"/>
          </p:cNvSpPr>
          <p:nvPr/>
        </p:nvSpPr>
        <p:spPr>
          <a:xfrm>
            <a:off x="8222112" y="4416598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A4134BA2-8BCD-39FC-3903-B38B15C40368}"/>
              </a:ext>
            </a:extLst>
          </p:cNvPr>
          <p:cNvSpPr>
            <a:spLocks noChangeAspect="1"/>
          </p:cNvSpPr>
          <p:nvPr/>
        </p:nvSpPr>
        <p:spPr>
          <a:xfrm>
            <a:off x="8222112" y="4221302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D27187EC-DAAD-FC22-3D98-56D28E6D3216}"/>
              </a:ext>
            </a:extLst>
          </p:cNvPr>
          <p:cNvSpPr>
            <a:spLocks noChangeAspect="1"/>
          </p:cNvSpPr>
          <p:nvPr/>
        </p:nvSpPr>
        <p:spPr>
          <a:xfrm>
            <a:off x="8222112" y="402600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71CD01C5-3A1D-0FDF-1FD6-DD1FECCBD6F8}"/>
              </a:ext>
            </a:extLst>
          </p:cNvPr>
          <p:cNvSpPr>
            <a:spLocks noChangeAspect="1"/>
          </p:cNvSpPr>
          <p:nvPr/>
        </p:nvSpPr>
        <p:spPr>
          <a:xfrm>
            <a:off x="8222112" y="3830710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5B4142A1-625E-2CC1-947A-37088BDEB368}"/>
              </a:ext>
            </a:extLst>
          </p:cNvPr>
          <p:cNvSpPr>
            <a:spLocks noChangeAspect="1"/>
          </p:cNvSpPr>
          <p:nvPr/>
        </p:nvSpPr>
        <p:spPr>
          <a:xfrm>
            <a:off x="8222112" y="451424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CB824ECE-B02A-26C9-21BA-E37FB5F5039B}"/>
              </a:ext>
            </a:extLst>
          </p:cNvPr>
          <p:cNvSpPr>
            <a:spLocks noChangeAspect="1"/>
          </p:cNvSpPr>
          <p:nvPr/>
        </p:nvSpPr>
        <p:spPr>
          <a:xfrm>
            <a:off x="8222112" y="4318950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5BE7C55C-9240-3881-281D-AB3287B629E9}"/>
              </a:ext>
            </a:extLst>
          </p:cNvPr>
          <p:cNvSpPr>
            <a:spLocks noChangeAspect="1"/>
          </p:cNvSpPr>
          <p:nvPr/>
        </p:nvSpPr>
        <p:spPr>
          <a:xfrm>
            <a:off x="8222112" y="4123654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96B83288-240B-E29C-C512-12DAF9DBBB33}"/>
              </a:ext>
            </a:extLst>
          </p:cNvPr>
          <p:cNvSpPr>
            <a:spLocks noChangeAspect="1"/>
          </p:cNvSpPr>
          <p:nvPr/>
        </p:nvSpPr>
        <p:spPr>
          <a:xfrm>
            <a:off x="8222112" y="3928358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7F9908AC-DB31-EA8F-998E-8646B38E9862}"/>
              </a:ext>
            </a:extLst>
          </p:cNvPr>
          <p:cNvSpPr>
            <a:spLocks noChangeAspect="1"/>
          </p:cNvSpPr>
          <p:nvPr/>
        </p:nvSpPr>
        <p:spPr>
          <a:xfrm>
            <a:off x="8222112" y="373075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60F22024-9756-53B0-50AD-A6DA3C3FD4E6}"/>
              </a:ext>
            </a:extLst>
          </p:cNvPr>
          <p:cNvSpPr>
            <a:spLocks noChangeAspect="1"/>
          </p:cNvSpPr>
          <p:nvPr/>
        </p:nvSpPr>
        <p:spPr>
          <a:xfrm>
            <a:off x="8319729" y="461419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DCA92518-2233-1887-2593-0F416E74438A}"/>
              </a:ext>
            </a:extLst>
          </p:cNvPr>
          <p:cNvSpPr>
            <a:spLocks noChangeAspect="1"/>
          </p:cNvSpPr>
          <p:nvPr/>
        </p:nvSpPr>
        <p:spPr>
          <a:xfrm>
            <a:off x="8319729" y="4416598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2A7B69D5-608E-73D3-5378-D7AF08D61538}"/>
              </a:ext>
            </a:extLst>
          </p:cNvPr>
          <p:cNvSpPr>
            <a:spLocks noChangeAspect="1"/>
          </p:cNvSpPr>
          <p:nvPr/>
        </p:nvSpPr>
        <p:spPr>
          <a:xfrm>
            <a:off x="8319729" y="4221302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2B73F3F0-12A8-96F6-BD95-029A3C7C4677}"/>
              </a:ext>
            </a:extLst>
          </p:cNvPr>
          <p:cNvSpPr>
            <a:spLocks noChangeAspect="1"/>
          </p:cNvSpPr>
          <p:nvPr/>
        </p:nvSpPr>
        <p:spPr>
          <a:xfrm>
            <a:off x="8319729" y="402600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EAE93731-4A95-C1E1-9299-10369E827BDA}"/>
              </a:ext>
            </a:extLst>
          </p:cNvPr>
          <p:cNvSpPr>
            <a:spLocks noChangeAspect="1"/>
          </p:cNvSpPr>
          <p:nvPr/>
        </p:nvSpPr>
        <p:spPr>
          <a:xfrm>
            <a:off x="8319729" y="383071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E67631EC-88FF-4DDA-FCEB-0C2932379343}"/>
              </a:ext>
            </a:extLst>
          </p:cNvPr>
          <p:cNvSpPr>
            <a:spLocks noChangeAspect="1"/>
          </p:cNvSpPr>
          <p:nvPr/>
        </p:nvSpPr>
        <p:spPr>
          <a:xfrm>
            <a:off x="8319729" y="4514246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66CD819B-73BA-7529-A984-CDC3F051AE04}"/>
              </a:ext>
            </a:extLst>
          </p:cNvPr>
          <p:cNvSpPr>
            <a:spLocks noChangeAspect="1"/>
          </p:cNvSpPr>
          <p:nvPr/>
        </p:nvSpPr>
        <p:spPr>
          <a:xfrm>
            <a:off x="8319729" y="4318950"/>
            <a:ext cx="62058" cy="6205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9759DFFE-F6B9-2921-E261-FFE4678B9656}"/>
              </a:ext>
            </a:extLst>
          </p:cNvPr>
          <p:cNvSpPr>
            <a:spLocks noChangeAspect="1"/>
          </p:cNvSpPr>
          <p:nvPr/>
        </p:nvSpPr>
        <p:spPr>
          <a:xfrm>
            <a:off x="8319729" y="4123654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99BE30A5-5FDF-E179-EBC6-C5C56B25916E}"/>
              </a:ext>
            </a:extLst>
          </p:cNvPr>
          <p:cNvSpPr>
            <a:spLocks noChangeAspect="1"/>
          </p:cNvSpPr>
          <p:nvPr/>
        </p:nvSpPr>
        <p:spPr>
          <a:xfrm>
            <a:off x="8319729" y="392835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8AB5E4C1-173C-7761-6323-76E09884154D}"/>
              </a:ext>
            </a:extLst>
          </p:cNvPr>
          <p:cNvSpPr>
            <a:spLocks noChangeAspect="1"/>
          </p:cNvSpPr>
          <p:nvPr/>
        </p:nvSpPr>
        <p:spPr>
          <a:xfrm>
            <a:off x="8319729" y="373075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6D8CA2F5-50DB-047C-17FF-E982079CBB23}"/>
              </a:ext>
            </a:extLst>
          </p:cNvPr>
          <p:cNvSpPr>
            <a:spLocks noChangeAspect="1"/>
          </p:cNvSpPr>
          <p:nvPr/>
        </p:nvSpPr>
        <p:spPr>
          <a:xfrm>
            <a:off x="8417346" y="461419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9EF9B8BE-06DF-FB65-208B-4457BB089F32}"/>
              </a:ext>
            </a:extLst>
          </p:cNvPr>
          <p:cNvSpPr>
            <a:spLocks noChangeAspect="1"/>
          </p:cNvSpPr>
          <p:nvPr/>
        </p:nvSpPr>
        <p:spPr>
          <a:xfrm>
            <a:off x="8417346" y="441659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0BD665FA-B55E-6ED8-9469-981184DD1B5A}"/>
              </a:ext>
            </a:extLst>
          </p:cNvPr>
          <p:cNvSpPr>
            <a:spLocks noChangeAspect="1"/>
          </p:cNvSpPr>
          <p:nvPr/>
        </p:nvSpPr>
        <p:spPr>
          <a:xfrm>
            <a:off x="8417346" y="4221302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4E13EA93-289E-AA58-7D85-E389880E8E37}"/>
              </a:ext>
            </a:extLst>
          </p:cNvPr>
          <p:cNvSpPr>
            <a:spLocks noChangeAspect="1"/>
          </p:cNvSpPr>
          <p:nvPr/>
        </p:nvSpPr>
        <p:spPr>
          <a:xfrm>
            <a:off x="8417346" y="402600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9582445A-49E0-E3B5-64B0-B288413B0799}"/>
              </a:ext>
            </a:extLst>
          </p:cNvPr>
          <p:cNvSpPr>
            <a:spLocks noChangeAspect="1"/>
          </p:cNvSpPr>
          <p:nvPr/>
        </p:nvSpPr>
        <p:spPr>
          <a:xfrm>
            <a:off x="8417346" y="383071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38B50593-C22B-71ED-D324-0B1294C2C27B}"/>
              </a:ext>
            </a:extLst>
          </p:cNvPr>
          <p:cNvSpPr>
            <a:spLocks noChangeAspect="1"/>
          </p:cNvSpPr>
          <p:nvPr/>
        </p:nvSpPr>
        <p:spPr>
          <a:xfrm>
            <a:off x="8417346" y="451424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8C137E88-0361-EAA1-7DBF-916F6F9E17F4}"/>
              </a:ext>
            </a:extLst>
          </p:cNvPr>
          <p:cNvSpPr>
            <a:spLocks noChangeAspect="1"/>
          </p:cNvSpPr>
          <p:nvPr/>
        </p:nvSpPr>
        <p:spPr>
          <a:xfrm>
            <a:off x="8417346" y="431895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F5F9CD03-B4D3-A173-81E5-FACF1A6FEE21}"/>
              </a:ext>
            </a:extLst>
          </p:cNvPr>
          <p:cNvSpPr>
            <a:spLocks noChangeAspect="1"/>
          </p:cNvSpPr>
          <p:nvPr/>
        </p:nvSpPr>
        <p:spPr>
          <a:xfrm>
            <a:off x="8417346" y="4123654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CBA3F66A-DAEE-EF5C-061F-EA5366A7B846}"/>
              </a:ext>
            </a:extLst>
          </p:cNvPr>
          <p:cNvSpPr>
            <a:spLocks noChangeAspect="1"/>
          </p:cNvSpPr>
          <p:nvPr/>
        </p:nvSpPr>
        <p:spPr>
          <a:xfrm>
            <a:off x="8417346" y="392835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A5E5120F-496E-C503-500A-320F593D8487}"/>
              </a:ext>
            </a:extLst>
          </p:cNvPr>
          <p:cNvSpPr>
            <a:spLocks noChangeAspect="1"/>
          </p:cNvSpPr>
          <p:nvPr/>
        </p:nvSpPr>
        <p:spPr>
          <a:xfrm>
            <a:off x="8417346" y="373075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C4B39905-5D43-AC50-B0A5-C665AA03B5E6}"/>
              </a:ext>
            </a:extLst>
          </p:cNvPr>
          <p:cNvSpPr>
            <a:spLocks noChangeAspect="1"/>
          </p:cNvSpPr>
          <p:nvPr/>
        </p:nvSpPr>
        <p:spPr>
          <a:xfrm>
            <a:off x="8514963" y="461419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D4037163-4B5D-B026-7602-E8BA24598871}"/>
              </a:ext>
            </a:extLst>
          </p:cNvPr>
          <p:cNvSpPr>
            <a:spLocks noChangeAspect="1"/>
          </p:cNvSpPr>
          <p:nvPr/>
        </p:nvSpPr>
        <p:spPr>
          <a:xfrm>
            <a:off x="8514963" y="441659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FFD4545E-7CF0-2329-BFC7-160A86604A2E}"/>
              </a:ext>
            </a:extLst>
          </p:cNvPr>
          <p:cNvSpPr>
            <a:spLocks noChangeAspect="1"/>
          </p:cNvSpPr>
          <p:nvPr/>
        </p:nvSpPr>
        <p:spPr>
          <a:xfrm>
            <a:off x="8514963" y="4221302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EA793893-2FDF-C1DF-88D1-099272C62E71}"/>
              </a:ext>
            </a:extLst>
          </p:cNvPr>
          <p:cNvSpPr>
            <a:spLocks noChangeAspect="1"/>
          </p:cNvSpPr>
          <p:nvPr/>
        </p:nvSpPr>
        <p:spPr>
          <a:xfrm>
            <a:off x="8514963" y="402600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7BE7199C-40A3-102B-1A55-8E170496AE46}"/>
              </a:ext>
            </a:extLst>
          </p:cNvPr>
          <p:cNvSpPr>
            <a:spLocks noChangeAspect="1"/>
          </p:cNvSpPr>
          <p:nvPr/>
        </p:nvSpPr>
        <p:spPr>
          <a:xfrm>
            <a:off x="8514963" y="383071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705F55A1-7264-4862-44FE-438FF2D4101E}"/>
              </a:ext>
            </a:extLst>
          </p:cNvPr>
          <p:cNvSpPr>
            <a:spLocks noChangeAspect="1"/>
          </p:cNvSpPr>
          <p:nvPr/>
        </p:nvSpPr>
        <p:spPr>
          <a:xfrm>
            <a:off x="8514963" y="451424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4F086E32-D64C-A64B-F5FD-81938D65A122}"/>
              </a:ext>
            </a:extLst>
          </p:cNvPr>
          <p:cNvSpPr>
            <a:spLocks noChangeAspect="1"/>
          </p:cNvSpPr>
          <p:nvPr/>
        </p:nvSpPr>
        <p:spPr>
          <a:xfrm>
            <a:off x="8514963" y="431895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B3763D9D-EA41-0222-3505-388DD21B81BB}"/>
              </a:ext>
            </a:extLst>
          </p:cNvPr>
          <p:cNvSpPr>
            <a:spLocks noChangeAspect="1"/>
          </p:cNvSpPr>
          <p:nvPr/>
        </p:nvSpPr>
        <p:spPr>
          <a:xfrm>
            <a:off x="8514963" y="4123654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793B697B-1C5C-994A-FB94-AF3F337C65DD}"/>
              </a:ext>
            </a:extLst>
          </p:cNvPr>
          <p:cNvSpPr>
            <a:spLocks noChangeAspect="1"/>
          </p:cNvSpPr>
          <p:nvPr/>
        </p:nvSpPr>
        <p:spPr>
          <a:xfrm>
            <a:off x="8514963" y="392835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839CCE4D-0FF5-851B-F57D-F928F2BE2444}"/>
              </a:ext>
            </a:extLst>
          </p:cNvPr>
          <p:cNvSpPr>
            <a:spLocks noChangeAspect="1"/>
          </p:cNvSpPr>
          <p:nvPr/>
        </p:nvSpPr>
        <p:spPr>
          <a:xfrm>
            <a:off x="8514963" y="373075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0D047C8A-48C3-5C15-E5C3-4C4C5ED5D3EB}"/>
              </a:ext>
            </a:extLst>
          </p:cNvPr>
          <p:cNvSpPr>
            <a:spLocks noChangeAspect="1"/>
          </p:cNvSpPr>
          <p:nvPr/>
        </p:nvSpPr>
        <p:spPr>
          <a:xfrm>
            <a:off x="8612580" y="461419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883F299C-FB19-8D72-2EC8-C1C1D46B1BDF}"/>
              </a:ext>
            </a:extLst>
          </p:cNvPr>
          <p:cNvSpPr>
            <a:spLocks noChangeAspect="1"/>
          </p:cNvSpPr>
          <p:nvPr/>
        </p:nvSpPr>
        <p:spPr>
          <a:xfrm>
            <a:off x="8612580" y="441659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7B45DE4F-6326-36BE-FD3E-09F060423AA8}"/>
              </a:ext>
            </a:extLst>
          </p:cNvPr>
          <p:cNvSpPr>
            <a:spLocks noChangeAspect="1"/>
          </p:cNvSpPr>
          <p:nvPr/>
        </p:nvSpPr>
        <p:spPr>
          <a:xfrm>
            <a:off x="8612580" y="4221302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7DB3D55B-13A9-D976-D607-DE558E023738}"/>
              </a:ext>
            </a:extLst>
          </p:cNvPr>
          <p:cNvSpPr>
            <a:spLocks noChangeAspect="1"/>
          </p:cNvSpPr>
          <p:nvPr/>
        </p:nvSpPr>
        <p:spPr>
          <a:xfrm>
            <a:off x="8612580" y="402600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5718353C-6AB6-9D93-73BF-4BE6543F9762}"/>
              </a:ext>
            </a:extLst>
          </p:cNvPr>
          <p:cNvSpPr>
            <a:spLocks noChangeAspect="1"/>
          </p:cNvSpPr>
          <p:nvPr/>
        </p:nvSpPr>
        <p:spPr>
          <a:xfrm>
            <a:off x="8612580" y="383071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52105D95-AB63-FD89-7C6E-DEFBA248E491}"/>
              </a:ext>
            </a:extLst>
          </p:cNvPr>
          <p:cNvSpPr>
            <a:spLocks noChangeAspect="1"/>
          </p:cNvSpPr>
          <p:nvPr/>
        </p:nvSpPr>
        <p:spPr>
          <a:xfrm>
            <a:off x="8612580" y="451424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BAD94BAB-D889-481B-D3B0-E4BA4984168D}"/>
              </a:ext>
            </a:extLst>
          </p:cNvPr>
          <p:cNvSpPr>
            <a:spLocks noChangeAspect="1"/>
          </p:cNvSpPr>
          <p:nvPr/>
        </p:nvSpPr>
        <p:spPr>
          <a:xfrm>
            <a:off x="8612580" y="431895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165B93B3-4317-0F91-8D5F-6C3B6EF83E56}"/>
              </a:ext>
            </a:extLst>
          </p:cNvPr>
          <p:cNvSpPr>
            <a:spLocks noChangeAspect="1"/>
          </p:cNvSpPr>
          <p:nvPr/>
        </p:nvSpPr>
        <p:spPr>
          <a:xfrm>
            <a:off x="8612580" y="4123654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7E18E997-4C64-8C54-6F1E-4602B7852F75}"/>
              </a:ext>
            </a:extLst>
          </p:cNvPr>
          <p:cNvSpPr>
            <a:spLocks noChangeAspect="1"/>
          </p:cNvSpPr>
          <p:nvPr/>
        </p:nvSpPr>
        <p:spPr>
          <a:xfrm>
            <a:off x="8612580" y="392835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B8FA6B2D-5DF0-2C30-1543-C226F84C36EE}"/>
              </a:ext>
            </a:extLst>
          </p:cNvPr>
          <p:cNvSpPr>
            <a:spLocks noChangeAspect="1"/>
          </p:cNvSpPr>
          <p:nvPr/>
        </p:nvSpPr>
        <p:spPr>
          <a:xfrm>
            <a:off x="8612580" y="373075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8BE1232A-DDB5-EEF6-9773-9C51CAD1C1AB}"/>
              </a:ext>
            </a:extLst>
          </p:cNvPr>
          <p:cNvSpPr>
            <a:spLocks noChangeAspect="1"/>
          </p:cNvSpPr>
          <p:nvPr/>
        </p:nvSpPr>
        <p:spPr>
          <a:xfrm>
            <a:off x="8710197" y="461419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83FD0077-BD6F-04DA-AC0A-FF4170DD1E2A}"/>
              </a:ext>
            </a:extLst>
          </p:cNvPr>
          <p:cNvSpPr>
            <a:spLocks noChangeAspect="1"/>
          </p:cNvSpPr>
          <p:nvPr/>
        </p:nvSpPr>
        <p:spPr>
          <a:xfrm>
            <a:off x="8710197" y="441659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E59D2CA9-DDD8-BF75-6FC3-05111030C9FE}"/>
              </a:ext>
            </a:extLst>
          </p:cNvPr>
          <p:cNvSpPr>
            <a:spLocks noChangeAspect="1"/>
          </p:cNvSpPr>
          <p:nvPr/>
        </p:nvSpPr>
        <p:spPr>
          <a:xfrm>
            <a:off x="8710197" y="4221302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3973699D-BD71-943B-B6B8-25B7FD54C000}"/>
              </a:ext>
            </a:extLst>
          </p:cNvPr>
          <p:cNvSpPr>
            <a:spLocks noChangeAspect="1"/>
          </p:cNvSpPr>
          <p:nvPr/>
        </p:nvSpPr>
        <p:spPr>
          <a:xfrm>
            <a:off x="8710197" y="402600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ADE7E058-3B02-B2A0-A009-07660FD86CF6}"/>
              </a:ext>
            </a:extLst>
          </p:cNvPr>
          <p:cNvSpPr>
            <a:spLocks noChangeAspect="1"/>
          </p:cNvSpPr>
          <p:nvPr/>
        </p:nvSpPr>
        <p:spPr>
          <a:xfrm>
            <a:off x="8710197" y="383071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6C5C710A-8865-A3CD-5A79-5439FAB27644}"/>
              </a:ext>
            </a:extLst>
          </p:cNvPr>
          <p:cNvSpPr>
            <a:spLocks noChangeAspect="1"/>
          </p:cNvSpPr>
          <p:nvPr/>
        </p:nvSpPr>
        <p:spPr>
          <a:xfrm>
            <a:off x="8710197" y="451424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68890C22-3C81-F6DF-E7BF-3AA291A3FAA8}"/>
              </a:ext>
            </a:extLst>
          </p:cNvPr>
          <p:cNvSpPr>
            <a:spLocks noChangeAspect="1"/>
          </p:cNvSpPr>
          <p:nvPr/>
        </p:nvSpPr>
        <p:spPr>
          <a:xfrm>
            <a:off x="8710197" y="431895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33AB48CE-B69F-93CD-83A6-2E507A53A319}"/>
              </a:ext>
            </a:extLst>
          </p:cNvPr>
          <p:cNvSpPr>
            <a:spLocks noChangeAspect="1"/>
          </p:cNvSpPr>
          <p:nvPr/>
        </p:nvSpPr>
        <p:spPr>
          <a:xfrm>
            <a:off x="8710197" y="4123654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D72A7CFA-4305-279F-CF4D-AC8EA4CB024C}"/>
              </a:ext>
            </a:extLst>
          </p:cNvPr>
          <p:cNvSpPr>
            <a:spLocks noChangeAspect="1"/>
          </p:cNvSpPr>
          <p:nvPr/>
        </p:nvSpPr>
        <p:spPr>
          <a:xfrm>
            <a:off x="8710197" y="392835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5A34A162-B83F-FD0B-DF9C-968A70346DC0}"/>
              </a:ext>
            </a:extLst>
          </p:cNvPr>
          <p:cNvSpPr>
            <a:spLocks noChangeAspect="1"/>
          </p:cNvSpPr>
          <p:nvPr/>
        </p:nvSpPr>
        <p:spPr>
          <a:xfrm>
            <a:off x="8710197" y="373075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CD35F381-998E-BA5E-FE68-517865F7F70D}"/>
              </a:ext>
            </a:extLst>
          </p:cNvPr>
          <p:cNvSpPr>
            <a:spLocks noChangeAspect="1"/>
          </p:cNvSpPr>
          <p:nvPr/>
        </p:nvSpPr>
        <p:spPr>
          <a:xfrm>
            <a:off x="8807814" y="461419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6605A723-CDF7-546B-6218-B8F12FB8FE66}"/>
              </a:ext>
            </a:extLst>
          </p:cNvPr>
          <p:cNvSpPr>
            <a:spLocks noChangeAspect="1"/>
          </p:cNvSpPr>
          <p:nvPr/>
        </p:nvSpPr>
        <p:spPr>
          <a:xfrm>
            <a:off x="8807814" y="441659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4EDFB286-DAC6-C076-0178-E730CD928DB2}"/>
              </a:ext>
            </a:extLst>
          </p:cNvPr>
          <p:cNvSpPr>
            <a:spLocks noChangeAspect="1"/>
          </p:cNvSpPr>
          <p:nvPr/>
        </p:nvSpPr>
        <p:spPr>
          <a:xfrm>
            <a:off x="8807814" y="4221302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9576E315-420C-6264-3E83-FD2228753D60}"/>
              </a:ext>
            </a:extLst>
          </p:cNvPr>
          <p:cNvSpPr>
            <a:spLocks noChangeAspect="1"/>
          </p:cNvSpPr>
          <p:nvPr/>
        </p:nvSpPr>
        <p:spPr>
          <a:xfrm>
            <a:off x="8807814" y="402600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ED463BDB-B3A7-4031-8EBE-0E572438B0CF}"/>
              </a:ext>
            </a:extLst>
          </p:cNvPr>
          <p:cNvSpPr>
            <a:spLocks noChangeAspect="1"/>
          </p:cNvSpPr>
          <p:nvPr/>
        </p:nvSpPr>
        <p:spPr>
          <a:xfrm>
            <a:off x="8807814" y="383071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68922B8B-D08D-9AEA-6B53-C459CB106866}"/>
              </a:ext>
            </a:extLst>
          </p:cNvPr>
          <p:cNvSpPr>
            <a:spLocks noChangeAspect="1"/>
          </p:cNvSpPr>
          <p:nvPr/>
        </p:nvSpPr>
        <p:spPr>
          <a:xfrm>
            <a:off x="8807814" y="451424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CCD55426-1061-708C-0159-095DE705DF9B}"/>
              </a:ext>
            </a:extLst>
          </p:cNvPr>
          <p:cNvSpPr>
            <a:spLocks noChangeAspect="1"/>
          </p:cNvSpPr>
          <p:nvPr/>
        </p:nvSpPr>
        <p:spPr>
          <a:xfrm>
            <a:off x="8807814" y="431895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DF4D5903-B6AD-BC82-EC94-040DC12CFE93}"/>
              </a:ext>
            </a:extLst>
          </p:cNvPr>
          <p:cNvSpPr>
            <a:spLocks noChangeAspect="1"/>
          </p:cNvSpPr>
          <p:nvPr/>
        </p:nvSpPr>
        <p:spPr>
          <a:xfrm>
            <a:off x="8807814" y="4123654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2DE95055-AE8D-759A-B68C-69B0E2C32203}"/>
              </a:ext>
            </a:extLst>
          </p:cNvPr>
          <p:cNvSpPr>
            <a:spLocks noChangeAspect="1"/>
          </p:cNvSpPr>
          <p:nvPr/>
        </p:nvSpPr>
        <p:spPr>
          <a:xfrm>
            <a:off x="8807814" y="392835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C6C0E057-D286-3E66-CB3A-57743B0C5AC4}"/>
              </a:ext>
            </a:extLst>
          </p:cNvPr>
          <p:cNvSpPr>
            <a:spLocks noChangeAspect="1"/>
          </p:cNvSpPr>
          <p:nvPr/>
        </p:nvSpPr>
        <p:spPr>
          <a:xfrm>
            <a:off x="8807814" y="373075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61FA8DB4-ADA6-B201-A14F-24A5A575830C}"/>
              </a:ext>
            </a:extLst>
          </p:cNvPr>
          <p:cNvSpPr>
            <a:spLocks noChangeAspect="1"/>
          </p:cNvSpPr>
          <p:nvPr/>
        </p:nvSpPr>
        <p:spPr>
          <a:xfrm>
            <a:off x="8905431" y="461419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ACEF8F21-360A-BF6E-62E5-6E436CE276E6}"/>
              </a:ext>
            </a:extLst>
          </p:cNvPr>
          <p:cNvSpPr>
            <a:spLocks noChangeAspect="1"/>
          </p:cNvSpPr>
          <p:nvPr/>
        </p:nvSpPr>
        <p:spPr>
          <a:xfrm>
            <a:off x="8905431" y="441659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9EC521BB-4796-3D63-C5BB-871061ECC9E0}"/>
              </a:ext>
            </a:extLst>
          </p:cNvPr>
          <p:cNvSpPr>
            <a:spLocks noChangeAspect="1"/>
          </p:cNvSpPr>
          <p:nvPr/>
        </p:nvSpPr>
        <p:spPr>
          <a:xfrm>
            <a:off x="8905431" y="4221302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4E291D3B-4F56-AD9E-72C4-88B9DC72814C}"/>
              </a:ext>
            </a:extLst>
          </p:cNvPr>
          <p:cNvSpPr>
            <a:spLocks noChangeAspect="1"/>
          </p:cNvSpPr>
          <p:nvPr/>
        </p:nvSpPr>
        <p:spPr>
          <a:xfrm>
            <a:off x="8905431" y="402600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76116101-6BC3-8252-677F-F54D23C872F2}"/>
              </a:ext>
            </a:extLst>
          </p:cNvPr>
          <p:cNvSpPr>
            <a:spLocks noChangeAspect="1"/>
          </p:cNvSpPr>
          <p:nvPr/>
        </p:nvSpPr>
        <p:spPr>
          <a:xfrm>
            <a:off x="8905431" y="383071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053192CA-C8C9-3814-2C60-C6673EBEB231}"/>
              </a:ext>
            </a:extLst>
          </p:cNvPr>
          <p:cNvSpPr>
            <a:spLocks noChangeAspect="1"/>
          </p:cNvSpPr>
          <p:nvPr/>
        </p:nvSpPr>
        <p:spPr>
          <a:xfrm>
            <a:off x="8905431" y="451424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18818632-5B93-C26A-11B5-DA6083F84B19}"/>
              </a:ext>
            </a:extLst>
          </p:cNvPr>
          <p:cNvSpPr>
            <a:spLocks noChangeAspect="1"/>
          </p:cNvSpPr>
          <p:nvPr/>
        </p:nvSpPr>
        <p:spPr>
          <a:xfrm>
            <a:off x="8905431" y="431895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05D0C024-69CD-A490-580D-A8398835412F}"/>
              </a:ext>
            </a:extLst>
          </p:cNvPr>
          <p:cNvSpPr>
            <a:spLocks noChangeAspect="1"/>
          </p:cNvSpPr>
          <p:nvPr/>
        </p:nvSpPr>
        <p:spPr>
          <a:xfrm>
            <a:off x="8905431" y="4123654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1FBF87F5-41F0-AAE2-D4F7-6D55802BCB4F}"/>
              </a:ext>
            </a:extLst>
          </p:cNvPr>
          <p:cNvSpPr>
            <a:spLocks noChangeAspect="1"/>
          </p:cNvSpPr>
          <p:nvPr/>
        </p:nvSpPr>
        <p:spPr>
          <a:xfrm>
            <a:off x="8905431" y="392835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FA463061-3FC6-EBFD-154D-DEB2F7DEABBA}"/>
              </a:ext>
            </a:extLst>
          </p:cNvPr>
          <p:cNvSpPr>
            <a:spLocks noChangeAspect="1"/>
          </p:cNvSpPr>
          <p:nvPr/>
        </p:nvSpPr>
        <p:spPr>
          <a:xfrm>
            <a:off x="8905431" y="373075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FC72F932-E106-2192-B658-3F6359F8F5F2}"/>
              </a:ext>
            </a:extLst>
          </p:cNvPr>
          <p:cNvSpPr>
            <a:spLocks noChangeAspect="1"/>
          </p:cNvSpPr>
          <p:nvPr/>
        </p:nvSpPr>
        <p:spPr>
          <a:xfrm>
            <a:off x="9003049" y="461419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72362141-D593-8D9C-2ADE-70FDA4B05BCC}"/>
              </a:ext>
            </a:extLst>
          </p:cNvPr>
          <p:cNvSpPr>
            <a:spLocks noChangeAspect="1"/>
          </p:cNvSpPr>
          <p:nvPr/>
        </p:nvSpPr>
        <p:spPr>
          <a:xfrm>
            <a:off x="9003049" y="441659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E014EC18-1655-3334-C956-9548190CCE6A}"/>
              </a:ext>
            </a:extLst>
          </p:cNvPr>
          <p:cNvSpPr>
            <a:spLocks noChangeAspect="1"/>
          </p:cNvSpPr>
          <p:nvPr/>
        </p:nvSpPr>
        <p:spPr>
          <a:xfrm>
            <a:off x="9003049" y="4221302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1C60D506-E733-CD88-A737-0F030C0FB988}"/>
              </a:ext>
            </a:extLst>
          </p:cNvPr>
          <p:cNvSpPr>
            <a:spLocks noChangeAspect="1"/>
          </p:cNvSpPr>
          <p:nvPr/>
        </p:nvSpPr>
        <p:spPr>
          <a:xfrm>
            <a:off x="9003049" y="402600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D4351612-37B7-CA2E-C584-8CD7A5720659}"/>
              </a:ext>
            </a:extLst>
          </p:cNvPr>
          <p:cNvSpPr>
            <a:spLocks noChangeAspect="1"/>
          </p:cNvSpPr>
          <p:nvPr/>
        </p:nvSpPr>
        <p:spPr>
          <a:xfrm>
            <a:off x="9003049" y="383071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6827CED7-833A-489F-1F8F-7F25205DF75A}"/>
              </a:ext>
            </a:extLst>
          </p:cNvPr>
          <p:cNvSpPr>
            <a:spLocks noChangeAspect="1"/>
          </p:cNvSpPr>
          <p:nvPr/>
        </p:nvSpPr>
        <p:spPr>
          <a:xfrm>
            <a:off x="9003049" y="451424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A7E4C80D-DE4B-5C23-67DE-0DF4CFC62492}"/>
              </a:ext>
            </a:extLst>
          </p:cNvPr>
          <p:cNvSpPr>
            <a:spLocks noChangeAspect="1"/>
          </p:cNvSpPr>
          <p:nvPr/>
        </p:nvSpPr>
        <p:spPr>
          <a:xfrm>
            <a:off x="9003049" y="4318950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C6D05763-DECC-E394-A293-4BFF8D9134B9}"/>
              </a:ext>
            </a:extLst>
          </p:cNvPr>
          <p:cNvSpPr>
            <a:spLocks noChangeAspect="1"/>
          </p:cNvSpPr>
          <p:nvPr/>
        </p:nvSpPr>
        <p:spPr>
          <a:xfrm>
            <a:off x="9003049" y="4123654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4707DBC6-B66C-EEF3-265C-8298CAFE8A96}"/>
              </a:ext>
            </a:extLst>
          </p:cNvPr>
          <p:cNvSpPr>
            <a:spLocks noChangeAspect="1"/>
          </p:cNvSpPr>
          <p:nvPr/>
        </p:nvSpPr>
        <p:spPr>
          <a:xfrm>
            <a:off x="9003049" y="3928358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8FD0217A-4E8C-D741-150F-4421DED30F97}"/>
              </a:ext>
            </a:extLst>
          </p:cNvPr>
          <p:cNvSpPr>
            <a:spLocks noChangeAspect="1"/>
          </p:cNvSpPr>
          <p:nvPr/>
        </p:nvSpPr>
        <p:spPr>
          <a:xfrm>
            <a:off x="9003049" y="3730756"/>
            <a:ext cx="62058" cy="620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AFEFD4-3FB4-106D-09C5-887274B2C09E}"/>
              </a:ext>
            </a:extLst>
          </p:cNvPr>
          <p:cNvSpPr txBox="1"/>
          <p:nvPr/>
        </p:nvSpPr>
        <p:spPr>
          <a:xfrm>
            <a:off x="2419982" y="3041648"/>
            <a:ext cx="6466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5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  <a:endParaRPr lang="en-US" sz="1000" dirty="0">
              <a:solidFill>
                <a:schemeClr val="accent2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5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2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 err="1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1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CE3485-938E-D587-5327-AE09CFA59668}"/>
              </a:ext>
            </a:extLst>
          </p:cNvPr>
          <p:cNvSpPr txBox="1"/>
          <p:nvPr/>
        </p:nvSpPr>
        <p:spPr>
          <a:xfrm>
            <a:off x="8281781" y="1509572"/>
            <a:ext cx="50558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5C6659-333E-180B-0D23-1EC530521BF9}"/>
              </a:ext>
            </a:extLst>
          </p:cNvPr>
          <p:cNvSpPr txBox="1"/>
          <p:nvPr/>
        </p:nvSpPr>
        <p:spPr>
          <a:xfrm>
            <a:off x="9514705" y="3383510"/>
            <a:ext cx="64665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  <a:p>
            <a:pPr marL="138113" indent="-138113">
              <a:buFont typeface="+mj-lt"/>
              <a:buAutoNum type="arabicPeriod"/>
            </a:pPr>
            <a:r>
              <a:rPr lang="en-US" sz="1000" dirty="0" err="1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1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C07C56C7-3024-1A27-69FD-E320138FFA19}"/>
              </a:ext>
            </a:extLst>
          </p:cNvPr>
          <p:cNvCxnSpPr>
            <a:cxnSpLocks/>
            <a:stCxn id="292" idx="3"/>
            <a:endCxn id="28" idx="1"/>
          </p:cNvCxnSpPr>
          <p:nvPr/>
        </p:nvCxnSpPr>
        <p:spPr>
          <a:xfrm>
            <a:off x="7892439" y="2144231"/>
            <a:ext cx="389342" cy="180949"/>
          </a:xfrm>
          <a:prstGeom prst="curvedConnector3">
            <a:avLst>
              <a:gd name="adj1" fmla="val 92317"/>
            </a:avLst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05E7F833-B3E4-94C4-86B5-27AC161F68D5}"/>
              </a:ext>
            </a:extLst>
          </p:cNvPr>
          <p:cNvCxnSpPr>
            <a:cxnSpLocks/>
            <a:stCxn id="396" idx="3"/>
            <a:endCxn id="31" idx="1"/>
          </p:cNvCxnSpPr>
          <p:nvPr/>
        </p:nvCxnSpPr>
        <p:spPr>
          <a:xfrm flipV="1">
            <a:off x="9096574" y="4199118"/>
            <a:ext cx="418131" cy="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B1C380A5-3FB5-6427-8D4D-62656563EACF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>
          <a:xfrm rot="10800000">
            <a:off x="3066635" y="3857257"/>
            <a:ext cx="468111" cy="340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A95A4D6-972B-D8FB-0E53-24D23E6DD868}"/>
                  </a:ext>
                </a:extLst>
              </p:cNvPr>
              <p:cNvSpPr txBox="1"/>
              <p:nvPr/>
            </p:nvSpPr>
            <p:spPr>
              <a:xfrm>
                <a:off x="695325" y="1626712"/>
                <a:ext cx="2694681" cy="656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PDF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!…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s-ES_tradnl" sz="1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A95A4D6-972B-D8FB-0E53-24D23E6DD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626712"/>
                <a:ext cx="2694681" cy="656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ADF2124-7BB3-6504-1868-E4864E24B31C}"/>
              </a:ext>
            </a:extLst>
          </p:cNvPr>
          <p:cNvGrpSpPr/>
          <p:nvPr/>
        </p:nvGrpSpPr>
        <p:grpSpPr>
          <a:xfrm>
            <a:off x="2721789" y="4876107"/>
            <a:ext cx="1083804" cy="454887"/>
            <a:chOff x="8213080" y="2328807"/>
            <a:chExt cx="1083804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F2C8021-98DC-150C-21F8-80FFDD3165B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0F2C8021-98DC-150C-21F8-80FFDD3165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A992169-B770-5E9C-5EFC-0CA2CE2BB2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4A992169-B770-5E9C-5EFC-0CA2CE2BB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7" name="Straight Arrow Connector 496">
              <a:extLst>
                <a:ext uri="{FF2B5EF4-FFF2-40B4-BE49-F238E27FC236}">
                  <a16:creationId xmlns:a16="http://schemas.microsoft.com/office/drawing/2014/main" id="{FFB14F73-4440-EB7B-B383-3C5121ADE59B}"/>
                </a:ext>
              </a:extLst>
            </p:cNvPr>
            <p:cNvCxnSpPr>
              <a:cxnSpLocks/>
              <a:stCxn id="60" idx="6"/>
              <a:endCxn id="61" idx="2"/>
            </p:cNvCxnSpPr>
            <p:nvPr/>
          </p:nvCxnSpPr>
          <p:spPr>
            <a:xfrm>
              <a:off x="8667967" y="2556251"/>
              <a:ext cx="1740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66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B417F85E-0802-DD26-4F25-174303FCB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34"/>
          <a:stretch/>
        </p:blipFill>
        <p:spPr bwMode="auto">
          <a:xfrm>
            <a:off x="1216950" y="2229800"/>
            <a:ext cx="2773099" cy="291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Distribución Tópicos-Palabras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5D885-9895-00FA-25B5-F5CD9705536B}"/>
              </a:ext>
            </a:extLst>
          </p:cNvPr>
          <p:cNvSpPr txBox="1"/>
          <p:nvPr/>
        </p:nvSpPr>
        <p:spPr>
          <a:xfrm>
            <a:off x="596267" y="387122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bas Neue" pitchFamily="2" charset="0"/>
                <a:ea typeface="Fira Sans SemiBold" panose="020B0503050000020004" pitchFamily="34" charset="0"/>
              </a:rPr>
              <a:t>REFORMA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31449-D1D5-C33A-7F83-1F508353373F}"/>
              </a:ext>
            </a:extLst>
          </p:cNvPr>
          <p:cNvSpPr txBox="1"/>
          <p:nvPr/>
        </p:nvSpPr>
        <p:spPr>
          <a:xfrm>
            <a:off x="2438031" y="4959647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  <a:endParaRPr lang="en-US" sz="1200" dirty="0"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AE803-71E3-D829-9D2D-713EA349B62D}"/>
              </a:ext>
            </a:extLst>
          </p:cNvPr>
          <p:cNvSpPr txBox="1"/>
          <p:nvPr/>
        </p:nvSpPr>
        <p:spPr>
          <a:xfrm>
            <a:off x="2071585" y="1952801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sz="1200" dirty="0"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5F4B5-1AA8-D46E-09EC-A4CA8151AAF7}"/>
              </a:ext>
            </a:extLst>
          </p:cNvPr>
          <p:cNvSpPr txBox="1"/>
          <p:nvPr/>
        </p:nvSpPr>
        <p:spPr>
          <a:xfrm>
            <a:off x="3867302" y="3327013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bas Neue" pitchFamily="2" charset="0"/>
                <a:ea typeface="Fira Sans SemiBold" panose="020B0503050000020004" pitchFamily="34" charset="0"/>
              </a:rPr>
              <a:t>BANCADA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26932-606D-37CD-7372-B9ED23E54B05}"/>
              </a:ext>
            </a:extLst>
          </p:cNvPr>
          <p:cNvSpPr txBox="1"/>
          <p:nvPr/>
        </p:nvSpPr>
        <p:spPr>
          <a:xfrm>
            <a:off x="2943137" y="378099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F26FE-1996-C46B-FD07-B6481D77EE82}"/>
              </a:ext>
            </a:extLst>
          </p:cNvPr>
          <p:cNvSpPr txBox="1"/>
          <p:nvPr/>
        </p:nvSpPr>
        <p:spPr>
          <a:xfrm>
            <a:off x="2008005" y="313686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DE9412-3E66-2BC9-ACC0-C13E66426689}"/>
              </a:ext>
            </a:extLst>
          </p:cNvPr>
          <p:cNvSpPr txBox="1"/>
          <p:nvPr/>
        </p:nvSpPr>
        <p:spPr>
          <a:xfrm>
            <a:off x="1409062" y="3555098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B6A6B3-C5F0-8EFB-C45F-17D19CEFC4CF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>
                <a:latin typeface="Montserrat" pitchFamily="2" charset="77"/>
              </a:rPr>
              <a:t>Distribución de Dirichlet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F19FE9-87F7-27C9-0680-E38021F47F91}"/>
              </a:ext>
            </a:extLst>
          </p:cNvPr>
          <p:cNvGrpSpPr/>
          <p:nvPr/>
        </p:nvGrpSpPr>
        <p:grpSpPr>
          <a:xfrm>
            <a:off x="1901036" y="5684296"/>
            <a:ext cx="1073990" cy="454002"/>
            <a:chOff x="6240375" y="2372969"/>
            <a:chExt cx="1073990" cy="454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681BB86-9404-2EC7-7D2F-11B282D12A4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681BB86-9404-2EC7-7D2F-11B282D12A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BFFD9E2-F6B1-588A-CBE8-C915030D29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BFFD9E2-F6B1-588A-CBE8-C915030D29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64E37F5-ADA9-154C-1E32-95E9365DF88E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94377" y="2599970"/>
              <a:ext cx="1659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4464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>
            <a:extLst>
              <a:ext uri="{FF2B5EF4-FFF2-40B4-BE49-F238E27FC236}">
                <a16:creationId xmlns:a16="http://schemas.microsoft.com/office/drawing/2014/main" id="{B417F85E-0802-DD26-4F25-174303FCB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834"/>
          <a:stretch/>
        </p:blipFill>
        <p:spPr bwMode="auto">
          <a:xfrm>
            <a:off x="1216950" y="2229800"/>
            <a:ext cx="2773099" cy="291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Distribución Tópicos-Palabras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5D885-9895-00FA-25B5-F5CD9705536B}"/>
              </a:ext>
            </a:extLst>
          </p:cNvPr>
          <p:cNvSpPr txBox="1"/>
          <p:nvPr/>
        </p:nvSpPr>
        <p:spPr>
          <a:xfrm>
            <a:off x="596267" y="387122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bas Neue" pitchFamily="2" charset="0"/>
                <a:ea typeface="Fira Sans SemiBold" panose="020B0503050000020004" pitchFamily="34" charset="0"/>
              </a:rPr>
              <a:t>REFORMA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31449-D1D5-C33A-7F83-1F508353373F}"/>
              </a:ext>
            </a:extLst>
          </p:cNvPr>
          <p:cNvSpPr txBox="1"/>
          <p:nvPr/>
        </p:nvSpPr>
        <p:spPr>
          <a:xfrm>
            <a:off x="2438031" y="4959647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  <a:endParaRPr lang="en-US" sz="1200" dirty="0"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AE803-71E3-D829-9D2D-713EA349B62D}"/>
              </a:ext>
            </a:extLst>
          </p:cNvPr>
          <p:cNvSpPr txBox="1"/>
          <p:nvPr/>
        </p:nvSpPr>
        <p:spPr>
          <a:xfrm>
            <a:off x="2071585" y="1952801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sz="1200" dirty="0"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B5F4B5-1AA8-D46E-09EC-A4CA8151AAF7}"/>
              </a:ext>
            </a:extLst>
          </p:cNvPr>
          <p:cNvSpPr txBox="1"/>
          <p:nvPr/>
        </p:nvSpPr>
        <p:spPr>
          <a:xfrm>
            <a:off x="3867302" y="3327013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Bebas Neue" pitchFamily="2" charset="0"/>
                <a:ea typeface="Fira Sans SemiBold" panose="020B0503050000020004" pitchFamily="34" charset="0"/>
              </a:rPr>
              <a:t>BANCADA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826932-606D-37CD-7372-B9ED23E54B05}"/>
              </a:ext>
            </a:extLst>
          </p:cNvPr>
          <p:cNvSpPr txBox="1"/>
          <p:nvPr/>
        </p:nvSpPr>
        <p:spPr>
          <a:xfrm>
            <a:off x="2943137" y="3780996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F26FE-1996-C46B-FD07-B6481D77EE82}"/>
              </a:ext>
            </a:extLst>
          </p:cNvPr>
          <p:cNvSpPr txBox="1"/>
          <p:nvPr/>
        </p:nvSpPr>
        <p:spPr>
          <a:xfrm>
            <a:off x="2008005" y="3136861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2075" indent="-92075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DE9412-3E66-2BC9-ACC0-C13E66426689}"/>
              </a:ext>
            </a:extLst>
          </p:cNvPr>
          <p:cNvSpPr txBox="1"/>
          <p:nvPr/>
        </p:nvSpPr>
        <p:spPr>
          <a:xfrm>
            <a:off x="1409062" y="3555098"/>
            <a:ext cx="6896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9B9EAD65-6CE7-C753-C3B4-8A9F243F5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459612"/>
              </p:ext>
            </p:extLst>
          </p:nvPr>
        </p:nvGraphicFramePr>
        <p:xfrm>
          <a:off x="4765682" y="2951628"/>
          <a:ext cx="4032250" cy="609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08062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116774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910180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946262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2627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Bebas Neue" pitchFamily="2" charset="0"/>
                        </a:rPr>
                        <a:t>Presidente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Bebas Neue" pitchFamily="2" charset="0"/>
                          <a:ea typeface="Fira Sans" panose="020B0503050000020004" pitchFamily="34" charset="0"/>
                        </a:rPr>
                        <a:t>Bancada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Bebas Neue" pitchFamily="2" charset="0"/>
                        </a:rPr>
                        <a:t>Reforma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2627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Bebas Neue" pitchFamily="2" charset="0"/>
                        </a:rPr>
                        <a:t>0.5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Bebas Neue" pitchFamily="2" charset="0"/>
                        </a:rPr>
                        <a:t>0.3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Bebas Neue" pitchFamily="2" charset="0"/>
                        </a:rPr>
                        <a:t>0.0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Bebas Neue" pitchFamily="2" charset="0"/>
                        </a:rPr>
                        <a:t>0.2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AA967E61-0C7F-03B4-8C50-52F0665C3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804282"/>
              </p:ext>
            </p:extLst>
          </p:nvPr>
        </p:nvGraphicFramePr>
        <p:xfrm>
          <a:off x="4765682" y="4209418"/>
          <a:ext cx="4032250" cy="609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8063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1167745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910180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946262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2627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Bebas Neue" pitchFamily="2" charset="0"/>
                        </a:rPr>
                        <a:t>Presidente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Bebas Neue" pitchFamily="2" charset="0"/>
                        </a:rPr>
                        <a:t>Bancada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Bebas Neue" pitchFamily="2" charset="0"/>
                        </a:rPr>
                        <a:t>Reforma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2627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Bebas Neue" pitchFamily="2" charset="0"/>
                        </a:rPr>
                        <a:t>0.2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Bebas Neue" pitchFamily="2" charset="0"/>
                        </a:rPr>
                        <a:t>0.3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Bebas Neue" pitchFamily="2" charset="0"/>
                        </a:rPr>
                        <a:t>0.3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Bebas Neue" pitchFamily="2" charset="0"/>
                        </a:rPr>
                        <a:t>0.2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32101DFA-7B8F-FAB6-AA18-9F14834C9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18179"/>
              </p:ext>
            </p:extLst>
          </p:nvPr>
        </p:nvGraphicFramePr>
        <p:xfrm>
          <a:off x="4765682" y="5467209"/>
          <a:ext cx="4032250" cy="609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08063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1167745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910180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946262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2627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Bebas Neue" pitchFamily="2" charset="0"/>
                        </a:rPr>
                        <a:t>Presidente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Bebas Neue" pitchFamily="2" charset="0"/>
                        </a:rPr>
                        <a:t>Bancada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>
                          <a:latin typeface="Bebas Neue" pitchFamily="2" charset="0"/>
                        </a:rPr>
                        <a:t>Reforma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26273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Bebas Neue" pitchFamily="2" charset="0"/>
                        </a:rPr>
                        <a:t>0.3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Bebas Neue" pitchFamily="2" charset="0"/>
                        </a:rPr>
                        <a:t>0.0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Bebas Neue" pitchFamily="2" charset="0"/>
                        </a:rPr>
                        <a:t>0.0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latin typeface="Bebas Neue" pitchFamily="2" charset="0"/>
                        </a:rPr>
                        <a:t>0.7</a:t>
                      </a:r>
                      <a:endParaRPr lang="en-US" sz="14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0D01A16-6621-7279-7E5E-B9EA14F029D9}"/>
              </a:ext>
            </a:extLst>
          </p:cNvPr>
          <p:cNvSpPr txBox="1"/>
          <p:nvPr/>
        </p:nvSpPr>
        <p:spPr>
          <a:xfrm>
            <a:off x="4669325" y="382179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AE9ACA-3698-8ABB-0EC6-EE89321B77D4}"/>
              </a:ext>
            </a:extLst>
          </p:cNvPr>
          <p:cNvSpPr txBox="1"/>
          <p:nvPr/>
        </p:nvSpPr>
        <p:spPr>
          <a:xfrm>
            <a:off x="4673576" y="2577731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A51D26-0ED6-2E15-E2C5-BB38344AF39C}"/>
              </a:ext>
            </a:extLst>
          </p:cNvPr>
          <p:cNvSpPr txBox="1"/>
          <p:nvPr/>
        </p:nvSpPr>
        <p:spPr>
          <a:xfrm>
            <a:off x="4669325" y="5086990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B6A6B3-C5F0-8EFB-C45F-17D19CEFC4CF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>
                <a:latin typeface="Montserrat" pitchFamily="2" charset="77"/>
              </a:rPr>
              <a:t>Distribución Multinomial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D5B566-6BCB-AC24-A604-0AA360DE2F1A}"/>
              </a:ext>
            </a:extLst>
          </p:cNvPr>
          <p:cNvGrpSpPr/>
          <p:nvPr/>
        </p:nvGrpSpPr>
        <p:grpSpPr>
          <a:xfrm>
            <a:off x="8571803" y="1848550"/>
            <a:ext cx="1088135" cy="454887"/>
            <a:chOff x="9843821" y="2328807"/>
            <a:chExt cx="1088135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FA6EF33-32C6-3711-5757-544018C5B0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FA6EF33-32C6-3711-5757-544018C5B0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1398A2E-8141-ED47-2DE6-CB4A06A583F4}"/>
                </a:ext>
              </a:extLst>
            </p:cNvPr>
            <p:cNvCxnSpPr>
              <a:cxnSpLocks/>
              <a:stCxn id="23" idx="6"/>
              <a:endCxn id="10" idx="2"/>
            </p:cNvCxnSpPr>
            <p:nvPr/>
          </p:nvCxnSpPr>
          <p:spPr>
            <a:xfrm flipV="1">
              <a:off x="10297823" y="2556251"/>
              <a:ext cx="179246" cy="442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C0F3EA1-1E85-BF94-7493-2B8E33E7CB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C0F3EA1-1E85-BF94-7493-2B8E33E7CB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  <a:blipFill>
                  <a:blip r:embed="rId4"/>
                  <a:stretch>
                    <a:fillRect l="-7895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282BE1E3-D2EA-F3E2-AC8C-C069474195A2}"/>
              </a:ext>
            </a:extLst>
          </p:cNvPr>
          <p:cNvSpPr/>
          <p:nvPr/>
        </p:nvSpPr>
        <p:spPr>
          <a:xfrm>
            <a:off x="9169174" y="2753834"/>
            <a:ext cx="2367416" cy="10051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745937-9EAF-37DB-52F4-C3A83CF3F5E7}"/>
              </a:ext>
            </a:extLst>
          </p:cNvPr>
          <p:cNvSpPr/>
          <p:nvPr/>
        </p:nvSpPr>
        <p:spPr>
          <a:xfrm>
            <a:off x="9169174" y="4011223"/>
            <a:ext cx="2367416" cy="10051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CE7379-4C99-3E80-4161-1CF7B3435BB6}"/>
              </a:ext>
            </a:extLst>
          </p:cNvPr>
          <p:cNvSpPr/>
          <p:nvPr/>
        </p:nvSpPr>
        <p:spPr>
          <a:xfrm>
            <a:off x="9161157" y="5268613"/>
            <a:ext cx="2367416" cy="10051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269DA-8021-E0C5-2C12-13FE64262526}"/>
              </a:ext>
            </a:extLst>
          </p:cNvPr>
          <p:cNvSpPr txBox="1"/>
          <p:nvPr/>
        </p:nvSpPr>
        <p:spPr>
          <a:xfrm>
            <a:off x="9298729" y="2787068"/>
            <a:ext cx="10102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0D1140-71F1-5131-C026-7BCFB7D709B2}"/>
              </a:ext>
            </a:extLst>
          </p:cNvPr>
          <p:cNvSpPr txBox="1"/>
          <p:nvPr/>
        </p:nvSpPr>
        <p:spPr>
          <a:xfrm>
            <a:off x="10505920" y="2787068"/>
            <a:ext cx="94128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FF6160-8FB8-A4F5-5919-9E55947061C2}"/>
              </a:ext>
            </a:extLst>
          </p:cNvPr>
          <p:cNvSpPr txBox="1"/>
          <p:nvPr/>
        </p:nvSpPr>
        <p:spPr>
          <a:xfrm>
            <a:off x="9248862" y="4044458"/>
            <a:ext cx="10102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Bancada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56D426-D885-6C3A-242D-429535DA7A49}"/>
              </a:ext>
            </a:extLst>
          </p:cNvPr>
          <p:cNvSpPr txBox="1"/>
          <p:nvPr/>
        </p:nvSpPr>
        <p:spPr>
          <a:xfrm>
            <a:off x="10456053" y="4044458"/>
            <a:ext cx="941283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Bancada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Bancada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57CD60-AD78-5E52-6FC3-FB0172759C34}"/>
              </a:ext>
            </a:extLst>
          </p:cNvPr>
          <p:cNvSpPr txBox="1"/>
          <p:nvPr/>
        </p:nvSpPr>
        <p:spPr>
          <a:xfrm>
            <a:off x="9298729" y="5301847"/>
            <a:ext cx="101021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504FFA-8AA4-FD4B-62E9-A01DB7D58C3D}"/>
              </a:ext>
            </a:extLst>
          </p:cNvPr>
          <p:cNvSpPr txBox="1"/>
          <p:nvPr/>
        </p:nvSpPr>
        <p:spPr>
          <a:xfrm>
            <a:off x="10505920" y="5301847"/>
            <a:ext cx="68800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  <a:p>
            <a:r>
              <a:rPr lang="en-US" sz="1100" dirty="0" err="1">
                <a:solidFill>
                  <a:schemeClr val="bg1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100" dirty="0">
              <a:solidFill>
                <a:schemeClr val="bg1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04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Generativo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26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/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5E28559-9C72-4B8C-6B5A-ACB94DD5590D}"/>
              </a:ext>
            </a:extLst>
          </p:cNvPr>
          <p:cNvGrpSpPr/>
          <p:nvPr/>
        </p:nvGrpSpPr>
        <p:grpSpPr>
          <a:xfrm>
            <a:off x="3856304" y="2645525"/>
            <a:ext cx="1074749" cy="456998"/>
            <a:chOff x="4173502" y="2372969"/>
            <a:chExt cx="1074749" cy="456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5C3EFA-7D15-8CE5-B65B-DE0AE5672F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627504" y="2599970"/>
              <a:ext cx="166745" cy="299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D0127D-50ED-30B9-83FE-6C9652768CE0}"/>
              </a:ext>
            </a:extLst>
          </p:cNvPr>
          <p:cNvGrpSpPr/>
          <p:nvPr/>
        </p:nvGrpSpPr>
        <p:grpSpPr>
          <a:xfrm>
            <a:off x="5940919" y="2647023"/>
            <a:ext cx="1073990" cy="454002"/>
            <a:chOff x="6240375" y="2372969"/>
            <a:chExt cx="1073990" cy="454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2CE618-A1F9-2DEB-1E9B-28EFEA546E2F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94377" y="2599970"/>
              <a:ext cx="1659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0FCA5-8F50-E288-24F8-4F2424EA6224}"/>
              </a:ext>
            </a:extLst>
          </p:cNvPr>
          <p:cNvGrpSpPr/>
          <p:nvPr/>
        </p:nvGrpSpPr>
        <p:grpSpPr>
          <a:xfrm>
            <a:off x="8024775" y="2646581"/>
            <a:ext cx="1083804" cy="454887"/>
            <a:chOff x="8213080" y="2328807"/>
            <a:chExt cx="1083804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C5B845-098C-E610-DC90-FD08F9FBDE83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8667967" y="2556251"/>
              <a:ext cx="1740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ED7B10-31C8-1C88-7430-9B357DAB62E8}"/>
              </a:ext>
            </a:extLst>
          </p:cNvPr>
          <p:cNvGrpSpPr/>
          <p:nvPr/>
        </p:nvGrpSpPr>
        <p:grpSpPr>
          <a:xfrm>
            <a:off x="10118445" y="2646581"/>
            <a:ext cx="1088135" cy="454887"/>
            <a:chOff x="9843821" y="2328807"/>
            <a:chExt cx="1088135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6F64D8D-2227-4112-0AA2-9DECE1CECB89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 flipV="1">
              <a:off x="10297823" y="2556251"/>
              <a:ext cx="179246" cy="442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  <a:blipFill>
                  <a:blip r:embed="rId10"/>
                  <a:stretch>
                    <a:fillRect l="-105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63" name="Content Placeholder 4" descr="Document with solid fill">
            <a:extLst>
              <a:ext uri="{FF2B5EF4-FFF2-40B4-BE49-F238E27FC236}">
                <a16:creationId xmlns:a16="http://schemas.microsoft.com/office/drawing/2014/main" id="{F550BB42-D342-74BF-EC93-CBD5078B03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60330" y="2494452"/>
            <a:ext cx="759145" cy="759145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2F9CBD6-7147-5765-A71E-67AAFF2C4221}"/>
              </a:ext>
            </a:extLst>
          </p:cNvPr>
          <p:cNvGrpSpPr/>
          <p:nvPr/>
        </p:nvGrpSpPr>
        <p:grpSpPr>
          <a:xfrm>
            <a:off x="1233753" y="3794400"/>
            <a:ext cx="1212299" cy="1212299"/>
            <a:chOff x="1590683" y="2895432"/>
            <a:chExt cx="1212299" cy="1212299"/>
          </a:xfrm>
        </p:grpSpPr>
        <p:pic>
          <p:nvPicPr>
            <p:cNvPr id="165" name="Graphic 164" descr="Paper outline">
              <a:extLst>
                <a:ext uri="{FF2B5EF4-FFF2-40B4-BE49-F238E27FC236}">
                  <a16:creationId xmlns:a16="http://schemas.microsoft.com/office/drawing/2014/main" id="{4DFA1582-037C-9FD5-1A1F-45D946F3B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590683" y="2895432"/>
              <a:ext cx="1212299" cy="1212299"/>
            </a:xfrm>
            <a:prstGeom prst="rect">
              <a:avLst/>
            </a:prstGeom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3989420-B7A2-DB14-D083-77CC807D590F}"/>
                </a:ext>
              </a:extLst>
            </p:cNvPr>
            <p:cNvSpPr txBox="1"/>
            <p:nvPr/>
          </p:nvSpPr>
          <p:spPr>
            <a:xfrm>
              <a:off x="1878430" y="3247643"/>
              <a:ext cx="6431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FE59F510-6517-1090-C632-A630CD361504}"/>
                </a:ext>
              </a:extLst>
            </p:cNvPr>
            <p:cNvSpPr txBox="1"/>
            <p:nvPr/>
          </p:nvSpPr>
          <p:spPr>
            <a:xfrm>
              <a:off x="1878430" y="3408311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81C976A-B381-D8DB-F1E9-47D5184B130B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EB872BD-49DB-E8CE-4D1B-86BD1EE4734C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44EA3ADC-873E-CFBE-9F01-273F33F97E47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LDA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3734173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Generativo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27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/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4" descr="Document with solid fill">
            <a:extLst>
              <a:ext uri="{FF2B5EF4-FFF2-40B4-BE49-F238E27FC236}">
                <a16:creationId xmlns:a16="http://schemas.microsoft.com/office/drawing/2014/main" id="{7D18385B-AD7E-2AF2-B7EC-34A339AF3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330" y="2494452"/>
            <a:ext cx="759145" cy="75914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5E28559-9C72-4B8C-6B5A-ACB94DD5590D}"/>
              </a:ext>
            </a:extLst>
          </p:cNvPr>
          <p:cNvGrpSpPr/>
          <p:nvPr/>
        </p:nvGrpSpPr>
        <p:grpSpPr>
          <a:xfrm>
            <a:off x="3856304" y="2645525"/>
            <a:ext cx="1074749" cy="456998"/>
            <a:chOff x="4173502" y="2372969"/>
            <a:chExt cx="1074749" cy="456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5C3EFA-7D15-8CE5-B65B-DE0AE5672F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627504" y="2599970"/>
              <a:ext cx="166745" cy="299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D0127D-50ED-30B9-83FE-6C9652768CE0}"/>
              </a:ext>
            </a:extLst>
          </p:cNvPr>
          <p:cNvGrpSpPr/>
          <p:nvPr/>
        </p:nvGrpSpPr>
        <p:grpSpPr>
          <a:xfrm>
            <a:off x="5940919" y="2647023"/>
            <a:ext cx="1073990" cy="454002"/>
            <a:chOff x="6240375" y="2372969"/>
            <a:chExt cx="1073990" cy="454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2CE618-A1F9-2DEB-1E9B-28EFEA546E2F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94377" y="2599970"/>
              <a:ext cx="1659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0FCA5-8F50-E288-24F8-4F2424EA6224}"/>
              </a:ext>
            </a:extLst>
          </p:cNvPr>
          <p:cNvGrpSpPr/>
          <p:nvPr/>
        </p:nvGrpSpPr>
        <p:grpSpPr>
          <a:xfrm>
            <a:off x="8024775" y="2646581"/>
            <a:ext cx="1083804" cy="454887"/>
            <a:chOff x="8213080" y="2328807"/>
            <a:chExt cx="1083804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C5B845-098C-E610-DC90-FD08F9FBDE83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8667967" y="2556251"/>
              <a:ext cx="1740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ED7B10-31C8-1C88-7430-9B357DAB62E8}"/>
              </a:ext>
            </a:extLst>
          </p:cNvPr>
          <p:cNvGrpSpPr/>
          <p:nvPr/>
        </p:nvGrpSpPr>
        <p:grpSpPr>
          <a:xfrm>
            <a:off x="10118445" y="2646581"/>
            <a:ext cx="1088135" cy="454887"/>
            <a:chOff x="9843821" y="2328807"/>
            <a:chExt cx="1088135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6F64D8D-2227-4112-0AA2-9DECE1CECB89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 flipV="1">
              <a:off x="10297823" y="2556251"/>
              <a:ext cx="179246" cy="442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  <a:blipFill>
                  <a:blip r:embed="rId12"/>
                  <a:stretch>
                    <a:fillRect l="-105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05DD1F-D08A-ED3D-7F9C-DEDD4EC2B97C}"/>
              </a:ext>
            </a:extLst>
          </p:cNvPr>
          <p:cNvGrpSpPr/>
          <p:nvPr/>
        </p:nvGrpSpPr>
        <p:grpSpPr>
          <a:xfrm>
            <a:off x="3233876" y="3300449"/>
            <a:ext cx="2319603" cy="1662133"/>
            <a:chOff x="2458657" y="1211089"/>
            <a:chExt cx="7221800" cy="51748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F04B9727-73E0-069F-97E1-F112FC1C629A}"/>
                </a:ext>
              </a:extLst>
            </p:cNvPr>
            <p:cNvSpPr/>
            <p:nvPr/>
          </p:nvSpPr>
          <p:spPr>
            <a:xfrm>
              <a:off x="3861699" y="2009033"/>
              <a:ext cx="4378236" cy="377434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95F4F3-B4CD-ECB6-FC24-C2F3A7CA88DF}"/>
                </a:ext>
              </a:extLst>
            </p:cNvPr>
            <p:cNvSpPr txBox="1"/>
            <p:nvPr/>
          </p:nvSpPr>
          <p:spPr>
            <a:xfrm>
              <a:off x="8072435" y="5602231"/>
              <a:ext cx="160802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Tópico</a:t>
              </a: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A7C5C8-D1FB-8949-EEFF-FA575597A44A}"/>
                </a:ext>
              </a:extLst>
            </p:cNvPr>
            <p:cNvSpPr txBox="1"/>
            <p:nvPr/>
          </p:nvSpPr>
          <p:spPr>
            <a:xfrm>
              <a:off x="2458657" y="5619354"/>
              <a:ext cx="1588059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Tópico</a:t>
              </a:r>
              <a:r>
                <a:rPr lang="en-US" sz="1000" dirty="0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F1A22C-E70D-2F19-2903-16DEA7106CD0}"/>
                </a:ext>
              </a:extLst>
            </p:cNvPr>
            <p:cNvSpPr txBox="1"/>
            <p:nvPr/>
          </p:nvSpPr>
          <p:spPr>
            <a:xfrm>
              <a:off x="5239442" y="1211089"/>
              <a:ext cx="160802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Tópico</a:t>
              </a:r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 3</a:t>
              </a:r>
            </a:p>
          </p:txBody>
        </p:sp>
        <p:pic>
          <p:nvPicPr>
            <p:cNvPr id="11" name="Graphic 10" descr="Paper with solid fill">
              <a:extLst>
                <a:ext uri="{FF2B5EF4-FFF2-40B4-BE49-F238E27FC236}">
                  <a16:creationId xmlns:a16="http://schemas.microsoft.com/office/drawing/2014/main" id="{4C71C06B-02BA-A08F-DE85-67B2073D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80819" y="4850098"/>
              <a:ext cx="602065" cy="60206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6D4989-99BC-2A8A-9466-D1AC4C14AF54}"/>
              </a:ext>
            </a:extLst>
          </p:cNvPr>
          <p:cNvGrpSpPr/>
          <p:nvPr/>
        </p:nvGrpSpPr>
        <p:grpSpPr>
          <a:xfrm>
            <a:off x="1233753" y="3794400"/>
            <a:ext cx="1212299" cy="1212299"/>
            <a:chOff x="1590683" y="2895432"/>
            <a:chExt cx="1212299" cy="1212299"/>
          </a:xfrm>
        </p:grpSpPr>
        <p:pic>
          <p:nvPicPr>
            <p:cNvPr id="40" name="Graphic 39" descr="Paper outline">
              <a:extLst>
                <a:ext uri="{FF2B5EF4-FFF2-40B4-BE49-F238E27FC236}">
                  <a16:creationId xmlns:a16="http://schemas.microsoft.com/office/drawing/2014/main" id="{641C5F51-8B18-9619-B390-EB3E511B5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590683" y="2895432"/>
              <a:ext cx="1212299" cy="121229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D6FAB1-7651-E121-B0C1-04D4DA62E66A}"/>
                </a:ext>
              </a:extLst>
            </p:cNvPr>
            <p:cNvSpPr txBox="1"/>
            <p:nvPr/>
          </p:nvSpPr>
          <p:spPr>
            <a:xfrm>
              <a:off x="1878430" y="3247643"/>
              <a:ext cx="6431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2D13AB-75E3-E76F-6A88-21947094BF3B}"/>
                </a:ext>
              </a:extLst>
            </p:cNvPr>
            <p:cNvSpPr txBox="1"/>
            <p:nvPr/>
          </p:nvSpPr>
          <p:spPr>
            <a:xfrm>
              <a:off x="1878430" y="3408311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360DB-06FC-CF46-30C3-CC09DC435182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F1AB77-3C3B-25B2-9FA7-2B4B5C23A72D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F6BA770-CDAF-906F-3128-B1C81F0B1E9A}"/>
              </a:ext>
            </a:extLst>
          </p:cNvPr>
          <p:cNvSpPr/>
          <p:nvPr/>
        </p:nvSpPr>
        <p:spPr>
          <a:xfrm>
            <a:off x="3840151" y="5380657"/>
            <a:ext cx="252000" cy="17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D848DC-FD4E-2BDD-AC86-336CC7DC628F}"/>
              </a:ext>
            </a:extLst>
          </p:cNvPr>
          <p:cNvSpPr/>
          <p:nvPr/>
        </p:nvSpPr>
        <p:spPr>
          <a:xfrm>
            <a:off x="4100680" y="5380657"/>
            <a:ext cx="743018" cy="17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75%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D04A8D-EC45-8A00-8DF7-6CD7A8FB3AA2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LDA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201790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Generativo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28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/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4" descr="Document with solid fill">
            <a:extLst>
              <a:ext uri="{FF2B5EF4-FFF2-40B4-BE49-F238E27FC236}">
                <a16:creationId xmlns:a16="http://schemas.microsoft.com/office/drawing/2014/main" id="{7D18385B-AD7E-2AF2-B7EC-34A339AF3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330" y="2494452"/>
            <a:ext cx="759145" cy="75914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5E28559-9C72-4B8C-6B5A-ACB94DD5590D}"/>
              </a:ext>
            </a:extLst>
          </p:cNvPr>
          <p:cNvGrpSpPr/>
          <p:nvPr/>
        </p:nvGrpSpPr>
        <p:grpSpPr>
          <a:xfrm>
            <a:off x="3856304" y="2645525"/>
            <a:ext cx="1074749" cy="456998"/>
            <a:chOff x="4173502" y="2372969"/>
            <a:chExt cx="1074749" cy="456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5C3EFA-7D15-8CE5-B65B-DE0AE5672F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627504" y="2599970"/>
              <a:ext cx="166745" cy="299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D0127D-50ED-30B9-83FE-6C9652768CE0}"/>
              </a:ext>
            </a:extLst>
          </p:cNvPr>
          <p:cNvGrpSpPr/>
          <p:nvPr/>
        </p:nvGrpSpPr>
        <p:grpSpPr>
          <a:xfrm>
            <a:off x="5940919" y="2647023"/>
            <a:ext cx="1073990" cy="454002"/>
            <a:chOff x="6240375" y="2372969"/>
            <a:chExt cx="1073990" cy="454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2CE618-A1F9-2DEB-1E9B-28EFEA546E2F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94377" y="2599970"/>
              <a:ext cx="1659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0FCA5-8F50-E288-24F8-4F2424EA6224}"/>
              </a:ext>
            </a:extLst>
          </p:cNvPr>
          <p:cNvGrpSpPr/>
          <p:nvPr/>
        </p:nvGrpSpPr>
        <p:grpSpPr>
          <a:xfrm>
            <a:off x="8024775" y="2646581"/>
            <a:ext cx="1083804" cy="454887"/>
            <a:chOff x="8213080" y="2328807"/>
            <a:chExt cx="1083804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C5B845-098C-E610-DC90-FD08F9FBDE83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8667967" y="2556251"/>
              <a:ext cx="1740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ED7B10-31C8-1C88-7430-9B357DAB62E8}"/>
              </a:ext>
            </a:extLst>
          </p:cNvPr>
          <p:cNvGrpSpPr/>
          <p:nvPr/>
        </p:nvGrpSpPr>
        <p:grpSpPr>
          <a:xfrm>
            <a:off x="10118445" y="2646581"/>
            <a:ext cx="1088135" cy="454887"/>
            <a:chOff x="9843821" y="2328807"/>
            <a:chExt cx="1088135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6F64D8D-2227-4112-0AA2-9DECE1CECB89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 flipV="1">
              <a:off x="10297823" y="2556251"/>
              <a:ext cx="179246" cy="442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  <a:blipFill>
                  <a:blip r:embed="rId12"/>
                  <a:stretch>
                    <a:fillRect l="-105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05DD1F-D08A-ED3D-7F9C-DEDD4EC2B97C}"/>
              </a:ext>
            </a:extLst>
          </p:cNvPr>
          <p:cNvGrpSpPr/>
          <p:nvPr/>
        </p:nvGrpSpPr>
        <p:grpSpPr>
          <a:xfrm>
            <a:off x="3233876" y="3300449"/>
            <a:ext cx="2319603" cy="1662133"/>
            <a:chOff x="2458657" y="1211089"/>
            <a:chExt cx="7221800" cy="51748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F04B9727-73E0-069F-97E1-F112FC1C629A}"/>
                </a:ext>
              </a:extLst>
            </p:cNvPr>
            <p:cNvSpPr/>
            <p:nvPr/>
          </p:nvSpPr>
          <p:spPr>
            <a:xfrm>
              <a:off x="3861699" y="2009033"/>
              <a:ext cx="4378236" cy="377434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95F4F3-B4CD-ECB6-FC24-C2F3A7CA88DF}"/>
                </a:ext>
              </a:extLst>
            </p:cNvPr>
            <p:cNvSpPr txBox="1"/>
            <p:nvPr/>
          </p:nvSpPr>
          <p:spPr>
            <a:xfrm>
              <a:off x="8072435" y="5602231"/>
              <a:ext cx="160802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Tópico</a:t>
              </a: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A7C5C8-D1FB-8949-EEFF-FA575597A44A}"/>
                </a:ext>
              </a:extLst>
            </p:cNvPr>
            <p:cNvSpPr txBox="1"/>
            <p:nvPr/>
          </p:nvSpPr>
          <p:spPr>
            <a:xfrm>
              <a:off x="2458657" y="5619354"/>
              <a:ext cx="1588059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Tópico</a:t>
              </a:r>
              <a:r>
                <a:rPr lang="en-US" sz="1000" dirty="0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F1A22C-E70D-2F19-2903-16DEA7106CD0}"/>
                </a:ext>
              </a:extLst>
            </p:cNvPr>
            <p:cNvSpPr txBox="1"/>
            <p:nvPr/>
          </p:nvSpPr>
          <p:spPr>
            <a:xfrm>
              <a:off x="5239442" y="1211089"/>
              <a:ext cx="160802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Tópico</a:t>
              </a:r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 3</a:t>
              </a:r>
            </a:p>
          </p:txBody>
        </p:sp>
        <p:pic>
          <p:nvPicPr>
            <p:cNvPr id="11" name="Graphic 10" descr="Paper with solid fill">
              <a:extLst>
                <a:ext uri="{FF2B5EF4-FFF2-40B4-BE49-F238E27FC236}">
                  <a16:creationId xmlns:a16="http://schemas.microsoft.com/office/drawing/2014/main" id="{4C71C06B-02BA-A08F-DE85-67B2073D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80819" y="4850098"/>
              <a:ext cx="602065" cy="60206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1A4323-6921-2DC0-B92D-9C1B5E8A31D0}"/>
              </a:ext>
            </a:extLst>
          </p:cNvPr>
          <p:cNvGrpSpPr/>
          <p:nvPr/>
        </p:nvGrpSpPr>
        <p:grpSpPr>
          <a:xfrm>
            <a:off x="5682796" y="3292552"/>
            <a:ext cx="1855375" cy="1806186"/>
            <a:chOff x="2995122" y="1225053"/>
            <a:chExt cx="5539691" cy="5392825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80AECE7B-BDE8-5AEE-458B-95CBDE46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834"/>
            <a:stretch/>
          </p:blipFill>
          <p:spPr bwMode="auto">
            <a:xfrm>
              <a:off x="3684359" y="1787258"/>
              <a:ext cx="4479319" cy="470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18A774-08C8-8F71-0D69-2D40B735013E}"/>
                </a:ext>
              </a:extLst>
            </p:cNvPr>
            <p:cNvSpPr txBox="1"/>
            <p:nvPr/>
          </p:nvSpPr>
          <p:spPr>
            <a:xfrm>
              <a:off x="7829566" y="340823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745647-BEBF-AD4B-CE45-5D9B762FBC5D}"/>
                </a:ext>
              </a:extLst>
            </p:cNvPr>
            <p:cNvSpPr txBox="1"/>
            <p:nvPr/>
          </p:nvSpPr>
          <p:spPr>
            <a:xfrm>
              <a:off x="2995122" y="4298468"/>
              <a:ext cx="68923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D8C455-E5F0-ACBE-8DE5-5658FEBC3F69}"/>
                </a:ext>
              </a:extLst>
            </p:cNvPr>
            <p:cNvSpPr txBox="1"/>
            <p:nvPr/>
          </p:nvSpPr>
          <p:spPr>
            <a:xfrm>
              <a:off x="5347720" y="122505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4E5F46-B8D3-12B7-3F4E-47600F049A6A}"/>
                </a:ext>
              </a:extLst>
            </p:cNvPr>
            <p:cNvSpPr txBox="1"/>
            <p:nvPr/>
          </p:nvSpPr>
          <p:spPr>
            <a:xfrm>
              <a:off x="6008959" y="6003091"/>
              <a:ext cx="709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DCB453-66E1-19B8-F78D-1FDE30CD8928}"/>
                </a:ext>
              </a:extLst>
            </p:cNvPr>
            <p:cNvSpPr txBox="1"/>
            <p:nvPr/>
          </p:nvSpPr>
          <p:spPr>
            <a:xfrm>
              <a:off x="5748353" y="4298468"/>
              <a:ext cx="1324859" cy="533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Tópico</a:t>
              </a: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 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6D4989-99BC-2A8A-9466-D1AC4C14AF54}"/>
              </a:ext>
            </a:extLst>
          </p:cNvPr>
          <p:cNvGrpSpPr/>
          <p:nvPr/>
        </p:nvGrpSpPr>
        <p:grpSpPr>
          <a:xfrm>
            <a:off x="1233753" y="3794400"/>
            <a:ext cx="1212299" cy="1212299"/>
            <a:chOff x="1590683" y="2895432"/>
            <a:chExt cx="1212299" cy="1212299"/>
          </a:xfrm>
        </p:grpSpPr>
        <p:pic>
          <p:nvPicPr>
            <p:cNvPr id="40" name="Graphic 39" descr="Paper outline">
              <a:extLst>
                <a:ext uri="{FF2B5EF4-FFF2-40B4-BE49-F238E27FC236}">
                  <a16:creationId xmlns:a16="http://schemas.microsoft.com/office/drawing/2014/main" id="{641C5F51-8B18-9619-B390-EB3E511B5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90683" y="2895432"/>
              <a:ext cx="1212299" cy="121229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D6FAB1-7651-E121-B0C1-04D4DA62E66A}"/>
                </a:ext>
              </a:extLst>
            </p:cNvPr>
            <p:cNvSpPr txBox="1"/>
            <p:nvPr/>
          </p:nvSpPr>
          <p:spPr>
            <a:xfrm>
              <a:off x="1878430" y="3247643"/>
              <a:ext cx="6431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2D13AB-75E3-E76F-6A88-21947094BF3B}"/>
                </a:ext>
              </a:extLst>
            </p:cNvPr>
            <p:cNvSpPr txBox="1"/>
            <p:nvPr/>
          </p:nvSpPr>
          <p:spPr>
            <a:xfrm>
              <a:off x="1878430" y="3408311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360DB-06FC-CF46-30C3-CC09DC435182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F1AB77-3C3B-25B2-9FA7-2B4B5C23A72D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F6BA770-CDAF-906F-3128-B1C81F0B1E9A}"/>
              </a:ext>
            </a:extLst>
          </p:cNvPr>
          <p:cNvSpPr/>
          <p:nvPr/>
        </p:nvSpPr>
        <p:spPr>
          <a:xfrm>
            <a:off x="3840151" y="5380657"/>
            <a:ext cx="252000" cy="17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D848DC-FD4E-2BDD-AC86-336CC7DC628F}"/>
              </a:ext>
            </a:extLst>
          </p:cNvPr>
          <p:cNvSpPr/>
          <p:nvPr/>
        </p:nvSpPr>
        <p:spPr>
          <a:xfrm>
            <a:off x="4100680" y="5380657"/>
            <a:ext cx="743018" cy="17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75%</a:t>
            </a:r>
          </a:p>
        </p:txBody>
      </p:sp>
      <p:graphicFrame>
        <p:nvGraphicFramePr>
          <p:cNvPr id="155" name="Table 7">
            <a:extLst>
              <a:ext uri="{FF2B5EF4-FFF2-40B4-BE49-F238E27FC236}">
                <a16:creationId xmlns:a16="http://schemas.microsoft.com/office/drawing/2014/main" id="{FFE9BB7A-7E5B-9E5B-BDBC-AFA2C843602B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376816"/>
          <a:ext cx="2017859" cy="243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  <a:ea typeface="Fira Sans" panose="020B0503050000020004" pitchFamily="34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0.5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8" name="Table 7">
            <a:extLst>
              <a:ext uri="{FF2B5EF4-FFF2-40B4-BE49-F238E27FC236}">
                <a16:creationId xmlns:a16="http://schemas.microsoft.com/office/drawing/2014/main" id="{6C603317-2D50-D6DE-BE2B-CFF63930BA96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703388"/>
          <a:ext cx="2017859" cy="243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9" name="Table 7">
            <a:extLst>
              <a:ext uri="{FF2B5EF4-FFF2-40B4-BE49-F238E27FC236}">
                <a16:creationId xmlns:a16="http://schemas.microsoft.com/office/drawing/2014/main" id="{A12021CB-65BD-9EAC-0FAF-95EFDA3419DA}"/>
              </a:ext>
            </a:extLst>
          </p:cNvPr>
          <p:cNvGraphicFramePr>
            <a:graphicFrameLocks noGrp="1"/>
          </p:cNvGraphicFramePr>
          <p:nvPr/>
        </p:nvGraphicFramePr>
        <p:xfrm>
          <a:off x="5662466" y="6029960"/>
          <a:ext cx="2017859" cy="243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0.7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395C908-C3BA-41B7-6448-BC0ABB6C8E10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LDA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3853368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Generativo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29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/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4" descr="Document with solid fill">
            <a:extLst>
              <a:ext uri="{FF2B5EF4-FFF2-40B4-BE49-F238E27FC236}">
                <a16:creationId xmlns:a16="http://schemas.microsoft.com/office/drawing/2014/main" id="{7D18385B-AD7E-2AF2-B7EC-34A339AF3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330" y="2494452"/>
            <a:ext cx="759145" cy="75914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5E28559-9C72-4B8C-6B5A-ACB94DD5590D}"/>
              </a:ext>
            </a:extLst>
          </p:cNvPr>
          <p:cNvGrpSpPr/>
          <p:nvPr/>
        </p:nvGrpSpPr>
        <p:grpSpPr>
          <a:xfrm>
            <a:off x="3856304" y="2645525"/>
            <a:ext cx="1074749" cy="456998"/>
            <a:chOff x="4173502" y="2372969"/>
            <a:chExt cx="1074749" cy="456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5C3EFA-7D15-8CE5-B65B-DE0AE5672F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627504" y="2599970"/>
              <a:ext cx="166745" cy="299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D0127D-50ED-30B9-83FE-6C9652768CE0}"/>
              </a:ext>
            </a:extLst>
          </p:cNvPr>
          <p:cNvGrpSpPr/>
          <p:nvPr/>
        </p:nvGrpSpPr>
        <p:grpSpPr>
          <a:xfrm>
            <a:off x="5940919" y="2647023"/>
            <a:ext cx="1073990" cy="454002"/>
            <a:chOff x="6240375" y="2372969"/>
            <a:chExt cx="1073990" cy="454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2CE618-A1F9-2DEB-1E9B-28EFEA546E2F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94377" y="2599970"/>
              <a:ext cx="1659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0FCA5-8F50-E288-24F8-4F2424EA6224}"/>
              </a:ext>
            </a:extLst>
          </p:cNvPr>
          <p:cNvGrpSpPr/>
          <p:nvPr/>
        </p:nvGrpSpPr>
        <p:grpSpPr>
          <a:xfrm>
            <a:off x="8024775" y="2646581"/>
            <a:ext cx="1083804" cy="454887"/>
            <a:chOff x="8213080" y="2328807"/>
            <a:chExt cx="1083804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C5B845-098C-E610-DC90-FD08F9FBDE83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8667967" y="2556251"/>
              <a:ext cx="1740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ED7B10-31C8-1C88-7430-9B357DAB62E8}"/>
              </a:ext>
            </a:extLst>
          </p:cNvPr>
          <p:cNvGrpSpPr/>
          <p:nvPr/>
        </p:nvGrpSpPr>
        <p:grpSpPr>
          <a:xfrm>
            <a:off x="10118445" y="2646581"/>
            <a:ext cx="1088135" cy="454887"/>
            <a:chOff x="9843821" y="2328807"/>
            <a:chExt cx="1088135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6F64D8D-2227-4112-0AA2-9DECE1CECB89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 flipV="1">
              <a:off x="10297823" y="2556251"/>
              <a:ext cx="179246" cy="442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  <a:blipFill>
                  <a:blip r:embed="rId12"/>
                  <a:stretch>
                    <a:fillRect l="-105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05DD1F-D08A-ED3D-7F9C-DEDD4EC2B97C}"/>
              </a:ext>
            </a:extLst>
          </p:cNvPr>
          <p:cNvGrpSpPr/>
          <p:nvPr/>
        </p:nvGrpSpPr>
        <p:grpSpPr>
          <a:xfrm>
            <a:off x="3233876" y="3300449"/>
            <a:ext cx="2319603" cy="1662133"/>
            <a:chOff x="2458657" y="1211089"/>
            <a:chExt cx="7221800" cy="51748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F04B9727-73E0-069F-97E1-F112FC1C629A}"/>
                </a:ext>
              </a:extLst>
            </p:cNvPr>
            <p:cNvSpPr/>
            <p:nvPr/>
          </p:nvSpPr>
          <p:spPr>
            <a:xfrm>
              <a:off x="3861699" y="2009033"/>
              <a:ext cx="4378236" cy="377434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95F4F3-B4CD-ECB6-FC24-C2F3A7CA88DF}"/>
                </a:ext>
              </a:extLst>
            </p:cNvPr>
            <p:cNvSpPr txBox="1"/>
            <p:nvPr/>
          </p:nvSpPr>
          <p:spPr>
            <a:xfrm>
              <a:off x="8072435" y="5602231"/>
              <a:ext cx="160802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Tópico</a:t>
              </a: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 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A7C5C8-D1FB-8949-EEFF-FA575597A44A}"/>
                </a:ext>
              </a:extLst>
            </p:cNvPr>
            <p:cNvSpPr txBox="1"/>
            <p:nvPr/>
          </p:nvSpPr>
          <p:spPr>
            <a:xfrm>
              <a:off x="2458657" y="5619354"/>
              <a:ext cx="1588059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Tópico</a:t>
              </a:r>
              <a:r>
                <a:rPr lang="en-US" sz="1000" dirty="0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F1A22C-E70D-2F19-2903-16DEA7106CD0}"/>
                </a:ext>
              </a:extLst>
            </p:cNvPr>
            <p:cNvSpPr txBox="1"/>
            <p:nvPr/>
          </p:nvSpPr>
          <p:spPr>
            <a:xfrm>
              <a:off x="5239442" y="1211089"/>
              <a:ext cx="160802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Tópico</a:t>
              </a:r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 3</a:t>
              </a:r>
            </a:p>
          </p:txBody>
        </p:sp>
        <p:pic>
          <p:nvPicPr>
            <p:cNvPr id="11" name="Graphic 10" descr="Paper with solid fill">
              <a:extLst>
                <a:ext uri="{FF2B5EF4-FFF2-40B4-BE49-F238E27FC236}">
                  <a16:creationId xmlns:a16="http://schemas.microsoft.com/office/drawing/2014/main" id="{4C71C06B-02BA-A08F-DE85-67B2073D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80819" y="4850098"/>
              <a:ext cx="602065" cy="60206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1A4323-6921-2DC0-B92D-9C1B5E8A31D0}"/>
              </a:ext>
            </a:extLst>
          </p:cNvPr>
          <p:cNvGrpSpPr/>
          <p:nvPr/>
        </p:nvGrpSpPr>
        <p:grpSpPr>
          <a:xfrm>
            <a:off x="5682796" y="3292552"/>
            <a:ext cx="1855375" cy="1806186"/>
            <a:chOff x="2995122" y="1225053"/>
            <a:chExt cx="5539691" cy="5392825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80AECE7B-BDE8-5AEE-458B-95CBDE46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834"/>
            <a:stretch/>
          </p:blipFill>
          <p:spPr bwMode="auto">
            <a:xfrm>
              <a:off x="3684359" y="1787258"/>
              <a:ext cx="4479319" cy="470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18A774-08C8-8F71-0D69-2D40B735013E}"/>
                </a:ext>
              </a:extLst>
            </p:cNvPr>
            <p:cNvSpPr txBox="1"/>
            <p:nvPr/>
          </p:nvSpPr>
          <p:spPr>
            <a:xfrm>
              <a:off x="7829566" y="340823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745647-BEBF-AD4B-CE45-5D9B762FBC5D}"/>
                </a:ext>
              </a:extLst>
            </p:cNvPr>
            <p:cNvSpPr txBox="1"/>
            <p:nvPr/>
          </p:nvSpPr>
          <p:spPr>
            <a:xfrm>
              <a:off x="2995122" y="4298468"/>
              <a:ext cx="68923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D8C455-E5F0-ACBE-8DE5-5658FEBC3F69}"/>
                </a:ext>
              </a:extLst>
            </p:cNvPr>
            <p:cNvSpPr txBox="1"/>
            <p:nvPr/>
          </p:nvSpPr>
          <p:spPr>
            <a:xfrm>
              <a:off x="5347720" y="122505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4E5F46-B8D3-12B7-3F4E-47600F049A6A}"/>
                </a:ext>
              </a:extLst>
            </p:cNvPr>
            <p:cNvSpPr txBox="1"/>
            <p:nvPr/>
          </p:nvSpPr>
          <p:spPr>
            <a:xfrm>
              <a:off x="6008959" y="6003091"/>
              <a:ext cx="709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DCB453-66E1-19B8-F78D-1FDE30CD8928}"/>
                </a:ext>
              </a:extLst>
            </p:cNvPr>
            <p:cNvSpPr txBox="1"/>
            <p:nvPr/>
          </p:nvSpPr>
          <p:spPr>
            <a:xfrm>
              <a:off x="5748353" y="4298468"/>
              <a:ext cx="1324859" cy="533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lang="en-US" sz="1000" dirty="0" err="1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Tópico</a:t>
              </a: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 2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6D4989-99BC-2A8A-9466-D1AC4C14AF54}"/>
              </a:ext>
            </a:extLst>
          </p:cNvPr>
          <p:cNvGrpSpPr/>
          <p:nvPr/>
        </p:nvGrpSpPr>
        <p:grpSpPr>
          <a:xfrm>
            <a:off x="1233753" y="3794400"/>
            <a:ext cx="1212299" cy="1212299"/>
            <a:chOff x="1590683" y="2895432"/>
            <a:chExt cx="1212299" cy="1212299"/>
          </a:xfrm>
        </p:grpSpPr>
        <p:pic>
          <p:nvPicPr>
            <p:cNvPr id="40" name="Graphic 39" descr="Paper outline">
              <a:extLst>
                <a:ext uri="{FF2B5EF4-FFF2-40B4-BE49-F238E27FC236}">
                  <a16:creationId xmlns:a16="http://schemas.microsoft.com/office/drawing/2014/main" id="{641C5F51-8B18-9619-B390-EB3E511B5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90683" y="2895432"/>
              <a:ext cx="1212299" cy="121229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D6FAB1-7651-E121-B0C1-04D4DA62E66A}"/>
                </a:ext>
              </a:extLst>
            </p:cNvPr>
            <p:cNvSpPr txBox="1"/>
            <p:nvPr/>
          </p:nvSpPr>
          <p:spPr>
            <a:xfrm>
              <a:off x="1878430" y="3247643"/>
              <a:ext cx="6431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2D13AB-75E3-E76F-6A88-21947094BF3B}"/>
                </a:ext>
              </a:extLst>
            </p:cNvPr>
            <p:cNvSpPr txBox="1"/>
            <p:nvPr/>
          </p:nvSpPr>
          <p:spPr>
            <a:xfrm>
              <a:off x="1878430" y="3408311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360DB-06FC-CF46-30C3-CC09DC435182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F1AB77-3C3B-25B2-9FA7-2B4B5C23A72D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544064B-0492-5E4A-6F9A-FDD686DEBC54}"/>
              </a:ext>
            </a:extLst>
          </p:cNvPr>
          <p:cNvGrpSpPr/>
          <p:nvPr/>
        </p:nvGrpSpPr>
        <p:grpSpPr>
          <a:xfrm>
            <a:off x="8064903" y="3358989"/>
            <a:ext cx="1003547" cy="1207473"/>
            <a:chOff x="8099947" y="3708619"/>
            <a:chExt cx="1003547" cy="120747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00C3F7-1BE4-A88E-9991-E2FB54742C42}"/>
                </a:ext>
              </a:extLst>
            </p:cNvPr>
            <p:cNvSpPr/>
            <p:nvPr/>
          </p:nvSpPr>
          <p:spPr>
            <a:xfrm>
              <a:off x="8099947" y="4743030"/>
              <a:ext cx="252000" cy="173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25%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766F34-647C-A046-BA33-A93FF608F140}"/>
                </a:ext>
              </a:extLst>
            </p:cNvPr>
            <p:cNvSpPr/>
            <p:nvPr/>
          </p:nvSpPr>
          <p:spPr>
            <a:xfrm>
              <a:off x="8360476" y="4743030"/>
              <a:ext cx="743018" cy="173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75%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2CEA25-8173-0B60-9969-1EA2F73B9675}"/>
                </a:ext>
              </a:extLst>
            </p:cNvPr>
            <p:cNvSpPr/>
            <p:nvPr/>
          </p:nvSpPr>
          <p:spPr>
            <a:xfrm>
              <a:off x="8099947" y="3708619"/>
              <a:ext cx="996627" cy="980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616908-6B5D-3B0A-71C4-781516248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A22F7AA-02E7-BCC9-FC0D-4EF6195B5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C36774-87B0-1CB2-DD43-BB013AFB3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849C618-7786-5C1D-1832-DE6F8550A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1483FCE-26B5-D8C3-7889-947C70C98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BFCFDF-60A7-3161-BB08-466A8F631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D151577-ECDD-13C1-093A-6E8F577DD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B54B5C2-132E-E565-6737-92DD4F297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77F7F9-C4F4-1E70-7017-B2568664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289DEA7-1994-CE0E-9C07-37E95C86B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A58CF0-A646-B860-07AE-ACBF06280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210FDB-0D75-787C-657E-CD30F6163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A9CB14A-DA18-3ECB-FAE7-F1E8A7C0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0B2D0D8-2799-9665-468B-102E2A51C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BC90B8D-B085-FF9E-9B74-988E862C8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44EC187-F030-F6F8-9918-99BD003DF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C674EC-DE72-7301-5BEC-1FA98D2AC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C1A701-3CA7-3083-080C-4750BE0E2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3FD622-5296-5A54-A853-1F71E2387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CAB4A50-B921-1396-AD0B-ED6DC1E32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2E1D816-242B-1604-FCC5-5525CB76A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678302-5AE2-05C6-7752-C5E91AC40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700AD95-91EA-8317-3ABD-89FAFCA55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3AB0D7-7184-3E4C-E1F6-9216B802B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3675606-4AAE-077F-81F9-3FF0DE71E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723C0AB-A5BC-D662-EDF0-62C763316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8F32F0D-C620-1F28-A53E-6356A4407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37C5E1-C21E-7A1B-829A-CF4CBA820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554909A-FD5D-1B6F-E02D-1F1648CE3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4A094B-FF03-3256-D1F9-31009B3C9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CCCC0FC-992E-8CA9-D06B-B02526BC64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B69E7EA-85EF-0F36-8B58-233C9C481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DF64E32-FC01-5EF9-EB87-7482FAC68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9755BD5-715F-A9C7-9F1C-E598ECFF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A4C954C-1CBE-A1B2-7ABA-383F1135C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6D12B6F-97D6-01AD-AD56-534B6FCCA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764E4F-F89A-2915-8D8E-885B14EB5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06B327F-1A3D-73E3-CD2B-41EE79130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30ACAC6-A791-F07B-649F-5411E8C02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5CEDA0D-1F70-3494-8020-23FEE837B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5E4CF3D-4691-DBEF-CD5E-14715A5E1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2D08A2B-9D9C-B273-8C76-D791951A6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30CBE5C-DD06-EB61-649F-FDEBB1E76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44D9B3-5293-1AC6-E52E-8EC309D9E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6B76C23-2EE3-82AD-7260-E12601E6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97557A5-A67B-69B7-E3DD-F59777005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F019227-9763-F16D-2470-4D10C5D17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45CDE6C-D926-7C6E-57AA-3BC1D6BFC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6871A0F-9EA4-20A7-C1BD-F4D5AEF5E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3A4274-F10F-4012-E99A-FBF779E5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9FC6E12-A432-8768-A18A-925B5D63C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B098914-6E15-CADA-05CD-7323768E6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5A47810-5394-E17C-E877-67455E057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900D6B-B75D-B80B-4920-B56E57DEA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FD51FB-8CF7-2FEE-6CB3-3B3B13B23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833FAC9-6536-41BA-7449-62DC4CCAA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2A0339E-0370-E3B2-525E-9C4B2564F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BFCF88-7859-53CC-D372-9944E23FB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9B57069-363D-79CF-DAB0-B8FAC9985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81039B4-F873-51C0-DA3B-0D0A64AF7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6C87DAC-2624-E908-B10F-DA65F366F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B1E222D-EAB5-13B6-F0DF-AE201F50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5F808C4-1A9A-AA41-11C1-FD01AB5A4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69E04BB-2100-CB95-9B8A-637CE5ECB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D2C0793-6724-119C-F010-3C888D50C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8FC3A39-7114-782E-FBF3-EE411C0B1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496EA40-DF1D-B2C1-FA71-50A7AD217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75D3100-CC0E-B4FA-2EE1-0FBC80EFE4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6FEB4B7-088E-E5FE-1AFC-EBEF0B6AA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2C53E35-BAC3-B71D-0121-CF8F709B1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C3FDB33-AAD7-82B0-310D-EC1AF1977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A1BF46D-D13B-E626-B9C1-872FE6638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5A1B792-140D-7FB5-0CC1-4910BC0C7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4531D2A-9CAE-D678-DACA-459684708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F89B4D6-0D4B-F799-3815-4F92DB0A5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0511A2D-56CF-BB4E-9C83-2CF48016A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4F977F2-BCD0-0F9F-397C-27A8FF92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18829C3-F348-C1C6-FEDB-D2858928B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33D54A9-1783-D585-FE4D-748FA0B5A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BB79354-72DC-58B2-344F-F04860067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7E0C580-C76A-B732-3F28-81AB4CA7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0877E65-4BE0-992F-0821-53354BE58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DF9F314-DD66-1F6A-4138-FB2C9ACDB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472D71A-003B-D8A8-EECB-78E1693FB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F57AD6A-C3F4-A895-DD14-50471DE0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9DD5FB6-F82A-BF7C-42CC-AD9C49E3F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CFDCC52-A418-C2E3-30D1-E4B6F4113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685EDB5-5255-CD10-C596-6E1057852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B3D2F91-7A0A-E624-F2A5-9969FC314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C9D92CE9-71B3-397D-8927-0B50DC3C6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8BFEA99-AA00-73E9-41C7-3F62589E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0811495-18D5-05A2-BFE1-60DABBA8C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80F6242-2491-9B38-737E-CF72B9963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0DCAD29-82D4-F9A1-9C24-D1C3669A1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9F921B2-87AA-D064-D122-AB83E0268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854C371-C0F0-CCC3-1771-D1D88007D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C6980E7-E27C-14E1-BEC2-71F239F5F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3513583-9892-5B34-50B2-E7ADE1F9D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9BE783E-503B-C310-1329-C2478D986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9FC1558-E5C3-DD27-20AD-AF7C5FCB4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F6BA770-CDAF-906F-3128-B1C81F0B1E9A}"/>
              </a:ext>
            </a:extLst>
          </p:cNvPr>
          <p:cNvSpPr/>
          <p:nvPr/>
        </p:nvSpPr>
        <p:spPr>
          <a:xfrm>
            <a:off x="3840151" y="5380657"/>
            <a:ext cx="252000" cy="17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D848DC-FD4E-2BDD-AC86-336CC7DC628F}"/>
              </a:ext>
            </a:extLst>
          </p:cNvPr>
          <p:cNvSpPr/>
          <p:nvPr/>
        </p:nvSpPr>
        <p:spPr>
          <a:xfrm>
            <a:off x="4100680" y="5380657"/>
            <a:ext cx="743018" cy="17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75%</a:t>
            </a:r>
          </a:p>
        </p:txBody>
      </p:sp>
      <p:graphicFrame>
        <p:nvGraphicFramePr>
          <p:cNvPr id="155" name="Table 7">
            <a:extLst>
              <a:ext uri="{FF2B5EF4-FFF2-40B4-BE49-F238E27FC236}">
                <a16:creationId xmlns:a16="http://schemas.microsoft.com/office/drawing/2014/main" id="{FFE9BB7A-7E5B-9E5B-BDBC-AFA2C843602B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376816"/>
          <a:ext cx="2017859" cy="243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  <a:ea typeface="Fira Sans" panose="020B0503050000020004" pitchFamily="34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0.5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8" name="Table 7">
            <a:extLst>
              <a:ext uri="{FF2B5EF4-FFF2-40B4-BE49-F238E27FC236}">
                <a16:creationId xmlns:a16="http://schemas.microsoft.com/office/drawing/2014/main" id="{6C603317-2D50-D6DE-BE2B-CFF63930BA96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703388"/>
          <a:ext cx="2017859" cy="243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9" name="Table 7">
            <a:extLst>
              <a:ext uri="{FF2B5EF4-FFF2-40B4-BE49-F238E27FC236}">
                <a16:creationId xmlns:a16="http://schemas.microsoft.com/office/drawing/2014/main" id="{A12021CB-65BD-9EAC-0FAF-95EFDA3419DA}"/>
              </a:ext>
            </a:extLst>
          </p:cNvPr>
          <p:cNvGraphicFramePr>
            <a:graphicFrameLocks noGrp="1"/>
          </p:cNvGraphicFramePr>
          <p:nvPr/>
        </p:nvGraphicFramePr>
        <p:xfrm>
          <a:off x="5662466" y="6029960"/>
          <a:ext cx="2017859" cy="243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0.7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FA419E-10FA-5C8F-5AFD-B287E621CF47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LDA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68533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Problemática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36496C55-E2CE-598C-6B3E-917EAC89D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000" y="2174265"/>
            <a:ext cx="1800000" cy="1800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F0B9EB-04F4-B383-21EF-FF431168C82E}"/>
              </a:ext>
            </a:extLst>
          </p:cNvPr>
          <p:cNvCxnSpPr/>
          <p:nvPr/>
        </p:nvCxnSpPr>
        <p:spPr>
          <a:xfrm>
            <a:off x="1703388" y="4650406"/>
            <a:ext cx="88931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3D4625-DEAC-32F5-5A21-90F7BBA9EA8A}"/>
              </a:ext>
            </a:extLst>
          </p:cNvPr>
          <p:cNvCxnSpPr>
            <a:cxnSpLocks/>
          </p:cNvCxnSpPr>
          <p:nvPr/>
        </p:nvCxnSpPr>
        <p:spPr>
          <a:xfrm flipH="1">
            <a:off x="1703388" y="4868863"/>
            <a:ext cx="889317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315BA0-72F7-D7D9-8A72-3BE274A4B100}"/>
              </a:ext>
            </a:extLst>
          </p:cNvPr>
          <p:cNvSpPr txBox="1"/>
          <p:nvPr/>
        </p:nvSpPr>
        <p:spPr>
          <a:xfrm>
            <a:off x="597487" y="4531424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Tópico</a:t>
            </a:r>
            <a:r>
              <a:rPr lang="en-US" sz="24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EA4FB-D7F4-A00B-8469-009ADF4478B8}"/>
              </a:ext>
            </a:extLst>
          </p:cNvPr>
          <p:cNvSpPr txBox="1"/>
          <p:nvPr/>
        </p:nvSpPr>
        <p:spPr>
          <a:xfrm>
            <a:off x="10641015" y="4530080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Tópico</a:t>
            </a:r>
            <a:r>
              <a:rPr lang="en-US" sz="24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54514-E028-3BED-4018-88032A5983DF}"/>
              </a:ext>
            </a:extLst>
          </p:cNvPr>
          <p:cNvSpPr txBox="1"/>
          <p:nvPr/>
        </p:nvSpPr>
        <p:spPr>
          <a:xfrm>
            <a:off x="1320319" y="4945349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3542D-3D89-3D97-132C-AE25E10D0243}"/>
              </a:ext>
            </a:extLst>
          </p:cNvPr>
          <p:cNvSpPr txBox="1"/>
          <p:nvPr/>
        </p:nvSpPr>
        <p:spPr>
          <a:xfrm>
            <a:off x="9993400" y="4322015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CD561-CAF0-CA42-DAC8-9E8E9265CFC4}"/>
              </a:ext>
            </a:extLst>
          </p:cNvPr>
          <p:cNvSpPr txBox="1"/>
          <p:nvPr/>
        </p:nvSpPr>
        <p:spPr>
          <a:xfrm>
            <a:off x="9993400" y="4945349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Montserrat" pitchFamily="2" charset="77"/>
                <a:ea typeface="Fira Sans SemiBold" panose="020B0503050000020004" pitchFamily="34" charset="0"/>
              </a:rPr>
              <a:t>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A1496-3C3B-6B0A-0D42-6C2B08DC3794}"/>
              </a:ext>
            </a:extLst>
          </p:cNvPr>
          <p:cNvSpPr txBox="1"/>
          <p:nvPr/>
        </p:nvSpPr>
        <p:spPr>
          <a:xfrm>
            <a:off x="1320319" y="4322015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Montserrat" pitchFamily="2" charset="77"/>
                <a:ea typeface="Fira Sans SemiBold" panose="020B0503050000020004" pitchFamily="34" charset="0"/>
              </a:rPr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4121030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Generativo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30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/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4" descr="Document with solid fill">
            <a:extLst>
              <a:ext uri="{FF2B5EF4-FFF2-40B4-BE49-F238E27FC236}">
                <a16:creationId xmlns:a16="http://schemas.microsoft.com/office/drawing/2014/main" id="{7D18385B-AD7E-2AF2-B7EC-34A339AF3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330" y="2494452"/>
            <a:ext cx="759145" cy="75914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5E28559-9C72-4B8C-6B5A-ACB94DD5590D}"/>
              </a:ext>
            </a:extLst>
          </p:cNvPr>
          <p:cNvGrpSpPr/>
          <p:nvPr/>
        </p:nvGrpSpPr>
        <p:grpSpPr>
          <a:xfrm>
            <a:off x="3856304" y="2645525"/>
            <a:ext cx="1074749" cy="456998"/>
            <a:chOff x="4173502" y="2372969"/>
            <a:chExt cx="1074749" cy="456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5C3EFA-7D15-8CE5-B65B-DE0AE5672F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627504" y="2599970"/>
              <a:ext cx="166745" cy="299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D0127D-50ED-30B9-83FE-6C9652768CE0}"/>
              </a:ext>
            </a:extLst>
          </p:cNvPr>
          <p:cNvGrpSpPr/>
          <p:nvPr/>
        </p:nvGrpSpPr>
        <p:grpSpPr>
          <a:xfrm>
            <a:off x="5940919" y="2647023"/>
            <a:ext cx="1073990" cy="454002"/>
            <a:chOff x="6240375" y="2372969"/>
            <a:chExt cx="1073990" cy="454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2CE618-A1F9-2DEB-1E9B-28EFEA546E2F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94377" y="2599970"/>
              <a:ext cx="1659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0FCA5-8F50-E288-24F8-4F2424EA6224}"/>
              </a:ext>
            </a:extLst>
          </p:cNvPr>
          <p:cNvGrpSpPr/>
          <p:nvPr/>
        </p:nvGrpSpPr>
        <p:grpSpPr>
          <a:xfrm>
            <a:off x="8024775" y="2646581"/>
            <a:ext cx="1083804" cy="454887"/>
            <a:chOff x="8213080" y="2328807"/>
            <a:chExt cx="1083804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C5B845-098C-E610-DC90-FD08F9FBDE83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8667967" y="2556251"/>
              <a:ext cx="1740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ED7B10-31C8-1C88-7430-9B357DAB62E8}"/>
              </a:ext>
            </a:extLst>
          </p:cNvPr>
          <p:cNvGrpSpPr/>
          <p:nvPr/>
        </p:nvGrpSpPr>
        <p:grpSpPr>
          <a:xfrm>
            <a:off x="10118445" y="2646581"/>
            <a:ext cx="1088135" cy="454887"/>
            <a:chOff x="9843821" y="2328807"/>
            <a:chExt cx="1088135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6F64D8D-2227-4112-0AA2-9DECE1CECB89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 flipV="1">
              <a:off x="10297823" y="2556251"/>
              <a:ext cx="179246" cy="442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  <a:blipFill>
                  <a:blip r:embed="rId12"/>
                  <a:stretch>
                    <a:fillRect l="-105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05DD1F-D08A-ED3D-7F9C-DEDD4EC2B97C}"/>
              </a:ext>
            </a:extLst>
          </p:cNvPr>
          <p:cNvGrpSpPr/>
          <p:nvPr/>
        </p:nvGrpSpPr>
        <p:grpSpPr>
          <a:xfrm>
            <a:off x="3320673" y="3300449"/>
            <a:ext cx="2223188" cy="1662133"/>
            <a:chOff x="2728889" y="1211089"/>
            <a:chExt cx="6921624" cy="51748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F04B9727-73E0-069F-97E1-F112FC1C629A}"/>
                </a:ext>
              </a:extLst>
            </p:cNvPr>
            <p:cNvSpPr/>
            <p:nvPr/>
          </p:nvSpPr>
          <p:spPr>
            <a:xfrm>
              <a:off x="3861699" y="2009033"/>
              <a:ext cx="4378236" cy="377434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95F4F3-B4CD-ECB6-FC24-C2F3A7CA88DF}"/>
                </a:ext>
              </a:extLst>
            </p:cNvPr>
            <p:cNvSpPr txBox="1"/>
            <p:nvPr/>
          </p:nvSpPr>
          <p:spPr>
            <a:xfrm>
              <a:off x="8072435" y="5602230"/>
              <a:ext cx="1578078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A7C5C8-D1FB-8949-EEFF-FA575597A44A}"/>
                </a:ext>
              </a:extLst>
            </p:cNvPr>
            <p:cNvSpPr txBox="1"/>
            <p:nvPr/>
          </p:nvSpPr>
          <p:spPr>
            <a:xfrm>
              <a:off x="2728889" y="5619354"/>
              <a:ext cx="1243695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  <a:endParaRPr lang="en-US" sz="1000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F1A22C-E70D-2F19-2903-16DEA7106CD0}"/>
                </a:ext>
              </a:extLst>
            </p:cNvPr>
            <p:cNvSpPr txBox="1"/>
            <p:nvPr/>
          </p:nvSpPr>
          <p:spPr>
            <a:xfrm>
              <a:off x="5481370" y="1211089"/>
              <a:ext cx="113889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SCJN</a:t>
              </a:r>
            </a:p>
          </p:txBody>
        </p:sp>
        <p:pic>
          <p:nvPicPr>
            <p:cNvPr id="11" name="Graphic 10" descr="Paper with solid fill">
              <a:extLst>
                <a:ext uri="{FF2B5EF4-FFF2-40B4-BE49-F238E27FC236}">
                  <a16:creationId xmlns:a16="http://schemas.microsoft.com/office/drawing/2014/main" id="{4C71C06B-02BA-A08F-DE85-67B2073D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80819" y="4850098"/>
              <a:ext cx="602065" cy="60206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1A4323-6921-2DC0-B92D-9C1B5E8A31D0}"/>
              </a:ext>
            </a:extLst>
          </p:cNvPr>
          <p:cNvGrpSpPr/>
          <p:nvPr/>
        </p:nvGrpSpPr>
        <p:grpSpPr>
          <a:xfrm>
            <a:off x="5682796" y="3292552"/>
            <a:ext cx="1855375" cy="1806186"/>
            <a:chOff x="2995122" y="1225053"/>
            <a:chExt cx="5539691" cy="5392825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80AECE7B-BDE8-5AEE-458B-95CBDE46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834"/>
            <a:stretch/>
          </p:blipFill>
          <p:spPr bwMode="auto">
            <a:xfrm>
              <a:off x="3684359" y="1787258"/>
              <a:ext cx="4479319" cy="470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18A774-08C8-8F71-0D69-2D40B735013E}"/>
                </a:ext>
              </a:extLst>
            </p:cNvPr>
            <p:cNvSpPr txBox="1"/>
            <p:nvPr/>
          </p:nvSpPr>
          <p:spPr>
            <a:xfrm>
              <a:off x="7829566" y="340823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745647-BEBF-AD4B-CE45-5D9B762FBC5D}"/>
                </a:ext>
              </a:extLst>
            </p:cNvPr>
            <p:cNvSpPr txBox="1"/>
            <p:nvPr/>
          </p:nvSpPr>
          <p:spPr>
            <a:xfrm>
              <a:off x="2995122" y="4298468"/>
              <a:ext cx="68923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D8C455-E5F0-ACBE-8DE5-5658FEBC3F69}"/>
                </a:ext>
              </a:extLst>
            </p:cNvPr>
            <p:cNvSpPr txBox="1"/>
            <p:nvPr/>
          </p:nvSpPr>
          <p:spPr>
            <a:xfrm>
              <a:off x="5347720" y="122505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4E5F46-B8D3-12B7-3F4E-47600F049A6A}"/>
                </a:ext>
              </a:extLst>
            </p:cNvPr>
            <p:cNvSpPr txBox="1"/>
            <p:nvPr/>
          </p:nvSpPr>
          <p:spPr>
            <a:xfrm>
              <a:off x="6008959" y="6003091"/>
              <a:ext cx="709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DCB453-66E1-19B8-F78D-1FDE30CD8928}"/>
                </a:ext>
              </a:extLst>
            </p:cNvPr>
            <p:cNvSpPr txBox="1"/>
            <p:nvPr/>
          </p:nvSpPr>
          <p:spPr>
            <a:xfrm>
              <a:off x="5748353" y="4298468"/>
              <a:ext cx="1796730" cy="73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6D4989-99BC-2A8A-9466-D1AC4C14AF54}"/>
              </a:ext>
            </a:extLst>
          </p:cNvPr>
          <p:cNvGrpSpPr/>
          <p:nvPr/>
        </p:nvGrpSpPr>
        <p:grpSpPr>
          <a:xfrm>
            <a:off x="1233753" y="3794400"/>
            <a:ext cx="1212299" cy="1212299"/>
            <a:chOff x="1590683" y="2895432"/>
            <a:chExt cx="1212299" cy="1212299"/>
          </a:xfrm>
        </p:grpSpPr>
        <p:pic>
          <p:nvPicPr>
            <p:cNvPr id="40" name="Graphic 39" descr="Paper outline">
              <a:extLst>
                <a:ext uri="{FF2B5EF4-FFF2-40B4-BE49-F238E27FC236}">
                  <a16:creationId xmlns:a16="http://schemas.microsoft.com/office/drawing/2014/main" id="{641C5F51-8B18-9619-B390-EB3E511B5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90683" y="2895432"/>
              <a:ext cx="1212299" cy="121229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D6FAB1-7651-E121-B0C1-04D4DA62E66A}"/>
                </a:ext>
              </a:extLst>
            </p:cNvPr>
            <p:cNvSpPr txBox="1"/>
            <p:nvPr/>
          </p:nvSpPr>
          <p:spPr>
            <a:xfrm>
              <a:off x="1878430" y="3247643"/>
              <a:ext cx="6431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2D13AB-75E3-E76F-6A88-21947094BF3B}"/>
                </a:ext>
              </a:extLst>
            </p:cNvPr>
            <p:cNvSpPr txBox="1"/>
            <p:nvPr/>
          </p:nvSpPr>
          <p:spPr>
            <a:xfrm>
              <a:off x="1878430" y="3408311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360DB-06FC-CF46-30C3-CC09DC435182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F1AB77-3C3B-25B2-9FA7-2B4B5C23A72D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544064B-0492-5E4A-6F9A-FDD686DEBC54}"/>
              </a:ext>
            </a:extLst>
          </p:cNvPr>
          <p:cNvGrpSpPr/>
          <p:nvPr/>
        </p:nvGrpSpPr>
        <p:grpSpPr>
          <a:xfrm>
            <a:off x="8064903" y="3358989"/>
            <a:ext cx="1003547" cy="1207473"/>
            <a:chOff x="8099947" y="3708619"/>
            <a:chExt cx="1003547" cy="120747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00C3F7-1BE4-A88E-9991-E2FB54742C42}"/>
                </a:ext>
              </a:extLst>
            </p:cNvPr>
            <p:cNvSpPr/>
            <p:nvPr/>
          </p:nvSpPr>
          <p:spPr>
            <a:xfrm>
              <a:off x="8099947" y="4743030"/>
              <a:ext cx="252000" cy="173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25%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766F34-647C-A046-BA33-A93FF608F140}"/>
                </a:ext>
              </a:extLst>
            </p:cNvPr>
            <p:cNvSpPr/>
            <p:nvPr/>
          </p:nvSpPr>
          <p:spPr>
            <a:xfrm>
              <a:off x="8360476" y="4743030"/>
              <a:ext cx="743018" cy="173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75%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2CEA25-8173-0B60-9969-1EA2F73B9675}"/>
                </a:ext>
              </a:extLst>
            </p:cNvPr>
            <p:cNvSpPr/>
            <p:nvPr/>
          </p:nvSpPr>
          <p:spPr>
            <a:xfrm>
              <a:off x="8099947" y="3708619"/>
              <a:ext cx="996627" cy="980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616908-6B5D-3B0A-71C4-781516248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A22F7AA-02E7-BCC9-FC0D-4EF6195B5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C36774-87B0-1CB2-DD43-BB013AFB3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849C618-7786-5C1D-1832-DE6F8550A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1483FCE-26B5-D8C3-7889-947C70C98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BFCFDF-60A7-3161-BB08-466A8F631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D151577-ECDD-13C1-093A-6E8F577DD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B54B5C2-132E-E565-6737-92DD4F297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77F7F9-C4F4-1E70-7017-B2568664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289DEA7-1994-CE0E-9C07-37E95C86B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A58CF0-A646-B860-07AE-ACBF06280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210FDB-0D75-787C-657E-CD30F6163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A9CB14A-DA18-3ECB-FAE7-F1E8A7C0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0B2D0D8-2799-9665-468B-102E2A51C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BC90B8D-B085-FF9E-9B74-988E862C8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44EC187-F030-F6F8-9918-99BD003DF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C674EC-DE72-7301-5BEC-1FA98D2AC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C1A701-3CA7-3083-080C-4750BE0E2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3FD622-5296-5A54-A853-1F71E2387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CAB4A50-B921-1396-AD0B-ED6DC1E32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2E1D816-242B-1604-FCC5-5525CB76A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678302-5AE2-05C6-7752-C5E91AC40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700AD95-91EA-8317-3ABD-89FAFCA55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3AB0D7-7184-3E4C-E1F6-9216B802B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3675606-4AAE-077F-81F9-3FF0DE71E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723C0AB-A5BC-D662-EDF0-62C763316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8F32F0D-C620-1F28-A53E-6356A4407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37C5E1-C21E-7A1B-829A-CF4CBA820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554909A-FD5D-1B6F-E02D-1F1648CE3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4A094B-FF03-3256-D1F9-31009B3C9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CCCC0FC-992E-8CA9-D06B-B02526BC64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B69E7EA-85EF-0F36-8B58-233C9C481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DF64E32-FC01-5EF9-EB87-7482FAC68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9755BD5-715F-A9C7-9F1C-E598ECFF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A4C954C-1CBE-A1B2-7ABA-383F1135C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6D12B6F-97D6-01AD-AD56-534B6FCCA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764E4F-F89A-2915-8D8E-885B14EB5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06B327F-1A3D-73E3-CD2B-41EE79130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30ACAC6-A791-F07B-649F-5411E8C02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5CEDA0D-1F70-3494-8020-23FEE837B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5E4CF3D-4691-DBEF-CD5E-14715A5E1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2D08A2B-9D9C-B273-8C76-D791951A6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30CBE5C-DD06-EB61-649F-FDEBB1E76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44D9B3-5293-1AC6-E52E-8EC309D9E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6B76C23-2EE3-82AD-7260-E12601E6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97557A5-A67B-69B7-E3DD-F59777005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F019227-9763-F16D-2470-4D10C5D17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45CDE6C-D926-7C6E-57AA-3BC1D6BFC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6871A0F-9EA4-20A7-C1BD-F4D5AEF5E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3A4274-F10F-4012-E99A-FBF779E5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9FC6E12-A432-8768-A18A-925B5D63C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B098914-6E15-CADA-05CD-7323768E6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5A47810-5394-E17C-E877-67455E057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900D6B-B75D-B80B-4920-B56E57DEA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FD51FB-8CF7-2FEE-6CB3-3B3B13B23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833FAC9-6536-41BA-7449-62DC4CCAA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2A0339E-0370-E3B2-525E-9C4B2564F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BFCF88-7859-53CC-D372-9944E23FB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9B57069-363D-79CF-DAB0-B8FAC9985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81039B4-F873-51C0-DA3B-0D0A64AF7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6C87DAC-2624-E908-B10F-DA65F366F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B1E222D-EAB5-13B6-F0DF-AE201F50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5F808C4-1A9A-AA41-11C1-FD01AB5A4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69E04BB-2100-CB95-9B8A-637CE5ECB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D2C0793-6724-119C-F010-3C888D50C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8FC3A39-7114-782E-FBF3-EE411C0B1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496EA40-DF1D-B2C1-FA71-50A7AD217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75D3100-CC0E-B4FA-2EE1-0FBC80EFE4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6FEB4B7-088E-E5FE-1AFC-EBEF0B6AA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2C53E35-BAC3-B71D-0121-CF8F709B1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C3FDB33-AAD7-82B0-310D-EC1AF1977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A1BF46D-D13B-E626-B9C1-872FE6638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5A1B792-140D-7FB5-0CC1-4910BC0C7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4531D2A-9CAE-D678-DACA-459684708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F89B4D6-0D4B-F799-3815-4F92DB0A5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0511A2D-56CF-BB4E-9C83-2CF48016A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4F977F2-BCD0-0F9F-397C-27A8FF92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18829C3-F348-C1C6-FEDB-D2858928B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33D54A9-1783-D585-FE4D-748FA0B5A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BB79354-72DC-58B2-344F-F04860067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7E0C580-C76A-B732-3F28-81AB4CA7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0877E65-4BE0-992F-0821-53354BE58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DF9F314-DD66-1F6A-4138-FB2C9ACDB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472D71A-003B-D8A8-EECB-78E1693FB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F57AD6A-C3F4-A895-DD14-50471DE0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9DD5FB6-F82A-BF7C-42CC-AD9C49E3F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CFDCC52-A418-C2E3-30D1-E4B6F4113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685EDB5-5255-CD10-C596-6E1057852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B3D2F91-7A0A-E624-F2A5-9969FC314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C9D92CE9-71B3-397D-8927-0B50DC3C6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8BFEA99-AA00-73E9-41C7-3F62589E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0811495-18D5-05A2-BFE1-60DABBA8C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80F6242-2491-9B38-737E-CF72B9963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0DCAD29-82D4-F9A1-9C24-D1C3669A1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9F921B2-87AA-D064-D122-AB83E0268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854C371-C0F0-CCC3-1771-D1D88007D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C6980E7-E27C-14E1-BEC2-71F239F5F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3513583-9892-5B34-50B2-E7ADE1F9D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9BE783E-503B-C310-1329-C2478D986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9FC1558-E5C3-DD27-20AD-AF7C5FCB4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F6BA770-CDAF-906F-3128-B1C81F0B1E9A}"/>
              </a:ext>
            </a:extLst>
          </p:cNvPr>
          <p:cNvSpPr/>
          <p:nvPr/>
        </p:nvSpPr>
        <p:spPr>
          <a:xfrm>
            <a:off x="3840151" y="5380657"/>
            <a:ext cx="252000" cy="17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D848DC-FD4E-2BDD-AC86-336CC7DC628F}"/>
              </a:ext>
            </a:extLst>
          </p:cNvPr>
          <p:cNvSpPr/>
          <p:nvPr/>
        </p:nvSpPr>
        <p:spPr>
          <a:xfrm>
            <a:off x="4100680" y="5380657"/>
            <a:ext cx="743018" cy="17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75%</a:t>
            </a:r>
          </a:p>
        </p:txBody>
      </p:sp>
      <p:graphicFrame>
        <p:nvGraphicFramePr>
          <p:cNvPr id="155" name="Table 7">
            <a:extLst>
              <a:ext uri="{FF2B5EF4-FFF2-40B4-BE49-F238E27FC236}">
                <a16:creationId xmlns:a16="http://schemas.microsoft.com/office/drawing/2014/main" id="{FFE9BB7A-7E5B-9E5B-BDBC-AFA2C843602B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376816"/>
          <a:ext cx="2017859" cy="243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  <a:ea typeface="Fira Sans" panose="020B0503050000020004" pitchFamily="34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0.5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8" name="Table 7">
            <a:extLst>
              <a:ext uri="{FF2B5EF4-FFF2-40B4-BE49-F238E27FC236}">
                <a16:creationId xmlns:a16="http://schemas.microsoft.com/office/drawing/2014/main" id="{6C603317-2D50-D6DE-BE2B-CFF63930BA96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703388"/>
          <a:ext cx="2017859" cy="243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9" name="Table 7">
            <a:extLst>
              <a:ext uri="{FF2B5EF4-FFF2-40B4-BE49-F238E27FC236}">
                <a16:creationId xmlns:a16="http://schemas.microsoft.com/office/drawing/2014/main" id="{A12021CB-65BD-9EAC-0FAF-95EFDA3419DA}"/>
              </a:ext>
            </a:extLst>
          </p:cNvPr>
          <p:cNvGraphicFramePr>
            <a:graphicFrameLocks noGrp="1"/>
          </p:cNvGraphicFramePr>
          <p:nvPr/>
        </p:nvGraphicFramePr>
        <p:xfrm>
          <a:off x="5662466" y="6029960"/>
          <a:ext cx="2017859" cy="243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0.7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sp>
        <p:nvSpPr>
          <p:cNvPr id="160" name="Rectangle 159">
            <a:extLst>
              <a:ext uri="{FF2B5EF4-FFF2-40B4-BE49-F238E27FC236}">
                <a16:creationId xmlns:a16="http://schemas.microsoft.com/office/drawing/2014/main" id="{5F259B47-2236-C47A-C8F0-2A387264327E}"/>
              </a:ext>
            </a:extLst>
          </p:cNvPr>
          <p:cNvSpPr/>
          <p:nvPr/>
        </p:nvSpPr>
        <p:spPr>
          <a:xfrm>
            <a:off x="9767888" y="3345138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FFB71FE-A2C5-D3D3-F982-6DC7F020C88D}"/>
              </a:ext>
            </a:extLst>
          </p:cNvPr>
          <p:cNvSpPr/>
          <p:nvPr/>
        </p:nvSpPr>
        <p:spPr>
          <a:xfrm>
            <a:off x="9767888" y="3684445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AE6B873-F734-1554-E4D5-DC64D0CDA1C0}"/>
              </a:ext>
            </a:extLst>
          </p:cNvPr>
          <p:cNvSpPr/>
          <p:nvPr/>
        </p:nvSpPr>
        <p:spPr>
          <a:xfrm>
            <a:off x="9767366" y="4023752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BCC3C0A-3F74-F512-F6F9-EE751751B151}"/>
              </a:ext>
            </a:extLst>
          </p:cNvPr>
          <p:cNvSpPr txBox="1"/>
          <p:nvPr/>
        </p:nvSpPr>
        <p:spPr>
          <a:xfrm>
            <a:off x="8276902" y="479695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3CA61AC-FE8F-58F6-DE70-8B89F3733B50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LDA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27266129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Generativo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31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/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4" descr="Document with solid fill">
            <a:extLst>
              <a:ext uri="{FF2B5EF4-FFF2-40B4-BE49-F238E27FC236}">
                <a16:creationId xmlns:a16="http://schemas.microsoft.com/office/drawing/2014/main" id="{7D18385B-AD7E-2AF2-B7EC-34A339AF3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330" y="2494452"/>
            <a:ext cx="759145" cy="75914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5E28559-9C72-4B8C-6B5A-ACB94DD5590D}"/>
              </a:ext>
            </a:extLst>
          </p:cNvPr>
          <p:cNvGrpSpPr/>
          <p:nvPr/>
        </p:nvGrpSpPr>
        <p:grpSpPr>
          <a:xfrm>
            <a:off x="3856304" y="2645525"/>
            <a:ext cx="1074749" cy="456998"/>
            <a:chOff x="4173502" y="2372969"/>
            <a:chExt cx="1074749" cy="456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5C3EFA-7D15-8CE5-B65B-DE0AE5672F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627504" y="2599970"/>
              <a:ext cx="166745" cy="299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D0127D-50ED-30B9-83FE-6C9652768CE0}"/>
              </a:ext>
            </a:extLst>
          </p:cNvPr>
          <p:cNvGrpSpPr/>
          <p:nvPr/>
        </p:nvGrpSpPr>
        <p:grpSpPr>
          <a:xfrm>
            <a:off x="5940919" y="2647023"/>
            <a:ext cx="1073990" cy="454002"/>
            <a:chOff x="6240375" y="2372969"/>
            <a:chExt cx="1073990" cy="454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2CE618-A1F9-2DEB-1E9B-28EFEA546E2F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94377" y="2599970"/>
              <a:ext cx="1659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0FCA5-8F50-E288-24F8-4F2424EA6224}"/>
              </a:ext>
            </a:extLst>
          </p:cNvPr>
          <p:cNvGrpSpPr/>
          <p:nvPr/>
        </p:nvGrpSpPr>
        <p:grpSpPr>
          <a:xfrm>
            <a:off x="8024775" y="2646581"/>
            <a:ext cx="1083804" cy="454887"/>
            <a:chOff x="8213080" y="2328807"/>
            <a:chExt cx="1083804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C5B845-098C-E610-DC90-FD08F9FBDE83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8667967" y="2556251"/>
              <a:ext cx="1740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ED7B10-31C8-1C88-7430-9B357DAB62E8}"/>
              </a:ext>
            </a:extLst>
          </p:cNvPr>
          <p:cNvGrpSpPr/>
          <p:nvPr/>
        </p:nvGrpSpPr>
        <p:grpSpPr>
          <a:xfrm>
            <a:off x="10118445" y="2646581"/>
            <a:ext cx="1088135" cy="454887"/>
            <a:chOff x="9843821" y="2328807"/>
            <a:chExt cx="1088135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6F64D8D-2227-4112-0AA2-9DECE1CECB89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 flipV="1">
              <a:off x="10297823" y="2556251"/>
              <a:ext cx="179246" cy="442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  <a:blipFill>
                  <a:blip r:embed="rId12"/>
                  <a:stretch>
                    <a:fillRect l="-105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05DD1F-D08A-ED3D-7F9C-DEDD4EC2B97C}"/>
              </a:ext>
            </a:extLst>
          </p:cNvPr>
          <p:cNvGrpSpPr/>
          <p:nvPr/>
        </p:nvGrpSpPr>
        <p:grpSpPr>
          <a:xfrm>
            <a:off x="3320673" y="3300449"/>
            <a:ext cx="2223188" cy="1662133"/>
            <a:chOff x="2728889" y="1211089"/>
            <a:chExt cx="6921624" cy="51748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F04B9727-73E0-069F-97E1-F112FC1C629A}"/>
                </a:ext>
              </a:extLst>
            </p:cNvPr>
            <p:cNvSpPr/>
            <p:nvPr/>
          </p:nvSpPr>
          <p:spPr>
            <a:xfrm>
              <a:off x="3861699" y="2009033"/>
              <a:ext cx="4378236" cy="377434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95F4F3-B4CD-ECB6-FC24-C2F3A7CA88DF}"/>
                </a:ext>
              </a:extLst>
            </p:cNvPr>
            <p:cNvSpPr txBox="1"/>
            <p:nvPr/>
          </p:nvSpPr>
          <p:spPr>
            <a:xfrm>
              <a:off x="8072435" y="5602230"/>
              <a:ext cx="1578078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A7C5C8-D1FB-8949-EEFF-FA575597A44A}"/>
                </a:ext>
              </a:extLst>
            </p:cNvPr>
            <p:cNvSpPr txBox="1"/>
            <p:nvPr/>
          </p:nvSpPr>
          <p:spPr>
            <a:xfrm>
              <a:off x="2728889" y="5619354"/>
              <a:ext cx="1243695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  <a:endParaRPr lang="en-US" sz="1000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F1A22C-E70D-2F19-2903-16DEA7106CD0}"/>
                </a:ext>
              </a:extLst>
            </p:cNvPr>
            <p:cNvSpPr txBox="1"/>
            <p:nvPr/>
          </p:nvSpPr>
          <p:spPr>
            <a:xfrm>
              <a:off x="5481370" y="1211089"/>
              <a:ext cx="113889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SCJN</a:t>
              </a:r>
            </a:p>
          </p:txBody>
        </p:sp>
        <p:pic>
          <p:nvPicPr>
            <p:cNvPr id="11" name="Graphic 10" descr="Paper with solid fill">
              <a:extLst>
                <a:ext uri="{FF2B5EF4-FFF2-40B4-BE49-F238E27FC236}">
                  <a16:creationId xmlns:a16="http://schemas.microsoft.com/office/drawing/2014/main" id="{4C71C06B-02BA-A08F-DE85-67B2073D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80819" y="4850098"/>
              <a:ext cx="602065" cy="60206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1A4323-6921-2DC0-B92D-9C1B5E8A31D0}"/>
              </a:ext>
            </a:extLst>
          </p:cNvPr>
          <p:cNvGrpSpPr/>
          <p:nvPr/>
        </p:nvGrpSpPr>
        <p:grpSpPr>
          <a:xfrm>
            <a:off x="5682796" y="3292552"/>
            <a:ext cx="1855375" cy="1806186"/>
            <a:chOff x="2995122" y="1225053"/>
            <a:chExt cx="5539691" cy="5392825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80AECE7B-BDE8-5AEE-458B-95CBDE46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834"/>
            <a:stretch/>
          </p:blipFill>
          <p:spPr bwMode="auto">
            <a:xfrm>
              <a:off x="3684359" y="1787258"/>
              <a:ext cx="4479319" cy="470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18A774-08C8-8F71-0D69-2D40B735013E}"/>
                </a:ext>
              </a:extLst>
            </p:cNvPr>
            <p:cNvSpPr txBox="1"/>
            <p:nvPr/>
          </p:nvSpPr>
          <p:spPr>
            <a:xfrm>
              <a:off x="7829566" y="340823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745647-BEBF-AD4B-CE45-5D9B762FBC5D}"/>
                </a:ext>
              </a:extLst>
            </p:cNvPr>
            <p:cNvSpPr txBox="1"/>
            <p:nvPr/>
          </p:nvSpPr>
          <p:spPr>
            <a:xfrm>
              <a:off x="2995122" y="4298468"/>
              <a:ext cx="68923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D8C455-E5F0-ACBE-8DE5-5658FEBC3F69}"/>
                </a:ext>
              </a:extLst>
            </p:cNvPr>
            <p:cNvSpPr txBox="1"/>
            <p:nvPr/>
          </p:nvSpPr>
          <p:spPr>
            <a:xfrm>
              <a:off x="5347720" y="122505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4E5F46-B8D3-12B7-3F4E-47600F049A6A}"/>
                </a:ext>
              </a:extLst>
            </p:cNvPr>
            <p:cNvSpPr txBox="1"/>
            <p:nvPr/>
          </p:nvSpPr>
          <p:spPr>
            <a:xfrm>
              <a:off x="6008959" y="6003091"/>
              <a:ext cx="709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DCB453-66E1-19B8-F78D-1FDE30CD8928}"/>
                </a:ext>
              </a:extLst>
            </p:cNvPr>
            <p:cNvSpPr txBox="1"/>
            <p:nvPr/>
          </p:nvSpPr>
          <p:spPr>
            <a:xfrm>
              <a:off x="5748353" y="4298468"/>
              <a:ext cx="1796730" cy="73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6D4989-99BC-2A8A-9466-D1AC4C14AF54}"/>
              </a:ext>
            </a:extLst>
          </p:cNvPr>
          <p:cNvGrpSpPr/>
          <p:nvPr/>
        </p:nvGrpSpPr>
        <p:grpSpPr>
          <a:xfrm>
            <a:off x="1233753" y="3794400"/>
            <a:ext cx="1212299" cy="1212299"/>
            <a:chOff x="1590683" y="2895432"/>
            <a:chExt cx="1212299" cy="1212299"/>
          </a:xfrm>
        </p:grpSpPr>
        <p:pic>
          <p:nvPicPr>
            <p:cNvPr id="40" name="Graphic 39" descr="Paper outline">
              <a:extLst>
                <a:ext uri="{FF2B5EF4-FFF2-40B4-BE49-F238E27FC236}">
                  <a16:creationId xmlns:a16="http://schemas.microsoft.com/office/drawing/2014/main" id="{641C5F51-8B18-9619-B390-EB3E511B5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90683" y="2895432"/>
              <a:ext cx="1212299" cy="121229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D6FAB1-7651-E121-B0C1-04D4DA62E66A}"/>
                </a:ext>
              </a:extLst>
            </p:cNvPr>
            <p:cNvSpPr txBox="1"/>
            <p:nvPr/>
          </p:nvSpPr>
          <p:spPr>
            <a:xfrm>
              <a:off x="1878430" y="3247643"/>
              <a:ext cx="6431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2D13AB-75E3-E76F-6A88-21947094BF3B}"/>
                </a:ext>
              </a:extLst>
            </p:cNvPr>
            <p:cNvSpPr txBox="1"/>
            <p:nvPr/>
          </p:nvSpPr>
          <p:spPr>
            <a:xfrm>
              <a:off x="1878430" y="3408311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360DB-06FC-CF46-30C3-CC09DC435182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F1AB77-3C3B-25B2-9FA7-2B4B5C23A72D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544064B-0492-5E4A-6F9A-FDD686DEBC54}"/>
              </a:ext>
            </a:extLst>
          </p:cNvPr>
          <p:cNvGrpSpPr/>
          <p:nvPr/>
        </p:nvGrpSpPr>
        <p:grpSpPr>
          <a:xfrm>
            <a:off x="8064903" y="3358989"/>
            <a:ext cx="1003547" cy="1207473"/>
            <a:chOff x="8099947" y="3708619"/>
            <a:chExt cx="1003547" cy="120747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00C3F7-1BE4-A88E-9991-E2FB54742C42}"/>
                </a:ext>
              </a:extLst>
            </p:cNvPr>
            <p:cNvSpPr/>
            <p:nvPr/>
          </p:nvSpPr>
          <p:spPr>
            <a:xfrm>
              <a:off x="8099947" y="4743030"/>
              <a:ext cx="252000" cy="173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25%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766F34-647C-A046-BA33-A93FF608F140}"/>
                </a:ext>
              </a:extLst>
            </p:cNvPr>
            <p:cNvSpPr/>
            <p:nvPr/>
          </p:nvSpPr>
          <p:spPr>
            <a:xfrm>
              <a:off x="8360476" y="4743030"/>
              <a:ext cx="743018" cy="173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75%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2CEA25-8173-0B60-9969-1EA2F73B9675}"/>
                </a:ext>
              </a:extLst>
            </p:cNvPr>
            <p:cNvSpPr/>
            <p:nvPr/>
          </p:nvSpPr>
          <p:spPr>
            <a:xfrm>
              <a:off x="8099947" y="3708619"/>
              <a:ext cx="996627" cy="980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616908-6B5D-3B0A-71C4-781516248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A22F7AA-02E7-BCC9-FC0D-4EF6195B5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C36774-87B0-1CB2-DD43-BB013AFB3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849C618-7786-5C1D-1832-DE6F8550A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1483FCE-26B5-D8C3-7889-947C70C98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BFCFDF-60A7-3161-BB08-466A8F631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D151577-ECDD-13C1-093A-6E8F577DD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B54B5C2-132E-E565-6737-92DD4F297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77F7F9-C4F4-1E70-7017-B2568664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289DEA7-1994-CE0E-9C07-37E95C86B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A58CF0-A646-B860-07AE-ACBF06280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210FDB-0D75-787C-657E-CD30F6163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A9CB14A-DA18-3ECB-FAE7-F1E8A7C0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0B2D0D8-2799-9665-468B-102E2A51C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BC90B8D-B085-FF9E-9B74-988E862C8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44EC187-F030-F6F8-9918-99BD003DF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C674EC-DE72-7301-5BEC-1FA98D2AC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C1A701-3CA7-3083-080C-4750BE0E2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3FD622-5296-5A54-A853-1F71E2387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CAB4A50-B921-1396-AD0B-ED6DC1E32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2E1D816-242B-1604-FCC5-5525CB76A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678302-5AE2-05C6-7752-C5E91AC40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700AD95-91EA-8317-3ABD-89FAFCA55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3AB0D7-7184-3E4C-E1F6-9216B802B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3675606-4AAE-077F-81F9-3FF0DE71E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723C0AB-A5BC-D662-EDF0-62C763316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8F32F0D-C620-1F28-A53E-6356A4407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37C5E1-C21E-7A1B-829A-CF4CBA820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554909A-FD5D-1B6F-E02D-1F1648CE3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4A094B-FF03-3256-D1F9-31009B3C9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CCCC0FC-992E-8CA9-D06B-B02526BC64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B69E7EA-85EF-0F36-8B58-233C9C481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DF64E32-FC01-5EF9-EB87-7482FAC68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9755BD5-715F-A9C7-9F1C-E598ECFF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A4C954C-1CBE-A1B2-7ABA-383F1135C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6D12B6F-97D6-01AD-AD56-534B6FCCA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764E4F-F89A-2915-8D8E-885B14EB5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06B327F-1A3D-73E3-CD2B-41EE79130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30ACAC6-A791-F07B-649F-5411E8C02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5CEDA0D-1F70-3494-8020-23FEE837B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5E4CF3D-4691-DBEF-CD5E-14715A5E1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2D08A2B-9D9C-B273-8C76-D791951A6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30CBE5C-DD06-EB61-649F-FDEBB1E76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44D9B3-5293-1AC6-E52E-8EC309D9E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6B76C23-2EE3-82AD-7260-E12601E6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97557A5-A67B-69B7-E3DD-F59777005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F019227-9763-F16D-2470-4D10C5D17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45CDE6C-D926-7C6E-57AA-3BC1D6BFC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6871A0F-9EA4-20A7-C1BD-F4D5AEF5E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3A4274-F10F-4012-E99A-FBF779E5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9FC6E12-A432-8768-A18A-925B5D63C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B098914-6E15-CADA-05CD-7323768E6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5A47810-5394-E17C-E877-67455E057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900D6B-B75D-B80B-4920-B56E57DEA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FD51FB-8CF7-2FEE-6CB3-3B3B13B23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833FAC9-6536-41BA-7449-62DC4CCAA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2A0339E-0370-E3B2-525E-9C4B2564F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BFCF88-7859-53CC-D372-9944E23FB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9B57069-363D-79CF-DAB0-B8FAC9985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81039B4-F873-51C0-DA3B-0D0A64AF7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6C87DAC-2624-E908-B10F-DA65F366F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B1E222D-EAB5-13B6-F0DF-AE201F50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5F808C4-1A9A-AA41-11C1-FD01AB5A4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69E04BB-2100-CB95-9B8A-637CE5ECB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D2C0793-6724-119C-F010-3C888D50C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8FC3A39-7114-782E-FBF3-EE411C0B1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496EA40-DF1D-B2C1-FA71-50A7AD217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75D3100-CC0E-B4FA-2EE1-0FBC80EFE4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6FEB4B7-088E-E5FE-1AFC-EBEF0B6AA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2C53E35-BAC3-B71D-0121-CF8F709B1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C3FDB33-AAD7-82B0-310D-EC1AF1977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A1BF46D-D13B-E626-B9C1-872FE6638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5A1B792-140D-7FB5-0CC1-4910BC0C7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4531D2A-9CAE-D678-DACA-459684708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F89B4D6-0D4B-F799-3815-4F92DB0A5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0511A2D-56CF-BB4E-9C83-2CF48016A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4F977F2-BCD0-0F9F-397C-27A8FF92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18829C3-F348-C1C6-FEDB-D2858928B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33D54A9-1783-D585-FE4D-748FA0B5A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BB79354-72DC-58B2-344F-F04860067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7E0C580-C76A-B732-3F28-81AB4CA7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0877E65-4BE0-992F-0821-53354BE58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DF9F314-DD66-1F6A-4138-FB2C9ACDB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472D71A-003B-D8A8-EECB-78E1693FB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F57AD6A-C3F4-A895-DD14-50471DE0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9DD5FB6-F82A-BF7C-42CC-AD9C49E3F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CFDCC52-A418-C2E3-30D1-E4B6F4113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685EDB5-5255-CD10-C596-6E1057852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B3D2F91-7A0A-E624-F2A5-9969FC314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C9D92CE9-71B3-397D-8927-0B50DC3C6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8BFEA99-AA00-73E9-41C7-3F62589E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0811495-18D5-05A2-BFE1-60DABBA8C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80F6242-2491-9B38-737E-CF72B9963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0DCAD29-82D4-F9A1-9C24-D1C3669A1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9F921B2-87AA-D064-D122-AB83E0268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854C371-C0F0-CCC3-1771-D1D88007D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C6980E7-E27C-14E1-BEC2-71F239F5F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3513583-9892-5B34-50B2-E7ADE1F9D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9BE783E-503B-C310-1329-C2478D986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9FC1558-E5C3-DD27-20AD-AF7C5FCB4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F6BA770-CDAF-906F-3128-B1C81F0B1E9A}"/>
              </a:ext>
            </a:extLst>
          </p:cNvPr>
          <p:cNvSpPr/>
          <p:nvPr/>
        </p:nvSpPr>
        <p:spPr>
          <a:xfrm>
            <a:off x="3840151" y="5380657"/>
            <a:ext cx="252000" cy="17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D848DC-FD4E-2BDD-AC86-336CC7DC628F}"/>
              </a:ext>
            </a:extLst>
          </p:cNvPr>
          <p:cNvSpPr/>
          <p:nvPr/>
        </p:nvSpPr>
        <p:spPr>
          <a:xfrm>
            <a:off x="4100680" y="5380657"/>
            <a:ext cx="743018" cy="17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75%</a:t>
            </a:r>
          </a:p>
        </p:txBody>
      </p:sp>
      <p:graphicFrame>
        <p:nvGraphicFramePr>
          <p:cNvPr id="155" name="Table 7">
            <a:extLst>
              <a:ext uri="{FF2B5EF4-FFF2-40B4-BE49-F238E27FC236}">
                <a16:creationId xmlns:a16="http://schemas.microsoft.com/office/drawing/2014/main" id="{FFE9BB7A-7E5B-9E5B-BDBC-AFA2C843602B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376816"/>
          <a:ext cx="2017859" cy="243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  <a:ea typeface="Fira Sans" panose="020B0503050000020004" pitchFamily="34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0.5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8" name="Table 7">
            <a:extLst>
              <a:ext uri="{FF2B5EF4-FFF2-40B4-BE49-F238E27FC236}">
                <a16:creationId xmlns:a16="http://schemas.microsoft.com/office/drawing/2014/main" id="{6C603317-2D50-D6DE-BE2B-CFF63930BA96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703388"/>
          <a:ext cx="2017859" cy="243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9" name="Table 7">
            <a:extLst>
              <a:ext uri="{FF2B5EF4-FFF2-40B4-BE49-F238E27FC236}">
                <a16:creationId xmlns:a16="http://schemas.microsoft.com/office/drawing/2014/main" id="{A12021CB-65BD-9EAC-0FAF-95EFDA3419DA}"/>
              </a:ext>
            </a:extLst>
          </p:cNvPr>
          <p:cNvGraphicFramePr>
            <a:graphicFrameLocks noGrp="1"/>
          </p:cNvGraphicFramePr>
          <p:nvPr/>
        </p:nvGraphicFramePr>
        <p:xfrm>
          <a:off x="5662466" y="6029960"/>
          <a:ext cx="2017859" cy="243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0.7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sp>
        <p:nvSpPr>
          <p:cNvPr id="160" name="Rectangle 159">
            <a:extLst>
              <a:ext uri="{FF2B5EF4-FFF2-40B4-BE49-F238E27FC236}">
                <a16:creationId xmlns:a16="http://schemas.microsoft.com/office/drawing/2014/main" id="{5F259B47-2236-C47A-C8F0-2A387264327E}"/>
              </a:ext>
            </a:extLst>
          </p:cNvPr>
          <p:cNvSpPr/>
          <p:nvPr/>
        </p:nvSpPr>
        <p:spPr>
          <a:xfrm>
            <a:off x="9767888" y="3345138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FFB71FE-A2C5-D3D3-F982-6DC7F020C88D}"/>
              </a:ext>
            </a:extLst>
          </p:cNvPr>
          <p:cNvSpPr/>
          <p:nvPr/>
        </p:nvSpPr>
        <p:spPr>
          <a:xfrm>
            <a:off x="9767888" y="3684445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AE6B873-F734-1554-E4D5-DC64D0CDA1C0}"/>
              </a:ext>
            </a:extLst>
          </p:cNvPr>
          <p:cNvSpPr/>
          <p:nvPr/>
        </p:nvSpPr>
        <p:spPr>
          <a:xfrm>
            <a:off x="9767366" y="4023752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C812E-F5C6-C8BD-8F52-FC85DEEB9577}"/>
              </a:ext>
            </a:extLst>
          </p:cNvPr>
          <p:cNvSpPr txBox="1"/>
          <p:nvPr/>
        </p:nvSpPr>
        <p:spPr>
          <a:xfrm>
            <a:off x="8276902" y="494314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BCC3C0A-3F74-F512-F6F9-EE751751B151}"/>
              </a:ext>
            </a:extLst>
          </p:cNvPr>
          <p:cNvSpPr txBox="1"/>
          <p:nvPr/>
        </p:nvSpPr>
        <p:spPr>
          <a:xfrm>
            <a:off x="8276902" y="479695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BA6D8D-CC83-6E36-13DB-EA77F135C7C5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LDA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2549084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Generativo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32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/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4" descr="Document with solid fill">
            <a:extLst>
              <a:ext uri="{FF2B5EF4-FFF2-40B4-BE49-F238E27FC236}">
                <a16:creationId xmlns:a16="http://schemas.microsoft.com/office/drawing/2014/main" id="{7D18385B-AD7E-2AF2-B7EC-34A339AF3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330" y="2494452"/>
            <a:ext cx="759145" cy="75914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5E28559-9C72-4B8C-6B5A-ACB94DD5590D}"/>
              </a:ext>
            </a:extLst>
          </p:cNvPr>
          <p:cNvGrpSpPr/>
          <p:nvPr/>
        </p:nvGrpSpPr>
        <p:grpSpPr>
          <a:xfrm>
            <a:off x="3856304" y="2645525"/>
            <a:ext cx="1074749" cy="456998"/>
            <a:chOff x="4173502" y="2372969"/>
            <a:chExt cx="1074749" cy="456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5C3EFA-7D15-8CE5-B65B-DE0AE5672F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627504" y="2599970"/>
              <a:ext cx="166745" cy="299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D0127D-50ED-30B9-83FE-6C9652768CE0}"/>
              </a:ext>
            </a:extLst>
          </p:cNvPr>
          <p:cNvGrpSpPr/>
          <p:nvPr/>
        </p:nvGrpSpPr>
        <p:grpSpPr>
          <a:xfrm>
            <a:off x="5940919" y="2647023"/>
            <a:ext cx="1073990" cy="454002"/>
            <a:chOff x="6240375" y="2372969"/>
            <a:chExt cx="1073990" cy="454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2CE618-A1F9-2DEB-1E9B-28EFEA546E2F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94377" y="2599970"/>
              <a:ext cx="1659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0FCA5-8F50-E288-24F8-4F2424EA6224}"/>
              </a:ext>
            </a:extLst>
          </p:cNvPr>
          <p:cNvGrpSpPr/>
          <p:nvPr/>
        </p:nvGrpSpPr>
        <p:grpSpPr>
          <a:xfrm>
            <a:off x="8024775" y="2646581"/>
            <a:ext cx="1083804" cy="454887"/>
            <a:chOff x="8213080" y="2328807"/>
            <a:chExt cx="1083804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C5B845-098C-E610-DC90-FD08F9FBDE83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8667967" y="2556251"/>
              <a:ext cx="1740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ED7B10-31C8-1C88-7430-9B357DAB62E8}"/>
              </a:ext>
            </a:extLst>
          </p:cNvPr>
          <p:cNvGrpSpPr/>
          <p:nvPr/>
        </p:nvGrpSpPr>
        <p:grpSpPr>
          <a:xfrm>
            <a:off x="10118445" y="2646581"/>
            <a:ext cx="1088135" cy="454887"/>
            <a:chOff x="9843821" y="2328807"/>
            <a:chExt cx="1088135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6F64D8D-2227-4112-0AA2-9DECE1CECB89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 flipV="1">
              <a:off x="10297823" y="2556251"/>
              <a:ext cx="179246" cy="442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  <a:blipFill>
                  <a:blip r:embed="rId12"/>
                  <a:stretch>
                    <a:fillRect l="-105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05DD1F-D08A-ED3D-7F9C-DEDD4EC2B97C}"/>
              </a:ext>
            </a:extLst>
          </p:cNvPr>
          <p:cNvGrpSpPr/>
          <p:nvPr/>
        </p:nvGrpSpPr>
        <p:grpSpPr>
          <a:xfrm>
            <a:off x="3320673" y="3300449"/>
            <a:ext cx="2223188" cy="1662133"/>
            <a:chOff x="2728889" y="1211089"/>
            <a:chExt cx="6921624" cy="51748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F04B9727-73E0-069F-97E1-F112FC1C629A}"/>
                </a:ext>
              </a:extLst>
            </p:cNvPr>
            <p:cNvSpPr/>
            <p:nvPr/>
          </p:nvSpPr>
          <p:spPr>
            <a:xfrm>
              <a:off x="3861699" y="2009033"/>
              <a:ext cx="4378236" cy="377434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95F4F3-B4CD-ECB6-FC24-C2F3A7CA88DF}"/>
                </a:ext>
              </a:extLst>
            </p:cNvPr>
            <p:cNvSpPr txBox="1"/>
            <p:nvPr/>
          </p:nvSpPr>
          <p:spPr>
            <a:xfrm>
              <a:off x="8072435" y="5602230"/>
              <a:ext cx="1578078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A7C5C8-D1FB-8949-EEFF-FA575597A44A}"/>
                </a:ext>
              </a:extLst>
            </p:cNvPr>
            <p:cNvSpPr txBox="1"/>
            <p:nvPr/>
          </p:nvSpPr>
          <p:spPr>
            <a:xfrm>
              <a:off x="2728889" y="5619354"/>
              <a:ext cx="1243695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  <a:endParaRPr lang="en-US" sz="1000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F1A22C-E70D-2F19-2903-16DEA7106CD0}"/>
                </a:ext>
              </a:extLst>
            </p:cNvPr>
            <p:cNvSpPr txBox="1"/>
            <p:nvPr/>
          </p:nvSpPr>
          <p:spPr>
            <a:xfrm>
              <a:off x="5481370" y="1211089"/>
              <a:ext cx="113889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SCJN</a:t>
              </a:r>
            </a:p>
          </p:txBody>
        </p:sp>
        <p:pic>
          <p:nvPicPr>
            <p:cNvPr id="11" name="Graphic 10" descr="Paper with solid fill">
              <a:extLst>
                <a:ext uri="{FF2B5EF4-FFF2-40B4-BE49-F238E27FC236}">
                  <a16:creationId xmlns:a16="http://schemas.microsoft.com/office/drawing/2014/main" id="{4C71C06B-02BA-A08F-DE85-67B2073D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80819" y="4850098"/>
              <a:ext cx="602065" cy="60206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1A4323-6921-2DC0-B92D-9C1B5E8A31D0}"/>
              </a:ext>
            </a:extLst>
          </p:cNvPr>
          <p:cNvGrpSpPr/>
          <p:nvPr/>
        </p:nvGrpSpPr>
        <p:grpSpPr>
          <a:xfrm>
            <a:off x="5682796" y="3292552"/>
            <a:ext cx="1855375" cy="1806186"/>
            <a:chOff x="2995122" y="1225053"/>
            <a:chExt cx="5539691" cy="5392825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80AECE7B-BDE8-5AEE-458B-95CBDE46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834"/>
            <a:stretch/>
          </p:blipFill>
          <p:spPr bwMode="auto">
            <a:xfrm>
              <a:off x="3684359" y="1787258"/>
              <a:ext cx="4479319" cy="470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18A774-08C8-8F71-0D69-2D40B735013E}"/>
                </a:ext>
              </a:extLst>
            </p:cNvPr>
            <p:cNvSpPr txBox="1"/>
            <p:nvPr/>
          </p:nvSpPr>
          <p:spPr>
            <a:xfrm>
              <a:off x="7829566" y="340823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745647-BEBF-AD4B-CE45-5D9B762FBC5D}"/>
                </a:ext>
              </a:extLst>
            </p:cNvPr>
            <p:cNvSpPr txBox="1"/>
            <p:nvPr/>
          </p:nvSpPr>
          <p:spPr>
            <a:xfrm>
              <a:off x="2995122" y="4298468"/>
              <a:ext cx="68923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D8C455-E5F0-ACBE-8DE5-5658FEBC3F69}"/>
                </a:ext>
              </a:extLst>
            </p:cNvPr>
            <p:cNvSpPr txBox="1"/>
            <p:nvPr/>
          </p:nvSpPr>
          <p:spPr>
            <a:xfrm>
              <a:off x="5347720" y="122505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4E5F46-B8D3-12B7-3F4E-47600F049A6A}"/>
                </a:ext>
              </a:extLst>
            </p:cNvPr>
            <p:cNvSpPr txBox="1"/>
            <p:nvPr/>
          </p:nvSpPr>
          <p:spPr>
            <a:xfrm>
              <a:off x="6008959" y="6003091"/>
              <a:ext cx="709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DCB453-66E1-19B8-F78D-1FDE30CD8928}"/>
                </a:ext>
              </a:extLst>
            </p:cNvPr>
            <p:cNvSpPr txBox="1"/>
            <p:nvPr/>
          </p:nvSpPr>
          <p:spPr>
            <a:xfrm>
              <a:off x="5748353" y="4298468"/>
              <a:ext cx="1796730" cy="73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6D4989-99BC-2A8A-9466-D1AC4C14AF54}"/>
              </a:ext>
            </a:extLst>
          </p:cNvPr>
          <p:cNvGrpSpPr/>
          <p:nvPr/>
        </p:nvGrpSpPr>
        <p:grpSpPr>
          <a:xfrm>
            <a:off x="1233753" y="3794400"/>
            <a:ext cx="1212299" cy="1212299"/>
            <a:chOff x="1590683" y="2895432"/>
            <a:chExt cx="1212299" cy="1212299"/>
          </a:xfrm>
        </p:grpSpPr>
        <p:pic>
          <p:nvPicPr>
            <p:cNvPr id="40" name="Graphic 39" descr="Paper outline">
              <a:extLst>
                <a:ext uri="{FF2B5EF4-FFF2-40B4-BE49-F238E27FC236}">
                  <a16:creationId xmlns:a16="http://schemas.microsoft.com/office/drawing/2014/main" id="{641C5F51-8B18-9619-B390-EB3E511B5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90683" y="2895432"/>
              <a:ext cx="1212299" cy="121229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D6FAB1-7651-E121-B0C1-04D4DA62E66A}"/>
                </a:ext>
              </a:extLst>
            </p:cNvPr>
            <p:cNvSpPr txBox="1"/>
            <p:nvPr/>
          </p:nvSpPr>
          <p:spPr>
            <a:xfrm>
              <a:off x="1878430" y="3247643"/>
              <a:ext cx="6431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2D13AB-75E3-E76F-6A88-21947094BF3B}"/>
                </a:ext>
              </a:extLst>
            </p:cNvPr>
            <p:cNvSpPr txBox="1"/>
            <p:nvPr/>
          </p:nvSpPr>
          <p:spPr>
            <a:xfrm>
              <a:off x="1878430" y="3408311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360DB-06FC-CF46-30C3-CC09DC435182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F1AB77-3C3B-25B2-9FA7-2B4B5C23A72D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544064B-0492-5E4A-6F9A-FDD686DEBC54}"/>
              </a:ext>
            </a:extLst>
          </p:cNvPr>
          <p:cNvGrpSpPr/>
          <p:nvPr/>
        </p:nvGrpSpPr>
        <p:grpSpPr>
          <a:xfrm>
            <a:off x="8064903" y="3358989"/>
            <a:ext cx="1003547" cy="1207473"/>
            <a:chOff x="8099947" y="3708619"/>
            <a:chExt cx="1003547" cy="120747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00C3F7-1BE4-A88E-9991-E2FB54742C42}"/>
                </a:ext>
              </a:extLst>
            </p:cNvPr>
            <p:cNvSpPr/>
            <p:nvPr/>
          </p:nvSpPr>
          <p:spPr>
            <a:xfrm>
              <a:off x="8099947" y="4743030"/>
              <a:ext cx="252000" cy="173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25%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766F34-647C-A046-BA33-A93FF608F140}"/>
                </a:ext>
              </a:extLst>
            </p:cNvPr>
            <p:cNvSpPr/>
            <p:nvPr/>
          </p:nvSpPr>
          <p:spPr>
            <a:xfrm>
              <a:off x="8360476" y="4743030"/>
              <a:ext cx="743018" cy="173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75%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2CEA25-8173-0B60-9969-1EA2F73B9675}"/>
                </a:ext>
              </a:extLst>
            </p:cNvPr>
            <p:cNvSpPr/>
            <p:nvPr/>
          </p:nvSpPr>
          <p:spPr>
            <a:xfrm>
              <a:off x="8099947" y="3708619"/>
              <a:ext cx="996627" cy="980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616908-6B5D-3B0A-71C4-781516248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A22F7AA-02E7-BCC9-FC0D-4EF6195B5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C36774-87B0-1CB2-DD43-BB013AFB3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849C618-7786-5C1D-1832-DE6F8550A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1483FCE-26B5-D8C3-7889-947C70C98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BFCFDF-60A7-3161-BB08-466A8F631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D151577-ECDD-13C1-093A-6E8F577DD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B54B5C2-132E-E565-6737-92DD4F297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77F7F9-C4F4-1E70-7017-B2568664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289DEA7-1994-CE0E-9C07-37E95C86B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A58CF0-A646-B860-07AE-ACBF06280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210FDB-0D75-787C-657E-CD30F6163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A9CB14A-DA18-3ECB-FAE7-F1E8A7C0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0B2D0D8-2799-9665-468B-102E2A51C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BC90B8D-B085-FF9E-9B74-988E862C8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44EC187-F030-F6F8-9918-99BD003DF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C674EC-DE72-7301-5BEC-1FA98D2AC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C1A701-3CA7-3083-080C-4750BE0E2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3FD622-5296-5A54-A853-1F71E2387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CAB4A50-B921-1396-AD0B-ED6DC1E32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2E1D816-242B-1604-FCC5-5525CB76A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678302-5AE2-05C6-7752-C5E91AC40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700AD95-91EA-8317-3ABD-89FAFCA55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3AB0D7-7184-3E4C-E1F6-9216B802B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3675606-4AAE-077F-81F9-3FF0DE71E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723C0AB-A5BC-D662-EDF0-62C763316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8F32F0D-C620-1F28-A53E-6356A4407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37C5E1-C21E-7A1B-829A-CF4CBA820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554909A-FD5D-1B6F-E02D-1F1648CE3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4A094B-FF03-3256-D1F9-31009B3C9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CCCC0FC-992E-8CA9-D06B-B02526BC64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B69E7EA-85EF-0F36-8B58-233C9C481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DF64E32-FC01-5EF9-EB87-7482FAC68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9755BD5-715F-A9C7-9F1C-E598ECFF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A4C954C-1CBE-A1B2-7ABA-383F1135C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6D12B6F-97D6-01AD-AD56-534B6FCCA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764E4F-F89A-2915-8D8E-885B14EB5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06B327F-1A3D-73E3-CD2B-41EE79130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30ACAC6-A791-F07B-649F-5411E8C02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5CEDA0D-1F70-3494-8020-23FEE837B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5E4CF3D-4691-DBEF-CD5E-14715A5E1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2D08A2B-9D9C-B273-8C76-D791951A6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30CBE5C-DD06-EB61-649F-FDEBB1E76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44D9B3-5293-1AC6-E52E-8EC309D9E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6B76C23-2EE3-82AD-7260-E12601E6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97557A5-A67B-69B7-E3DD-F59777005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F019227-9763-F16D-2470-4D10C5D17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45CDE6C-D926-7C6E-57AA-3BC1D6BFC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6871A0F-9EA4-20A7-C1BD-F4D5AEF5E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3A4274-F10F-4012-E99A-FBF779E5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9FC6E12-A432-8768-A18A-925B5D63C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B098914-6E15-CADA-05CD-7323768E6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5A47810-5394-E17C-E877-67455E057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900D6B-B75D-B80B-4920-B56E57DEA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FD51FB-8CF7-2FEE-6CB3-3B3B13B23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833FAC9-6536-41BA-7449-62DC4CCAA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2A0339E-0370-E3B2-525E-9C4B2564F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BFCF88-7859-53CC-D372-9944E23FB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9B57069-363D-79CF-DAB0-B8FAC9985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81039B4-F873-51C0-DA3B-0D0A64AF7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6C87DAC-2624-E908-B10F-DA65F366F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B1E222D-EAB5-13B6-F0DF-AE201F50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5F808C4-1A9A-AA41-11C1-FD01AB5A4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69E04BB-2100-CB95-9B8A-637CE5ECB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D2C0793-6724-119C-F010-3C888D50C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8FC3A39-7114-782E-FBF3-EE411C0B1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496EA40-DF1D-B2C1-FA71-50A7AD217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75D3100-CC0E-B4FA-2EE1-0FBC80EFE4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6FEB4B7-088E-E5FE-1AFC-EBEF0B6AA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2C53E35-BAC3-B71D-0121-CF8F709B1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C3FDB33-AAD7-82B0-310D-EC1AF1977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A1BF46D-D13B-E626-B9C1-872FE6638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5A1B792-140D-7FB5-0CC1-4910BC0C7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4531D2A-9CAE-D678-DACA-459684708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F89B4D6-0D4B-F799-3815-4F92DB0A5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0511A2D-56CF-BB4E-9C83-2CF48016A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4F977F2-BCD0-0F9F-397C-27A8FF92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18829C3-F348-C1C6-FEDB-D2858928B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33D54A9-1783-D585-FE4D-748FA0B5A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BB79354-72DC-58B2-344F-F04860067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7E0C580-C76A-B732-3F28-81AB4CA7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0877E65-4BE0-992F-0821-53354BE58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DF9F314-DD66-1F6A-4138-FB2C9ACDB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472D71A-003B-D8A8-EECB-78E1693FB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F57AD6A-C3F4-A895-DD14-50471DE0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9DD5FB6-F82A-BF7C-42CC-AD9C49E3F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CFDCC52-A418-C2E3-30D1-E4B6F4113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685EDB5-5255-CD10-C596-6E1057852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B3D2F91-7A0A-E624-F2A5-9969FC314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C9D92CE9-71B3-397D-8927-0B50DC3C6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8BFEA99-AA00-73E9-41C7-3F62589E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0811495-18D5-05A2-BFE1-60DABBA8C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80F6242-2491-9B38-737E-CF72B9963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0DCAD29-82D4-F9A1-9C24-D1C3669A1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9F921B2-87AA-D064-D122-AB83E0268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854C371-C0F0-CCC3-1771-D1D88007D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C6980E7-E27C-14E1-BEC2-71F239F5F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3513583-9892-5B34-50B2-E7ADE1F9D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9BE783E-503B-C310-1329-C2478D986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9FC1558-E5C3-DD27-20AD-AF7C5FCB4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F6BA770-CDAF-906F-3128-B1C81F0B1E9A}"/>
              </a:ext>
            </a:extLst>
          </p:cNvPr>
          <p:cNvSpPr/>
          <p:nvPr/>
        </p:nvSpPr>
        <p:spPr>
          <a:xfrm>
            <a:off x="3840151" y="5380657"/>
            <a:ext cx="252000" cy="17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D848DC-FD4E-2BDD-AC86-336CC7DC628F}"/>
              </a:ext>
            </a:extLst>
          </p:cNvPr>
          <p:cNvSpPr/>
          <p:nvPr/>
        </p:nvSpPr>
        <p:spPr>
          <a:xfrm>
            <a:off x="4100680" y="5380657"/>
            <a:ext cx="743018" cy="17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75%</a:t>
            </a:r>
          </a:p>
        </p:txBody>
      </p:sp>
      <p:graphicFrame>
        <p:nvGraphicFramePr>
          <p:cNvPr id="155" name="Table 7">
            <a:extLst>
              <a:ext uri="{FF2B5EF4-FFF2-40B4-BE49-F238E27FC236}">
                <a16:creationId xmlns:a16="http://schemas.microsoft.com/office/drawing/2014/main" id="{FFE9BB7A-7E5B-9E5B-BDBC-AFA2C843602B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376816"/>
          <a:ext cx="2017859" cy="243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  <a:ea typeface="Fira Sans" panose="020B0503050000020004" pitchFamily="34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0.5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8" name="Table 7">
            <a:extLst>
              <a:ext uri="{FF2B5EF4-FFF2-40B4-BE49-F238E27FC236}">
                <a16:creationId xmlns:a16="http://schemas.microsoft.com/office/drawing/2014/main" id="{6C603317-2D50-D6DE-BE2B-CFF63930BA96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703388"/>
          <a:ext cx="2017859" cy="243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9" name="Table 7">
            <a:extLst>
              <a:ext uri="{FF2B5EF4-FFF2-40B4-BE49-F238E27FC236}">
                <a16:creationId xmlns:a16="http://schemas.microsoft.com/office/drawing/2014/main" id="{A12021CB-65BD-9EAC-0FAF-95EFDA3419DA}"/>
              </a:ext>
            </a:extLst>
          </p:cNvPr>
          <p:cNvGraphicFramePr>
            <a:graphicFrameLocks noGrp="1"/>
          </p:cNvGraphicFramePr>
          <p:nvPr/>
        </p:nvGraphicFramePr>
        <p:xfrm>
          <a:off x="5662466" y="6029960"/>
          <a:ext cx="2017859" cy="243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0.7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sp>
        <p:nvSpPr>
          <p:cNvPr id="160" name="Rectangle 159">
            <a:extLst>
              <a:ext uri="{FF2B5EF4-FFF2-40B4-BE49-F238E27FC236}">
                <a16:creationId xmlns:a16="http://schemas.microsoft.com/office/drawing/2014/main" id="{5F259B47-2236-C47A-C8F0-2A387264327E}"/>
              </a:ext>
            </a:extLst>
          </p:cNvPr>
          <p:cNvSpPr/>
          <p:nvPr/>
        </p:nvSpPr>
        <p:spPr>
          <a:xfrm>
            <a:off x="9767888" y="3345138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FFB71FE-A2C5-D3D3-F982-6DC7F020C88D}"/>
              </a:ext>
            </a:extLst>
          </p:cNvPr>
          <p:cNvSpPr/>
          <p:nvPr/>
        </p:nvSpPr>
        <p:spPr>
          <a:xfrm>
            <a:off x="9767888" y="3684445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AE6B873-F734-1554-E4D5-DC64D0CDA1C0}"/>
              </a:ext>
            </a:extLst>
          </p:cNvPr>
          <p:cNvSpPr/>
          <p:nvPr/>
        </p:nvSpPr>
        <p:spPr>
          <a:xfrm>
            <a:off x="9767366" y="4023752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C812E-F5C6-C8BD-8F52-FC85DEEB9577}"/>
              </a:ext>
            </a:extLst>
          </p:cNvPr>
          <p:cNvSpPr txBox="1"/>
          <p:nvPr/>
        </p:nvSpPr>
        <p:spPr>
          <a:xfrm>
            <a:off x="8276902" y="494314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775DF-25DE-3C50-1BB8-77911F278F05}"/>
              </a:ext>
            </a:extLst>
          </p:cNvPr>
          <p:cNvSpPr txBox="1"/>
          <p:nvPr/>
        </p:nvSpPr>
        <p:spPr>
          <a:xfrm>
            <a:off x="8276902" y="508933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BCC3C0A-3F74-F512-F6F9-EE751751B151}"/>
              </a:ext>
            </a:extLst>
          </p:cNvPr>
          <p:cNvSpPr txBox="1"/>
          <p:nvPr/>
        </p:nvSpPr>
        <p:spPr>
          <a:xfrm>
            <a:off x="8276902" y="479695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C3231A-1E89-8581-CFCC-900F24B28693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LDA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9234267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Generativo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33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/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4" descr="Document with solid fill">
            <a:extLst>
              <a:ext uri="{FF2B5EF4-FFF2-40B4-BE49-F238E27FC236}">
                <a16:creationId xmlns:a16="http://schemas.microsoft.com/office/drawing/2014/main" id="{7D18385B-AD7E-2AF2-B7EC-34A339AF3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330" y="2494452"/>
            <a:ext cx="759145" cy="75914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5E28559-9C72-4B8C-6B5A-ACB94DD5590D}"/>
              </a:ext>
            </a:extLst>
          </p:cNvPr>
          <p:cNvGrpSpPr/>
          <p:nvPr/>
        </p:nvGrpSpPr>
        <p:grpSpPr>
          <a:xfrm>
            <a:off x="3856304" y="2645525"/>
            <a:ext cx="1074749" cy="456998"/>
            <a:chOff x="4173502" y="2372969"/>
            <a:chExt cx="1074749" cy="456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5C3EFA-7D15-8CE5-B65B-DE0AE5672F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627504" y="2599970"/>
              <a:ext cx="166745" cy="299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D0127D-50ED-30B9-83FE-6C9652768CE0}"/>
              </a:ext>
            </a:extLst>
          </p:cNvPr>
          <p:cNvGrpSpPr/>
          <p:nvPr/>
        </p:nvGrpSpPr>
        <p:grpSpPr>
          <a:xfrm>
            <a:off x="5940919" y="2647023"/>
            <a:ext cx="1073990" cy="454002"/>
            <a:chOff x="6240375" y="2372969"/>
            <a:chExt cx="1073990" cy="454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2CE618-A1F9-2DEB-1E9B-28EFEA546E2F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94377" y="2599970"/>
              <a:ext cx="1659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0FCA5-8F50-E288-24F8-4F2424EA6224}"/>
              </a:ext>
            </a:extLst>
          </p:cNvPr>
          <p:cNvGrpSpPr/>
          <p:nvPr/>
        </p:nvGrpSpPr>
        <p:grpSpPr>
          <a:xfrm>
            <a:off x="8024775" y="2646581"/>
            <a:ext cx="1083804" cy="454887"/>
            <a:chOff x="8213080" y="2328807"/>
            <a:chExt cx="1083804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C5B845-098C-E610-DC90-FD08F9FBDE83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8667967" y="2556251"/>
              <a:ext cx="1740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ED7B10-31C8-1C88-7430-9B357DAB62E8}"/>
              </a:ext>
            </a:extLst>
          </p:cNvPr>
          <p:cNvGrpSpPr/>
          <p:nvPr/>
        </p:nvGrpSpPr>
        <p:grpSpPr>
          <a:xfrm>
            <a:off x="10118445" y="2646581"/>
            <a:ext cx="1088135" cy="454887"/>
            <a:chOff x="9843821" y="2328807"/>
            <a:chExt cx="1088135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6F64D8D-2227-4112-0AA2-9DECE1CECB89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 flipV="1">
              <a:off x="10297823" y="2556251"/>
              <a:ext cx="179246" cy="442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  <a:blipFill>
                  <a:blip r:embed="rId12"/>
                  <a:stretch>
                    <a:fillRect l="-105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05DD1F-D08A-ED3D-7F9C-DEDD4EC2B97C}"/>
              </a:ext>
            </a:extLst>
          </p:cNvPr>
          <p:cNvGrpSpPr/>
          <p:nvPr/>
        </p:nvGrpSpPr>
        <p:grpSpPr>
          <a:xfrm>
            <a:off x="3320673" y="3300449"/>
            <a:ext cx="2223188" cy="1662133"/>
            <a:chOff x="2728889" y="1211089"/>
            <a:chExt cx="6921624" cy="51748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F04B9727-73E0-069F-97E1-F112FC1C629A}"/>
                </a:ext>
              </a:extLst>
            </p:cNvPr>
            <p:cNvSpPr/>
            <p:nvPr/>
          </p:nvSpPr>
          <p:spPr>
            <a:xfrm>
              <a:off x="3861699" y="2009033"/>
              <a:ext cx="4378236" cy="377434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95F4F3-B4CD-ECB6-FC24-C2F3A7CA88DF}"/>
                </a:ext>
              </a:extLst>
            </p:cNvPr>
            <p:cNvSpPr txBox="1"/>
            <p:nvPr/>
          </p:nvSpPr>
          <p:spPr>
            <a:xfrm>
              <a:off x="8072435" y="5602230"/>
              <a:ext cx="1578078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A7C5C8-D1FB-8949-EEFF-FA575597A44A}"/>
                </a:ext>
              </a:extLst>
            </p:cNvPr>
            <p:cNvSpPr txBox="1"/>
            <p:nvPr/>
          </p:nvSpPr>
          <p:spPr>
            <a:xfrm>
              <a:off x="2728889" y="5619354"/>
              <a:ext cx="1243695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  <a:endParaRPr lang="en-US" sz="1000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F1A22C-E70D-2F19-2903-16DEA7106CD0}"/>
                </a:ext>
              </a:extLst>
            </p:cNvPr>
            <p:cNvSpPr txBox="1"/>
            <p:nvPr/>
          </p:nvSpPr>
          <p:spPr>
            <a:xfrm>
              <a:off x="5481370" y="1211089"/>
              <a:ext cx="113889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SCJN</a:t>
              </a:r>
            </a:p>
          </p:txBody>
        </p:sp>
        <p:pic>
          <p:nvPicPr>
            <p:cNvPr id="11" name="Graphic 10" descr="Paper with solid fill">
              <a:extLst>
                <a:ext uri="{FF2B5EF4-FFF2-40B4-BE49-F238E27FC236}">
                  <a16:creationId xmlns:a16="http://schemas.microsoft.com/office/drawing/2014/main" id="{4C71C06B-02BA-A08F-DE85-67B2073D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80819" y="4850098"/>
              <a:ext cx="602065" cy="60206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1A4323-6921-2DC0-B92D-9C1B5E8A31D0}"/>
              </a:ext>
            </a:extLst>
          </p:cNvPr>
          <p:cNvGrpSpPr/>
          <p:nvPr/>
        </p:nvGrpSpPr>
        <p:grpSpPr>
          <a:xfrm>
            <a:off x="5682796" y="3292552"/>
            <a:ext cx="1855375" cy="1806186"/>
            <a:chOff x="2995122" y="1225053"/>
            <a:chExt cx="5539691" cy="5392825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80AECE7B-BDE8-5AEE-458B-95CBDE46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834"/>
            <a:stretch/>
          </p:blipFill>
          <p:spPr bwMode="auto">
            <a:xfrm>
              <a:off x="3684359" y="1787258"/>
              <a:ext cx="4479319" cy="470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18A774-08C8-8F71-0D69-2D40B735013E}"/>
                </a:ext>
              </a:extLst>
            </p:cNvPr>
            <p:cNvSpPr txBox="1"/>
            <p:nvPr/>
          </p:nvSpPr>
          <p:spPr>
            <a:xfrm>
              <a:off x="7829566" y="340823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745647-BEBF-AD4B-CE45-5D9B762FBC5D}"/>
                </a:ext>
              </a:extLst>
            </p:cNvPr>
            <p:cNvSpPr txBox="1"/>
            <p:nvPr/>
          </p:nvSpPr>
          <p:spPr>
            <a:xfrm>
              <a:off x="2995122" y="4298468"/>
              <a:ext cx="68923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D8C455-E5F0-ACBE-8DE5-5658FEBC3F69}"/>
                </a:ext>
              </a:extLst>
            </p:cNvPr>
            <p:cNvSpPr txBox="1"/>
            <p:nvPr/>
          </p:nvSpPr>
          <p:spPr>
            <a:xfrm>
              <a:off x="5347720" y="122505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4E5F46-B8D3-12B7-3F4E-47600F049A6A}"/>
                </a:ext>
              </a:extLst>
            </p:cNvPr>
            <p:cNvSpPr txBox="1"/>
            <p:nvPr/>
          </p:nvSpPr>
          <p:spPr>
            <a:xfrm>
              <a:off x="6008959" y="6003091"/>
              <a:ext cx="709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DCB453-66E1-19B8-F78D-1FDE30CD8928}"/>
                </a:ext>
              </a:extLst>
            </p:cNvPr>
            <p:cNvSpPr txBox="1"/>
            <p:nvPr/>
          </p:nvSpPr>
          <p:spPr>
            <a:xfrm>
              <a:off x="5748353" y="4298468"/>
              <a:ext cx="1796730" cy="73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6D4989-99BC-2A8A-9466-D1AC4C14AF54}"/>
              </a:ext>
            </a:extLst>
          </p:cNvPr>
          <p:cNvGrpSpPr/>
          <p:nvPr/>
        </p:nvGrpSpPr>
        <p:grpSpPr>
          <a:xfrm>
            <a:off x="1233753" y="3794400"/>
            <a:ext cx="1212299" cy="1212299"/>
            <a:chOff x="1590683" y="2895432"/>
            <a:chExt cx="1212299" cy="1212299"/>
          </a:xfrm>
        </p:grpSpPr>
        <p:pic>
          <p:nvPicPr>
            <p:cNvPr id="40" name="Graphic 39" descr="Paper outline">
              <a:extLst>
                <a:ext uri="{FF2B5EF4-FFF2-40B4-BE49-F238E27FC236}">
                  <a16:creationId xmlns:a16="http://schemas.microsoft.com/office/drawing/2014/main" id="{641C5F51-8B18-9619-B390-EB3E511B5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90683" y="2895432"/>
              <a:ext cx="1212299" cy="121229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D6FAB1-7651-E121-B0C1-04D4DA62E66A}"/>
                </a:ext>
              </a:extLst>
            </p:cNvPr>
            <p:cNvSpPr txBox="1"/>
            <p:nvPr/>
          </p:nvSpPr>
          <p:spPr>
            <a:xfrm>
              <a:off x="1878430" y="3247643"/>
              <a:ext cx="6431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2D13AB-75E3-E76F-6A88-21947094BF3B}"/>
                </a:ext>
              </a:extLst>
            </p:cNvPr>
            <p:cNvSpPr txBox="1"/>
            <p:nvPr/>
          </p:nvSpPr>
          <p:spPr>
            <a:xfrm>
              <a:off x="1878430" y="3408311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360DB-06FC-CF46-30C3-CC09DC435182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F1AB77-3C3B-25B2-9FA7-2B4B5C23A72D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544064B-0492-5E4A-6F9A-FDD686DEBC54}"/>
              </a:ext>
            </a:extLst>
          </p:cNvPr>
          <p:cNvGrpSpPr/>
          <p:nvPr/>
        </p:nvGrpSpPr>
        <p:grpSpPr>
          <a:xfrm>
            <a:off x="8064903" y="3358989"/>
            <a:ext cx="1003547" cy="1207473"/>
            <a:chOff x="8099947" y="3708619"/>
            <a:chExt cx="1003547" cy="120747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00C3F7-1BE4-A88E-9991-E2FB54742C42}"/>
                </a:ext>
              </a:extLst>
            </p:cNvPr>
            <p:cNvSpPr/>
            <p:nvPr/>
          </p:nvSpPr>
          <p:spPr>
            <a:xfrm>
              <a:off x="8099947" y="4743030"/>
              <a:ext cx="252000" cy="173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25%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766F34-647C-A046-BA33-A93FF608F140}"/>
                </a:ext>
              </a:extLst>
            </p:cNvPr>
            <p:cNvSpPr/>
            <p:nvPr/>
          </p:nvSpPr>
          <p:spPr>
            <a:xfrm>
              <a:off x="8360476" y="4743030"/>
              <a:ext cx="743018" cy="173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75%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2CEA25-8173-0B60-9969-1EA2F73B9675}"/>
                </a:ext>
              </a:extLst>
            </p:cNvPr>
            <p:cNvSpPr/>
            <p:nvPr/>
          </p:nvSpPr>
          <p:spPr>
            <a:xfrm>
              <a:off x="8099947" y="3708619"/>
              <a:ext cx="996627" cy="980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616908-6B5D-3B0A-71C4-781516248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A22F7AA-02E7-BCC9-FC0D-4EF6195B5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C36774-87B0-1CB2-DD43-BB013AFB3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849C618-7786-5C1D-1832-DE6F8550A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1483FCE-26B5-D8C3-7889-947C70C98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BFCFDF-60A7-3161-BB08-466A8F631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D151577-ECDD-13C1-093A-6E8F577DD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B54B5C2-132E-E565-6737-92DD4F297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77F7F9-C4F4-1E70-7017-B2568664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289DEA7-1994-CE0E-9C07-37E95C86B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A58CF0-A646-B860-07AE-ACBF06280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210FDB-0D75-787C-657E-CD30F6163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A9CB14A-DA18-3ECB-FAE7-F1E8A7C0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0B2D0D8-2799-9665-468B-102E2A51C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BC90B8D-B085-FF9E-9B74-988E862C8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44EC187-F030-F6F8-9918-99BD003DF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C674EC-DE72-7301-5BEC-1FA98D2AC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C1A701-3CA7-3083-080C-4750BE0E2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3FD622-5296-5A54-A853-1F71E2387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CAB4A50-B921-1396-AD0B-ED6DC1E32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2E1D816-242B-1604-FCC5-5525CB76A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678302-5AE2-05C6-7752-C5E91AC40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700AD95-91EA-8317-3ABD-89FAFCA55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3AB0D7-7184-3E4C-E1F6-9216B802B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3675606-4AAE-077F-81F9-3FF0DE71E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723C0AB-A5BC-D662-EDF0-62C763316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8F32F0D-C620-1F28-A53E-6356A4407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37C5E1-C21E-7A1B-829A-CF4CBA820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554909A-FD5D-1B6F-E02D-1F1648CE3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4A094B-FF03-3256-D1F9-31009B3C9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CCCC0FC-992E-8CA9-D06B-B02526BC64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B69E7EA-85EF-0F36-8B58-233C9C481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DF64E32-FC01-5EF9-EB87-7482FAC68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9755BD5-715F-A9C7-9F1C-E598ECFF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A4C954C-1CBE-A1B2-7ABA-383F1135C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6D12B6F-97D6-01AD-AD56-534B6FCCA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764E4F-F89A-2915-8D8E-885B14EB5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06B327F-1A3D-73E3-CD2B-41EE79130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30ACAC6-A791-F07B-649F-5411E8C02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5CEDA0D-1F70-3494-8020-23FEE837B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5E4CF3D-4691-DBEF-CD5E-14715A5E1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2D08A2B-9D9C-B273-8C76-D791951A6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30CBE5C-DD06-EB61-649F-FDEBB1E76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44D9B3-5293-1AC6-E52E-8EC309D9E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6B76C23-2EE3-82AD-7260-E12601E6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97557A5-A67B-69B7-E3DD-F59777005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F019227-9763-F16D-2470-4D10C5D17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45CDE6C-D926-7C6E-57AA-3BC1D6BFC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6871A0F-9EA4-20A7-C1BD-F4D5AEF5E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3A4274-F10F-4012-E99A-FBF779E5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9FC6E12-A432-8768-A18A-925B5D63C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B098914-6E15-CADA-05CD-7323768E6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5A47810-5394-E17C-E877-67455E057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900D6B-B75D-B80B-4920-B56E57DEA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FD51FB-8CF7-2FEE-6CB3-3B3B13B23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833FAC9-6536-41BA-7449-62DC4CCAA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2A0339E-0370-E3B2-525E-9C4B2564F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BFCF88-7859-53CC-D372-9944E23FB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9B57069-363D-79CF-DAB0-B8FAC9985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81039B4-F873-51C0-DA3B-0D0A64AF7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6C87DAC-2624-E908-B10F-DA65F366F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B1E222D-EAB5-13B6-F0DF-AE201F50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5F808C4-1A9A-AA41-11C1-FD01AB5A4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69E04BB-2100-CB95-9B8A-637CE5ECB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D2C0793-6724-119C-F010-3C888D50C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8FC3A39-7114-782E-FBF3-EE411C0B1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496EA40-DF1D-B2C1-FA71-50A7AD217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75D3100-CC0E-B4FA-2EE1-0FBC80EFE4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6FEB4B7-088E-E5FE-1AFC-EBEF0B6AA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2C53E35-BAC3-B71D-0121-CF8F709B1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C3FDB33-AAD7-82B0-310D-EC1AF1977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A1BF46D-D13B-E626-B9C1-872FE6638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5A1B792-140D-7FB5-0CC1-4910BC0C7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4531D2A-9CAE-D678-DACA-459684708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F89B4D6-0D4B-F799-3815-4F92DB0A5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0511A2D-56CF-BB4E-9C83-2CF48016A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4F977F2-BCD0-0F9F-397C-27A8FF92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18829C3-F348-C1C6-FEDB-D2858928B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33D54A9-1783-D585-FE4D-748FA0B5A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BB79354-72DC-58B2-344F-F04860067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7E0C580-C76A-B732-3F28-81AB4CA7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0877E65-4BE0-992F-0821-53354BE58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DF9F314-DD66-1F6A-4138-FB2C9ACDB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472D71A-003B-D8A8-EECB-78E1693FB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F57AD6A-C3F4-A895-DD14-50471DE0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9DD5FB6-F82A-BF7C-42CC-AD9C49E3F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CFDCC52-A418-C2E3-30D1-E4B6F4113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685EDB5-5255-CD10-C596-6E1057852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B3D2F91-7A0A-E624-F2A5-9969FC314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C9D92CE9-71B3-397D-8927-0B50DC3C6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8BFEA99-AA00-73E9-41C7-3F62589E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0811495-18D5-05A2-BFE1-60DABBA8C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80F6242-2491-9B38-737E-CF72B9963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0DCAD29-82D4-F9A1-9C24-D1C3669A1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9F921B2-87AA-D064-D122-AB83E0268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854C371-C0F0-CCC3-1771-D1D88007D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C6980E7-E27C-14E1-BEC2-71F239F5F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3513583-9892-5B34-50B2-E7ADE1F9D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9BE783E-503B-C310-1329-C2478D986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9FC1558-E5C3-DD27-20AD-AF7C5FCB4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F6BA770-CDAF-906F-3128-B1C81F0B1E9A}"/>
              </a:ext>
            </a:extLst>
          </p:cNvPr>
          <p:cNvSpPr/>
          <p:nvPr/>
        </p:nvSpPr>
        <p:spPr>
          <a:xfrm>
            <a:off x="3840151" y="5380657"/>
            <a:ext cx="252000" cy="17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D848DC-FD4E-2BDD-AC86-336CC7DC628F}"/>
              </a:ext>
            </a:extLst>
          </p:cNvPr>
          <p:cNvSpPr/>
          <p:nvPr/>
        </p:nvSpPr>
        <p:spPr>
          <a:xfrm>
            <a:off x="4100680" y="5380657"/>
            <a:ext cx="743018" cy="17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75%</a:t>
            </a:r>
          </a:p>
        </p:txBody>
      </p:sp>
      <p:graphicFrame>
        <p:nvGraphicFramePr>
          <p:cNvPr id="155" name="Table 7">
            <a:extLst>
              <a:ext uri="{FF2B5EF4-FFF2-40B4-BE49-F238E27FC236}">
                <a16:creationId xmlns:a16="http://schemas.microsoft.com/office/drawing/2014/main" id="{FFE9BB7A-7E5B-9E5B-BDBC-AFA2C843602B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376816"/>
          <a:ext cx="2017859" cy="243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  <a:ea typeface="Fira Sans" panose="020B0503050000020004" pitchFamily="34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0.5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8" name="Table 7">
            <a:extLst>
              <a:ext uri="{FF2B5EF4-FFF2-40B4-BE49-F238E27FC236}">
                <a16:creationId xmlns:a16="http://schemas.microsoft.com/office/drawing/2014/main" id="{6C603317-2D50-D6DE-BE2B-CFF63930BA96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703388"/>
          <a:ext cx="2017859" cy="243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9" name="Table 7">
            <a:extLst>
              <a:ext uri="{FF2B5EF4-FFF2-40B4-BE49-F238E27FC236}">
                <a16:creationId xmlns:a16="http://schemas.microsoft.com/office/drawing/2014/main" id="{A12021CB-65BD-9EAC-0FAF-95EFDA3419DA}"/>
              </a:ext>
            </a:extLst>
          </p:cNvPr>
          <p:cNvGraphicFramePr>
            <a:graphicFrameLocks noGrp="1"/>
          </p:cNvGraphicFramePr>
          <p:nvPr/>
        </p:nvGraphicFramePr>
        <p:xfrm>
          <a:off x="5662466" y="6029960"/>
          <a:ext cx="2017859" cy="243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0.7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sp>
        <p:nvSpPr>
          <p:cNvPr id="160" name="Rectangle 159">
            <a:extLst>
              <a:ext uri="{FF2B5EF4-FFF2-40B4-BE49-F238E27FC236}">
                <a16:creationId xmlns:a16="http://schemas.microsoft.com/office/drawing/2014/main" id="{5F259B47-2236-C47A-C8F0-2A387264327E}"/>
              </a:ext>
            </a:extLst>
          </p:cNvPr>
          <p:cNvSpPr/>
          <p:nvPr/>
        </p:nvSpPr>
        <p:spPr>
          <a:xfrm>
            <a:off x="9767888" y="3345138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FFB71FE-A2C5-D3D3-F982-6DC7F020C88D}"/>
              </a:ext>
            </a:extLst>
          </p:cNvPr>
          <p:cNvSpPr/>
          <p:nvPr/>
        </p:nvSpPr>
        <p:spPr>
          <a:xfrm>
            <a:off x="9767888" y="3684445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AE6B873-F734-1554-E4D5-DC64D0CDA1C0}"/>
              </a:ext>
            </a:extLst>
          </p:cNvPr>
          <p:cNvSpPr/>
          <p:nvPr/>
        </p:nvSpPr>
        <p:spPr>
          <a:xfrm>
            <a:off x="9767366" y="4023752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C812E-F5C6-C8BD-8F52-FC85DEEB9577}"/>
              </a:ext>
            </a:extLst>
          </p:cNvPr>
          <p:cNvSpPr txBox="1"/>
          <p:nvPr/>
        </p:nvSpPr>
        <p:spPr>
          <a:xfrm>
            <a:off x="8276902" y="494314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775DF-25DE-3C50-1BB8-77911F278F05}"/>
              </a:ext>
            </a:extLst>
          </p:cNvPr>
          <p:cNvSpPr txBox="1"/>
          <p:nvPr/>
        </p:nvSpPr>
        <p:spPr>
          <a:xfrm>
            <a:off x="8276902" y="508933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11607-3B7D-AE3E-CA36-104C3C4974E6}"/>
              </a:ext>
            </a:extLst>
          </p:cNvPr>
          <p:cNvSpPr txBox="1"/>
          <p:nvPr/>
        </p:nvSpPr>
        <p:spPr>
          <a:xfrm>
            <a:off x="8330603" y="523552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BCC3C0A-3F74-F512-F6F9-EE751751B151}"/>
              </a:ext>
            </a:extLst>
          </p:cNvPr>
          <p:cNvSpPr txBox="1"/>
          <p:nvPr/>
        </p:nvSpPr>
        <p:spPr>
          <a:xfrm>
            <a:off x="8276902" y="479695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EF96BB-4828-F50F-851B-CA7237F16394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LDA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3879584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Generativo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34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/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4" descr="Document with solid fill">
            <a:extLst>
              <a:ext uri="{FF2B5EF4-FFF2-40B4-BE49-F238E27FC236}">
                <a16:creationId xmlns:a16="http://schemas.microsoft.com/office/drawing/2014/main" id="{7D18385B-AD7E-2AF2-B7EC-34A339AF3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330" y="2494452"/>
            <a:ext cx="759145" cy="75914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5E28559-9C72-4B8C-6B5A-ACB94DD5590D}"/>
              </a:ext>
            </a:extLst>
          </p:cNvPr>
          <p:cNvGrpSpPr/>
          <p:nvPr/>
        </p:nvGrpSpPr>
        <p:grpSpPr>
          <a:xfrm>
            <a:off x="3856304" y="2645525"/>
            <a:ext cx="1074749" cy="456998"/>
            <a:chOff x="4173502" y="2372969"/>
            <a:chExt cx="1074749" cy="456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5C3EFA-7D15-8CE5-B65B-DE0AE5672F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627504" y="2599970"/>
              <a:ext cx="166745" cy="299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D0127D-50ED-30B9-83FE-6C9652768CE0}"/>
              </a:ext>
            </a:extLst>
          </p:cNvPr>
          <p:cNvGrpSpPr/>
          <p:nvPr/>
        </p:nvGrpSpPr>
        <p:grpSpPr>
          <a:xfrm>
            <a:off x="5940919" y="2647023"/>
            <a:ext cx="1073990" cy="454002"/>
            <a:chOff x="6240375" y="2372969"/>
            <a:chExt cx="1073990" cy="454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2CE618-A1F9-2DEB-1E9B-28EFEA546E2F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94377" y="2599970"/>
              <a:ext cx="1659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0FCA5-8F50-E288-24F8-4F2424EA6224}"/>
              </a:ext>
            </a:extLst>
          </p:cNvPr>
          <p:cNvGrpSpPr/>
          <p:nvPr/>
        </p:nvGrpSpPr>
        <p:grpSpPr>
          <a:xfrm>
            <a:off x="8024775" y="2646581"/>
            <a:ext cx="1083804" cy="454887"/>
            <a:chOff x="8213080" y="2328807"/>
            <a:chExt cx="1083804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C5B845-098C-E610-DC90-FD08F9FBDE83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8667967" y="2556251"/>
              <a:ext cx="1740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ED7B10-31C8-1C88-7430-9B357DAB62E8}"/>
              </a:ext>
            </a:extLst>
          </p:cNvPr>
          <p:cNvGrpSpPr/>
          <p:nvPr/>
        </p:nvGrpSpPr>
        <p:grpSpPr>
          <a:xfrm>
            <a:off x="10118445" y="2646581"/>
            <a:ext cx="1088135" cy="454887"/>
            <a:chOff x="9843821" y="2328807"/>
            <a:chExt cx="1088135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6F64D8D-2227-4112-0AA2-9DECE1CECB89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 flipV="1">
              <a:off x="10297823" y="2556251"/>
              <a:ext cx="179246" cy="442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  <a:blipFill>
                  <a:blip r:embed="rId12"/>
                  <a:stretch>
                    <a:fillRect l="-105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05DD1F-D08A-ED3D-7F9C-DEDD4EC2B97C}"/>
              </a:ext>
            </a:extLst>
          </p:cNvPr>
          <p:cNvGrpSpPr/>
          <p:nvPr/>
        </p:nvGrpSpPr>
        <p:grpSpPr>
          <a:xfrm>
            <a:off x="3320673" y="3300449"/>
            <a:ext cx="2223188" cy="1662133"/>
            <a:chOff x="2728889" y="1211089"/>
            <a:chExt cx="6921624" cy="51748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F04B9727-73E0-069F-97E1-F112FC1C629A}"/>
                </a:ext>
              </a:extLst>
            </p:cNvPr>
            <p:cNvSpPr/>
            <p:nvPr/>
          </p:nvSpPr>
          <p:spPr>
            <a:xfrm>
              <a:off x="3861699" y="2009033"/>
              <a:ext cx="4378236" cy="377434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95F4F3-B4CD-ECB6-FC24-C2F3A7CA88DF}"/>
                </a:ext>
              </a:extLst>
            </p:cNvPr>
            <p:cNvSpPr txBox="1"/>
            <p:nvPr/>
          </p:nvSpPr>
          <p:spPr>
            <a:xfrm>
              <a:off x="8072435" y="5602230"/>
              <a:ext cx="1578078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A7C5C8-D1FB-8949-EEFF-FA575597A44A}"/>
                </a:ext>
              </a:extLst>
            </p:cNvPr>
            <p:cNvSpPr txBox="1"/>
            <p:nvPr/>
          </p:nvSpPr>
          <p:spPr>
            <a:xfrm>
              <a:off x="2728889" y="5619354"/>
              <a:ext cx="1243695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  <a:endParaRPr lang="en-US" sz="1000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F1A22C-E70D-2F19-2903-16DEA7106CD0}"/>
                </a:ext>
              </a:extLst>
            </p:cNvPr>
            <p:cNvSpPr txBox="1"/>
            <p:nvPr/>
          </p:nvSpPr>
          <p:spPr>
            <a:xfrm>
              <a:off x="5481370" y="1211089"/>
              <a:ext cx="113889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SCJN</a:t>
              </a:r>
            </a:p>
          </p:txBody>
        </p:sp>
        <p:pic>
          <p:nvPicPr>
            <p:cNvPr id="11" name="Graphic 10" descr="Paper with solid fill">
              <a:extLst>
                <a:ext uri="{FF2B5EF4-FFF2-40B4-BE49-F238E27FC236}">
                  <a16:creationId xmlns:a16="http://schemas.microsoft.com/office/drawing/2014/main" id="{4C71C06B-02BA-A08F-DE85-67B2073D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80819" y="4850098"/>
              <a:ext cx="602065" cy="60206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1A4323-6921-2DC0-B92D-9C1B5E8A31D0}"/>
              </a:ext>
            </a:extLst>
          </p:cNvPr>
          <p:cNvGrpSpPr/>
          <p:nvPr/>
        </p:nvGrpSpPr>
        <p:grpSpPr>
          <a:xfrm>
            <a:off x="5682796" y="3292552"/>
            <a:ext cx="1855375" cy="1806186"/>
            <a:chOff x="2995122" y="1225053"/>
            <a:chExt cx="5539691" cy="5392825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80AECE7B-BDE8-5AEE-458B-95CBDE46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834"/>
            <a:stretch/>
          </p:blipFill>
          <p:spPr bwMode="auto">
            <a:xfrm>
              <a:off x="3684359" y="1787258"/>
              <a:ext cx="4479319" cy="470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18A774-08C8-8F71-0D69-2D40B735013E}"/>
                </a:ext>
              </a:extLst>
            </p:cNvPr>
            <p:cNvSpPr txBox="1"/>
            <p:nvPr/>
          </p:nvSpPr>
          <p:spPr>
            <a:xfrm>
              <a:off x="7829566" y="340823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745647-BEBF-AD4B-CE45-5D9B762FBC5D}"/>
                </a:ext>
              </a:extLst>
            </p:cNvPr>
            <p:cNvSpPr txBox="1"/>
            <p:nvPr/>
          </p:nvSpPr>
          <p:spPr>
            <a:xfrm>
              <a:off x="2995122" y="4298468"/>
              <a:ext cx="68923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D8C455-E5F0-ACBE-8DE5-5658FEBC3F69}"/>
                </a:ext>
              </a:extLst>
            </p:cNvPr>
            <p:cNvSpPr txBox="1"/>
            <p:nvPr/>
          </p:nvSpPr>
          <p:spPr>
            <a:xfrm>
              <a:off x="5347720" y="122505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4E5F46-B8D3-12B7-3F4E-47600F049A6A}"/>
                </a:ext>
              </a:extLst>
            </p:cNvPr>
            <p:cNvSpPr txBox="1"/>
            <p:nvPr/>
          </p:nvSpPr>
          <p:spPr>
            <a:xfrm>
              <a:off x="6008959" y="6003091"/>
              <a:ext cx="709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DCB453-66E1-19B8-F78D-1FDE30CD8928}"/>
                </a:ext>
              </a:extLst>
            </p:cNvPr>
            <p:cNvSpPr txBox="1"/>
            <p:nvPr/>
          </p:nvSpPr>
          <p:spPr>
            <a:xfrm>
              <a:off x="5748353" y="4298468"/>
              <a:ext cx="1796730" cy="73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6D4989-99BC-2A8A-9466-D1AC4C14AF54}"/>
              </a:ext>
            </a:extLst>
          </p:cNvPr>
          <p:cNvGrpSpPr/>
          <p:nvPr/>
        </p:nvGrpSpPr>
        <p:grpSpPr>
          <a:xfrm>
            <a:off x="1233753" y="3794400"/>
            <a:ext cx="1212299" cy="1212299"/>
            <a:chOff x="1590683" y="2895432"/>
            <a:chExt cx="1212299" cy="1212299"/>
          </a:xfrm>
        </p:grpSpPr>
        <p:pic>
          <p:nvPicPr>
            <p:cNvPr id="40" name="Graphic 39" descr="Paper outline">
              <a:extLst>
                <a:ext uri="{FF2B5EF4-FFF2-40B4-BE49-F238E27FC236}">
                  <a16:creationId xmlns:a16="http://schemas.microsoft.com/office/drawing/2014/main" id="{641C5F51-8B18-9619-B390-EB3E511B5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90683" y="2895432"/>
              <a:ext cx="1212299" cy="121229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D6FAB1-7651-E121-B0C1-04D4DA62E66A}"/>
                </a:ext>
              </a:extLst>
            </p:cNvPr>
            <p:cNvSpPr txBox="1"/>
            <p:nvPr/>
          </p:nvSpPr>
          <p:spPr>
            <a:xfrm>
              <a:off x="1878430" y="3247643"/>
              <a:ext cx="6431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2D13AB-75E3-E76F-6A88-21947094BF3B}"/>
                </a:ext>
              </a:extLst>
            </p:cNvPr>
            <p:cNvSpPr txBox="1"/>
            <p:nvPr/>
          </p:nvSpPr>
          <p:spPr>
            <a:xfrm>
              <a:off x="1878430" y="3408311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360DB-06FC-CF46-30C3-CC09DC435182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F1AB77-3C3B-25B2-9FA7-2B4B5C23A72D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544064B-0492-5E4A-6F9A-FDD686DEBC54}"/>
              </a:ext>
            </a:extLst>
          </p:cNvPr>
          <p:cNvGrpSpPr/>
          <p:nvPr/>
        </p:nvGrpSpPr>
        <p:grpSpPr>
          <a:xfrm>
            <a:off x="8064903" y="3358989"/>
            <a:ext cx="1003547" cy="1207473"/>
            <a:chOff x="8099947" y="3708619"/>
            <a:chExt cx="1003547" cy="120747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00C3F7-1BE4-A88E-9991-E2FB54742C42}"/>
                </a:ext>
              </a:extLst>
            </p:cNvPr>
            <p:cNvSpPr/>
            <p:nvPr/>
          </p:nvSpPr>
          <p:spPr>
            <a:xfrm>
              <a:off x="8099947" y="4743030"/>
              <a:ext cx="252000" cy="173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25%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766F34-647C-A046-BA33-A93FF608F140}"/>
                </a:ext>
              </a:extLst>
            </p:cNvPr>
            <p:cNvSpPr/>
            <p:nvPr/>
          </p:nvSpPr>
          <p:spPr>
            <a:xfrm>
              <a:off x="8360476" y="4743030"/>
              <a:ext cx="743018" cy="173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75%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2CEA25-8173-0B60-9969-1EA2F73B9675}"/>
                </a:ext>
              </a:extLst>
            </p:cNvPr>
            <p:cNvSpPr/>
            <p:nvPr/>
          </p:nvSpPr>
          <p:spPr>
            <a:xfrm>
              <a:off x="8099947" y="3708619"/>
              <a:ext cx="996627" cy="980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616908-6B5D-3B0A-71C4-781516248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A22F7AA-02E7-BCC9-FC0D-4EF6195B5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C36774-87B0-1CB2-DD43-BB013AFB3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849C618-7786-5C1D-1832-DE6F8550A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1483FCE-26B5-D8C3-7889-947C70C98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BFCFDF-60A7-3161-BB08-466A8F631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D151577-ECDD-13C1-093A-6E8F577DD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B54B5C2-132E-E565-6737-92DD4F297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77F7F9-C4F4-1E70-7017-B2568664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289DEA7-1994-CE0E-9C07-37E95C86B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A58CF0-A646-B860-07AE-ACBF06280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210FDB-0D75-787C-657E-CD30F6163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A9CB14A-DA18-3ECB-FAE7-F1E8A7C0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0B2D0D8-2799-9665-468B-102E2A51C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BC90B8D-B085-FF9E-9B74-988E862C8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44EC187-F030-F6F8-9918-99BD003DF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C674EC-DE72-7301-5BEC-1FA98D2AC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C1A701-3CA7-3083-080C-4750BE0E2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3FD622-5296-5A54-A853-1F71E2387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CAB4A50-B921-1396-AD0B-ED6DC1E32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2E1D816-242B-1604-FCC5-5525CB76A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678302-5AE2-05C6-7752-C5E91AC40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700AD95-91EA-8317-3ABD-89FAFCA55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3AB0D7-7184-3E4C-E1F6-9216B802B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3675606-4AAE-077F-81F9-3FF0DE71E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723C0AB-A5BC-D662-EDF0-62C763316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8F32F0D-C620-1F28-A53E-6356A4407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37C5E1-C21E-7A1B-829A-CF4CBA820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554909A-FD5D-1B6F-E02D-1F1648CE3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4A094B-FF03-3256-D1F9-31009B3C9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CCCC0FC-992E-8CA9-D06B-B02526BC64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B69E7EA-85EF-0F36-8B58-233C9C481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DF64E32-FC01-5EF9-EB87-7482FAC68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9755BD5-715F-A9C7-9F1C-E598ECFF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A4C954C-1CBE-A1B2-7ABA-383F1135C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6D12B6F-97D6-01AD-AD56-534B6FCCA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764E4F-F89A-2915-8D8E-885B14EB5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06B327F-1A3D-73E3-CD2B-41EE79130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30ACAC6-A791-F07B-649F-5411E8C02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5CEDA0D-1F70-3494-8020-23FEE837B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5E4CF3D-4691-DBEF-CD5E-14715A5E1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2D08A2B-9D9C-B273-8C76-D791951A6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30CBE5C-DD06-EB61-649F-FDEBB1E76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44D9B3-5293-1AC6-E52E-8EC309D9E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6B76C23-2EE3-82AD-7260-E12601E6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97557A5-A67B-69B7-E3DD-F59777005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F019227-9763-F16D-2470-4D10C5D17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45CDE6C-D926-7C6E-57AA-3BC1D6BFC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6871A0F-9EA4-20A7-C1BD-F4D5AEF5E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3A4274-F10F-4012-E99A-FBF779E5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9FC6E12-A432-8768-A18A-925B5D63C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B098914-6E15-CADA-05CD-7323768E6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5A47810-5394-E17C-E877-67455E057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900D6B-B75D-B80B-4920-B56E57DEA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FD51FB-8CF7-2FEE-6CB3-3B3B13B23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833FAC9-6536-41BA-7449-62DC4CCAA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2A0339E-0370-E3B2-525E-9C4B2564F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BFCF88-7859-53CC-D372-9944E23FB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9B57069-363D-79CF-DAB0-B8FAC9985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81039B4-F873-51C0-DA3B-0D0A64AF7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6C87DAC-2624-E908-B10F-DA65F366F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B1E222D-EAB5-13B6-F0DF-AE201F50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5F808C4-1A9A-AA41-11C1-FD01AB5A4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69E04BB-2100-CB95-9B8A-637CE5ECB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D2C0793-6724-119C-F010-3C888D50C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8FC3A39-7114-782E-FBF3-EE411C0B1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496EA40-DF1D-B2C1-FA71-50A7AD217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75D3100-CC0E-B4FA-2EE1-0FBC80EFE4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6FEB4B7-088E-E5FE-1AFC-EBEF0B6AA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2C53E35-BAC3-B71D-0121-CF8F709B1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C3FDB33-AAD7-82B0-310D-EC1AF1977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A1BF46D-D13B-E626-B9C1-872FE6638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5A1B792-140D-7FB5-0CC1-4910BC0C7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4531D2A-9CAE-D678-DACA-459684708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F89B4D6-0D4B-F799-3815-4F92DB0A5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0511A2D-56CF-BB4E-9C83-2CF48016A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4F977F2-BCD0-0F9F-397C-27A8FF92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18829C3-F348-C1C6-FEDB-D2858928B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33D54A9-1783-D585-FE4D-748FA0B5A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BB79354-72DC-58B2-344F-F04860067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7E0C580-C76A-B732-3F28-81AB4CA7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0877E65-4BE0-992F-0821-53354BE58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DF9F314-DD66-1F6A-4138-FB2C9ACDB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472D71A-003B-D8A8-EECB-78E1693FB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F57AD6A-C3F4-A895-DD14-50471DE0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9DD5FB6-F82A-BF7C-42CC-AD9C49E3F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CFDCC52-A418-C2E3-30D1-E4B6F4113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685EDB5-5255-CD10-C596-6E1057852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B3D2F91-7A0A-E624-F2A5-9969FC314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C9D92CE9-71B3-397D-8927-0B50DC3C6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8BFEA99-AA00-73E9-41C7-3F62589E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0811495-18D5-05A2-BFE1-60DABBA8C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80F6242-2491-9B38-737E-CF72B9963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0DCAD29-82D4-F9A1-9C24-D1C3669A1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9F921B2-87AA-D064-D122-AB83E0268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854C371-C0F0-CCC3-1771-D1D88007D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C6980E7-E27C-14E1-BEC2-71F239F5F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3513583-9892-5B34-50B2-E7ADE1F9D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9BE783E-503B-C310-1329-C2478D986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9FC1558-E5C3-DD27-20AD-AF7C5FCB4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F6BA770-CDAF-906F-3128-B1C81F0B1E9A}"/>
              </a:ext>
            </a:extLst>
          </p:cNvPr>
          <p:cNvSpPr/>
          <p:nvPr/>
        </p:nvSpPr>
        <p:spPr>
          <a:xfrm>
            <a:off x="3840151" y="5380657"/>
            <a:ext cx="252000" cy="17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D848DC-FD4E-2BDD-AC86-336CC7DC628F}"/>
              </a:ext>
            </a:extLst>
          </p:cNvPr>
          <p:cNvSpPr/>
          <p:nvPr/>
        </p:nvSpPr>
        <p:spPr>
          <a:xfrm>
            <a:off x="4100680" y="5380657"/>
            <a:ext cx="743018" cy="17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75%</a:t>
            </a:r>
          </a:p>
        </p:txBody>
      </p:sp>
      <p:graphicFrame>
        <p:nvGraphicFramePr>
          <p:cNvPr id="155" name="Table 7">
            <a:extLst>
              <a:ext uri="{FF2B5EF4-FFF2-40B4-BE49-F238E27FC236}">
                <a16:creationId xmlns:a16="http://schemas.microsoft.com/office/drawing/2014/main" id="{FFE9BB7A-7E5B-9E5B-BDBC-AFA2C843602B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376816"/>
          <a:ext cx="2017859" cy="243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  <a:ea typeface="Fira Sans" panose="020B0503050000020004" pitchFamily="34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0.5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8" name="Table 7">
            <a:extLst>
              <a:ext uri="{FF2B5EF4-FFF2-40B4-BE49-F238E27FC236}">
                <a16:creationId xmlns:a16="http://schemas.microsoft.com/office/drawing/2014/main" id="{6C603317-2D50-D6DE-BE2B-CFF63930BA96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703388"/>
          <a:ext cx="2017859" cy="243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9" name="Table 7">
            <a:extLst>
              <a:ext uri="{FF2B5EF4-FFF2-40B4-BE49-F238E27FC236}">
                <a16:creationId xmlns:a16="http://schemas.microsoft.com/office/drawing/2014/main" id="{A12021CB-65BD-9EAC-0FAF-95EFDA3419DA}"/>
              </a:ext>
            </a:extLst>
          </p:cNvPr>
          <p:cNvGraphicFramePr>
            <a:graphicFrameLocks noGrp="1"/>
          </p:cNvGraphicFramePr>
          <p:nvPr/>
        </p:nvGraphicFramePr>
        <p:xfrm>
          <a:off x="5662466" y="6029960"/>
          <a:ext cx="2017859" cy="243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0.7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sp>
        <p:nvSpPr>
          <p:cNvPr id="160" name="Rectangle 159">
            <a:extLst>
              <a:ext uri="{FF2B5EF4-FFF2-40B4-BE49-F238E27FC236}">
                <a16:creationId xmlns:a16="http://schemas.microsoft.com/office/drawing/2014/main" id="{5F259B47-2236-C47A-C8F0-2A387264327E}"/>
              </a:ext>
            </a:extLst>
          </p:cNvPr>
          <p:cNvSpPr/>
          <p:nvPr/>
        </p:nvSpPr>
        <p:spPr>
          <a:xfrm>
            <a:off x="9767888" y="3345138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FFB71FE-A2C5-D3D3-F982-6DC7F020C88D}"/>
              </a:ext>
            </a:extLst>
          </p:cNvPr>
          <p:cNvSpPr/>
          <p:nvPr/>
        </p:nvSpPr>
        <p:spPr>
          <a:xfrm>
            <a:off x="9767888" y="3684445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AE6B873-F734-1554-E4D5-DC64D0CDA1C0}"/>
              </a:ext>
            </a:extLst>
          </p:cNvPr>
          <p:cNvSpPr/>
          <p:nvPr/>
        </p:nvSpPr>
        <p:spPr>
          <a:xfrm>
            <a:off x="9767366" y="4023752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C812E-F5C6-C8BD-8F52-FC85DEEB9577}"/>
              </a:ext>
            </a:extLst>
          </p:cNvPr>
          <p:cNvSpPr txBox="1"/>
          <p:nvPr/>
        </p:nvSpPr>
        <p:spPr>
          <a:xfrm>
            <a:off x="8276902" y="494314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775DF-25DE-3C50-1BB8-77911F278F05}"/>
              </a:ext>
            </a:extLst>
          </p:cNvPr>
          <p:cNvSpPr txBox="1"/>
          <p:nvPr/>
        </p:nvSpPr>
        <p:spPr>
          <a:xfrm>
            <a:off x="8276902" y="508933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11607-3B7D-AE3E-CA36-104C3C4974E6}"/>
              </a:ext>
            </a:extLst>
          </p:cNvPr>
          <p:cNvSpPr txBox="1"/>
          <p:nvPr/>
        </p:nvSpPr>
        <p:spPr>
          <a:xfrm>
            <a:off x="8330603" y="523552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92FDA-C916-DFA8-D25A-ECACD6FCAA6B}"/>
              </a:ext>
            </a:extLst>
          </p:cNvPr>
          <p:cNvSpPr txBox="1"/>
          <p:nvPr/>
        </p:nvSpPr>
        <p:spPr>
          <a:xfrm>
            <a:off x="8330603" y="5381712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F6B9B-C2B5-96F3-5391-BA19642453E8}"/>
              </a:ext>
            </a:extLst>
          </p:cNvPr>
          <p:cNvSpPr txBox="1"/>
          <p:nvPr/>
        </p:nvSpPr>
        <p:spPr>
          <a:xfrm>
            <a:off x="8276902" y="55279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9FDCE5-8914-0725-AF56-20BFBCE54CE2}"/>
              </a:ext>
            </a:extLst>
          </p:cNvPr>
          <p:cNvSpPr txBox="1"/>
          <p:nvPr/>
        </p:nvSpPr>
        <p:spPr>
          <a:xfrm>
            <a:off x="8276902" y="567409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5807488-B346-C07F-61B6-2D77D6DB744B}"/>
              </a:ext>
            </a:extLst>
          </p:cNvPr>
          <p:cNvSpPr txBox="1"/>
          <p:nvPr/>
        </p:nvSpPr>
        <p:spPr>
          <a:xfrm>
            <a:off x="8330603" y="582027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FD798E-764C-84B4-0387-B586100E40E2}"/>
              </a:ext>
            </a:extLst>
          </p:cNvPr>
          <p:cNvSpPr txBox="1"/>
          <p:nvPr/>
        </p:nvSpPr>
        <p:spPr>
          <a:xfrm>
            <a:off x="8276902" y="5966468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641E905-2251-F56A-BDE0-064574B16647}"/>
              </a:ext>
            </a:extLst>
          </p:cNvPr>
          <p:cNvSpPr txBox="1"/>
          <p:nvPr/>
        </p:nvSpPr>
        <p:spPr>
          <a:xfrm>
            <a:off x="8276902" y="611265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BCC3C0A-3F74-F512-F6F9-EE751751B151}"/>
              </a:ext>
            </a:extLst>
          </p:cNvPr>
          <p:cNvSpPr txBox="1"/>
          <p:nvPr/>
        </p:nvSpPr>
        <p:spPr>
          <a:xfrm>
            <a:off x="8276902" y="479695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pic>
        <p:nvPicPr>
          <p:cNvPr id="165" name="Graphic 164" descr="Arrow: Straight with solid fill">
            <a:extLst>
              <a:ext uri="{FF2B5EF4-FFF2-40B4-BE49-F238E27FC236}">
                <a16:creationId xmlns:a16="http://schemas.microsoft.com/office/drawing/2014/main" id="{5BC37CC8-EB77-CF31-C29F-70B3F4A42C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06183" y="4825882"/>
            <a:ext cx="204926" cy="173062"/>
          </a:xfrm>
          <a:prstGeom prst="rect">
            <a:avLst/>
          </a:prstGeom>
        </p:spPr>
      </p:pic>
      <p:pic>
        <p:nvPicPr>
          <p:cNvPr id="166" name="Graphic 165" descr="Arrow: Straight with solid fill">
            <a:extLst>
              <a:ext uri="{FF2B5EF4-FFF2-40B4-BE49-F238E27FC236}">
                <a16:creationId xmlns:a16="http://schemas.microsoft.com/office/drawing/2014/main" id="{4ABF832D-1A56-7319-CD73-A3712B6A5D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68170" y="3707086"/>
            <a:ext cx="330036" cy="278719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4C73E10-F5B3-5979-2F72-AB4DDCCCD37A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LDA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8636883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Generativo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35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/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4" descr="Document with solid fill">
            <a:extLst>
              <a:ext uri="{FF2B5EF4-FFF2-40B4-BE49-F238E27FC236}">
                <a16:creationId xmlns:a16="http://schemas.microsoft.com/office/drawing/2014/main" id="{7D18385B-AD7E-2AF2-B7EC-34A339AF3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330" y="2494452"/>
            <a:ext cx="759145" cy="75914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5E28559-9C72-4B8C-6B5A-ACB94DD5590D}"/>
              </a:ext>
            </a:extLst>
          </p:cNvPr>
          <p:cNvGrpSpPr/>
          <p:nvPr/>
        </p:nvGrpSpPr>
        <p:grpSpPr>
          <a:xfrm>
            <a:off x="3856304" y="2645525"/>
            <a:ext cx="1074749" cy="456998"/>
            <a:chOff x="4173502" y="2372969"/>
            <a:chExt cx="1074749" cy="456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5C3EFA-7D15-8CE5-B65B-DE0AE5672F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627504" y="2599970"/>
              <a:ext cx="166745" cy="299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D0127D-50ED-30B9-83FE-6C9652768CE0}"/>
              </a:ext>
            </a:extLst>
          </p:cNvPr>
          <p:cNvGrpSpPr/>
          <p:nvPr/>
        </p:nvGrpSpPr>
        <p:grpSpPr>
          <a:xfrm>
            <a:off x="5940919" y="2647023"/>
            <a:ext cx="1073990" cy="454002"/>
            <a:chOff x="6240375" y="2372969"/>
            <a:chExt cx="1073990" cy="454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2CE618-A1F9-2DEB-1E9B-28EFEA546E2F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94377" y="2599970"/>
              <a:ext cx="1659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0FCA5-8F50-E288-24F8-4F2424EA6224}"/>
              </a:ext>
            </a:extLst>
          </p:cNvPr>
          <p:cNvGrpSpPr/>
          <p:nvPr/>
        </p:nvGrpSpPr>
        <p:grpSpPr>
          <a:xfrm>
            <a:off x="8024775" y="2646581"/>
            <a:ext cx="1083804" cy="454887"/>
            <a:chOff x="8213080" y="2328807"/>
            <a:chExt cx="1083804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C5B845-098C-E610-DC90-FD08F9FBDE83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8667967" y="2556251"/>
              <a:ext cx="1740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ED7B10-31C8-1C88-7430-9B357DAB62E8}"/>
              </a:ext>
            </a:extLst>
          </p:cNvPr>
          <p:cNvGrpSpPr/>
          <p:nvPr/>
        </p:nvGrpSpPr>
        <p:grpSpPr>
          <a:xfrm>
            <a:off x="10118445" y="2646581"/>
            <a:ext cx="1088135" cy="454887"/>
            <a:chOff x="9843821" y="2328807"/>
            <a:chExt cx="1088135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6F64D8D-2227-4112-0AA2-9DECE1CECB89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 flipV="1">
              <a:off x="10297823" y="2556251"/>
              <a:ext cx="179246" cy="442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  <a:blipFill>
                  <a:blip r:embed="rId12"/>
                  <a:stretch>
                    <a:fillRect l="-105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05DD1F-D08A-ED3D-7F9C-DEDD4EC2B97C}"/>
              </a:ext>
            </a:extLst>
          </p:cNvPr>
          <p:cNvGrpSpPr/>
          <p:nvPr/>
        </p:nvGrpSpPr>
        <p:grpSpPr>
          <a:xfrm>
            <a:off x="3320673" y="3300449"/>
            <a:ext cx="2223188" cy="1662133"/>
            <a:chOff x="2728889" y="1211089"/>
            <a:chExt cx="6921624" cy="51748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F04B9727-73E0-069F-97E1-F112FC1C629A}"/>
                </a:ext>
              </a:extLst>
            </p:cNvPr>
            <p:cNvSpPr/>
            <p:nvPr/>
          </p:nvSpPr>
          <p:spPr>
            <a:xfrm>
              <a:off x="3861699" y="2009033"/>
              <a:ext cx="4378236" cy="377434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95F4F3-B4CD-ECB6-FC24-C2F3A7CA88DF}"/>
                </a:ext>
              </a:extLst>
            </p:cNvPr>
            <p:cNvSpPr txBox="1"/>
            <p:nvPr/>
          </p:nvSpPr>
          <p:spPr>
            <a:xfrm>
              <a:off x="8072435" y="5602230"/>
              <a:ext cx="1578078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A7C5C8-D1FB-8949-EEFF-FA575597A44A}"/>
                </a:ext>
              </a:extLst>
            </p:cNvPr>
            <p:cNvSpPr txBox="1"/>
            <p:nvPr/>
          </p:nvSpPr>
          <p:spPr>
            <a:xfrm>
              <a:off x="2728889" y="5619354"/>
              <a:ext cx="1243695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  <a:endParaRPr lang="en-US" sz="1000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F1A22C-E70D-2F19-2903-16DEA7106CD0}"/>
                </a:ext>
              </a:extLst>
            </p:cNvPr>
            <p:cNvSpPr txBox="1"/>
            <p:nvPr/>
          </p:nvSpPr>
          <p:spPr>
            <a:xfrm>
              <a:off x="5481370" y="1211089"/>
              <a:ext cx="113889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SCJN</a:t>
              </a:r>
            </a:p>
          </p:txBody>
        </p:sp>
        <p:pic>
          <p:nvPicPr>
            <p:cNvPr id="11" name="Graphic 10" descr="Paper with solid fill">
              <a:extLst>
                <a:ext uri="{FF2B5EF4-FFF2-40B4-BE49-F238E27FC236}">
                  <a16:creationId xmlns:a16="http://schemas.microsoft.com/office/drawing/2014/main" id="{4C71C06B-02BA-A08F-DE85-67B2073D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80819" y="4850098"/>
              <a:ext cx="602065" cy="60206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1A4323-6921-2DC0-B92D-9C1B5E8A31D0}"/>
              </a:ext>
            </a:extLst>
          </p:cNvPr>
          <p:cNvGrpSpPr/>
          <p:nvPr/>
        </p:nvGrpSpPr>
        <p:grpSpPr>
          <a:xfrm>
            <a:off x="5682796" y="3292552"/>
            <a:ext cx="1855375" cy="1806186"/>
            <a:chOff x="2995122" y="1225053"/>
            <a:chExt cx="5539691" cy="5392825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80AECE7B-BDE8-5AEE-458B-95CBDE46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834"/>
            <a:stretch/>
          </p:blipFill>
          <p:spPr bwMode="auto">
            <a:xfrm>
              <a:off x="3684359" y="1787258"/>
              <a:ext cx="4479319" cy="470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18A774-08C8-8F71-0D69-2D40B735013E}"/>
                </a:ext>
              </a:extLst>
            </p:cNvPr>
            <p:cNvSpPr txBox="1"/>
            <p:nvPr/>
          </p:nvSpPr>
          <p:spPr>
            <a:xfrm>
              <a:off x="7829566" y="340823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745647-BEBF-AD4B-CE45-5D9B762FBC5D}"/>
                </a:ext>
              </a:extLst>
            </p:cNvPr>
            <p:cNvSpPr txBox="1"/>
            <p:nvPr/>
          </p:nvSpPr>
          <p:spPr>
            <a:xfrm>
              <a:off x="2995122" y="4298468"/>
              <a:ext cx="68923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D8C455-E5F0-ACBE-8DE5-5658FEBC3F69}"/>
                </a:ext>
              </a:extLst>
            </p:cNvPr>
            <p:cNvSpPr txBox="1"/>
            <p:nvPr/>
          </p:nvSpPr>
          <p:spPr>
            <a:xfrm>
              <a:off x="5347720" y="122505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4E5F46-B8D3-12B7-3F4E-47600F049A6A}"/>
                </a:ext>
              </a:extLst>
            </p:cNvPr>
            <p:cNvSpPr txBox="1"/>
            <p:nvPr/>
          </p:nvSpPr>
          <p:spPr>
            <a:xfrm>
              <a:off x="6008959" y="6003091"/>
              <a:ext cx="709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DCB453-66E1-19B8-F78D-1FDE30CD8928}"/>
                </a:ext>
              </a:extLst>
            </p:cNvPr>
            <p:cNvSpPr txBox="1"/>
            <p:nvPr/>
          </p:nvSpPr>
          <p:spPr>
            <a:xfrm>
              <a:off x="5748353" y="4298468"/>
              <a:ext cx="1796730" cy="73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6D4989-99BC-2A8A-9466-D1AC4C14AF54}"/>
              </a:ext>
            </a:extLst>
          </p:cNvPr>
          <p:cNvGrpSpPr/>
          <p:nvPr/>
        </p:nvGrpSpPr>
        <p:grpSpPr>
          <a:xfrm>
            <a:off x="1233753" y="3794400"/>
            <a:ext cx="1212299" cy="1212299"/>
            <a:chOff x="1590683" y="2895432"/>
            <a:chExt cx="1212299" cy="1212299"/>
          </a:xfrm>
        </p:grpSpPr>
        <p:pic>
          <p:nvPicPr>
            <p:cNvPr id="40" name="Graphic 39" descr="Paper outline">
              <a:extLst>
                <a:ext uri="{FF2B5EF4-FFF2-40B4-BE49-F238E27FC236}">
                  <a16:creationId xmlns:a16="http://schemas.microsoft.com/office/drawing/2014/main" id="{641C5F51-8B18-9619-B390-EB3E511B5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90683" y="2895432"/>
              <a:ext cx="1212299" cy="121229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D6FAB1-7651-E121-B0C1-04D4DA62E66A}"/>
                </a:ext>
              </a:extLst>
            </p:cNvPr>
            <p:cNvSpPr txBox="1"/>
            <p:nvPr/>
          </p:nvSpPr>
          <p:spPr>
            <a:xfrm>
              <a:off x="1878430" y="3247643"/>
              <a:ext cx="6431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2D13AB-75E3-E76F-6A88-21947094BF3B}"/>
                </a:ext>
              </a:extLst>
            </p:cNvPr>
            <p:cNvSpPr txBox="1"/>
            <p:nvPr/>
          </p:nvSpPr>
          <p:spPr>
            <a:xfrm>
              <a:off x="1878430" y="3408311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360DB-06FC-CF46-30C3-CC09DC435182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F1AB77-3C3B-25B2-9FA7-2B4B5C23A72D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544064B-0492-5E4A-6F9A-FDD686DEBC54}"/>
              </a:ext>
            </a:extLst>
          </p:cNvPr>
          <p:cNvGrpSpPr/>
          <p:nvPr/>
        </p:nvGrpSpPr>
        <p:grpSpPr>
          <a:xfrm>
            <a:off x="8064903" y="3358989"/>
            <a:ext cx="1003547" cy="1207473"/>
            <a:chOff x="8099947" y="3708619"/>
            <a:chExt cx="1003547" cy="120747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00C3F7-1BE4-A88E-9991-E2FB54742C42}"/>
                </a:ext>
              </a:extLst>
            </p:cNvPr>
            <p:cNvSpPr/>
            <p:nvPr/>
          </p:nvSpPr>
          <p:spPr>
            <a:xfrm>
              <a:off x="8099947" y="4743030"/>
              <a:ext cx="252000" cy="173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25%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766F34-647C-A046-BA33-A93FF608F140}"/>
                </a:ext>
              </a:extLst>
            </p:cNvPr>
            <p:cNvSpPr/>
            <p:nvPr/>
          </p:nvSpPr>
          <p:spPr>
            <a:xfrm>
              <a:off x="8360476" y="4743030"/>
              <a:ext cx="743018" cy="173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75%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2CEA25-8173-0B60-9969-1EA2F73B9675}"/>
                </a:ext>
              </a:extLst>
            </p:cNvPr>
            <p:cNvSpPr/>
            <p:nvPr/>
          </p:nvSpPr>
          <p:spPr>
            <a:xfrm>
              <a:off x="8099947" y="3708619"/>
              <a:ext cx="996627" cy="980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616908-6B5D-3B0A-71C4-781516248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A22F7AA-02E7-BCC9-FC0D-4EF6195B5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C36774-87B0-1CB2-DD43-BB013AFB3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849C618-7786-5C1D-1832-DE6F8550A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1483FCE-26B5-D8C3-7889-947C70C98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BFCFDF-60A7-3161-BB08-466A8F631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D151577-ECDD-13C1-093A-6E8F577DD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B54B5C2-132E-E565-6737-92DD4F297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77F7F9-C4F4-1E70-7017-B2568664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289DEA7-1994-CE0E-9C07-37E95C86B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A58CF0-A646-B860-07AE-ACBF06280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210FDB-0D75-787C-657E-CD30F6163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A9CB14A-DA18-3ECB-FAE7-F1E8A7C0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0B2D0D8-2799-9665-468B-102E2A51C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BC90B8D-B085-FF9E-9B74-988E862C8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44EC187-F030-F6F8-9918-99BD003DF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C674EC-DE72-7301-5BEC-1FA98D2AC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C1A701-3CA7-3083-080C-4750BE0E2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3FD622-5296-5A54-A853-1F71E2387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CAB4A50-B921-1396-AD0B-ED6DC1E32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2E1D816-242B-1604-FCC5-5525CB76A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678302-5AE2-05C6-7752-C5E91AC40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700AD95-91EA-8317-3ABD-89FAFCA55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3AB0D7-7184-3E4C-E1F6-9216B802B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3675606-4AAE-077F-81F9-3FF0DE71E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723C0AB-A5BC-D662-EDF0-62C763316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8F32F0D-C620-1F28-A53E-6356A4407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37C5E1-C21E-7A1B-829A-CF4CBA820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554909A-FD5D-1B6F-E02D-1F1648CE3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4A094B-FF03-3256-D1F9-31009B3C9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CCCC0FC-992E-8CA9-D06B-B02526BC64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B69E7EA-85EF-0F36-8B58-233C9C481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DF64E32-FC01-5EF9-EB87-7482FAC68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9755BD5-715F-A9C7-9F1C-E598ECFF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A4C954C-1CBE-A1B2-7ABA-383F1135C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6D12B6F-97D6-01AD-AD56-534B6FCCA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764E4F-F89A-2915-8D8E-885B14EB5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06B327F-1A3D-73E3-CD2B-41EE79130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30ACAC6-A791-F07B-649F-5411E8C02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5CEDA0D-1F70-3494-8020-23FEE837B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5E4CF3D-4691-DBEF-CD5E-14715A5E1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2D08A2B-9D9C-B273-8C76-D791951A6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30CBE5C-DD06-EB61-649F-FDEBB1E76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44D9B3-5293-1AC6-E52E-8EC309D9E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6B76C23-2EE3-82AD-7260-E12601E6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97557A5-A67B-69B7-E3DD-F59777005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F019227-9763-F16D-2470-4D10C5D17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45CDE6C-D926-7C6E-57AA-3BC1D6BFC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6871A0F-9EA4-20A7-C1BD-F4D5AEF5E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3A4274-F10F-4012-E99A-FBF779E5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9FC6E12-A432-8768-A18A-925B5D63C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B098914-6E15-CADA-05CD-7323768E6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5A47810-5394-E17C-E877-67455E057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900D6B-B75D-B80B-4920-B56E57DEA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FD51FB-8CF7-2FEE-6CB3-3B3B13B23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833FAC9-6536-41BA-7449-62DC4CCAA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2A0339E-0370-E3B2-525E-9C4B2564F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BFCF88-7859-53CC-D372-9944E23FB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9B57069-363D-79CF-DAB0-B8FAC9985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81039B4-F873-51C0-DA3B-0D0A64AF7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6C87DAC-2624-E908-B10F-DA65F366F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B1E222D-EAB5-13B6-F0DF-AE201F50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5F808C4-1A9A-AA41-11C1-FD01AB5A4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69E04BB-2100-CB95-9B8A-637CE5ECB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D2C0793-6724-119C-F010-3C888D50C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8FC3A39-7114-782E-FBF3-EE411C0B1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496EA40-DF1D-B2C1-FA71-50A7AD217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75D3100-CC0E-B4FA-2EE1-0FBC80EFE4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6FEB4B7-088E-E5FE-1AFC-EBEF0B6AA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2C53E35-BAC3-B71D-0121-CF8F709B1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C3FDB33-AAD7-82B0-310D-EC1AF1977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A1BF46D-D13B-E626-B9C1-872FE6638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5A1B792-140D-7FB5-0CC1-4910BC0C7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4531D2A-9CAE-D678-DACA-459684708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F89B4D6-0D4B-F799-3815-4F92DB0A5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0511A2D-56CF-BB4E-9C83-2CF48016A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4F977F2-BCD0-0F9F-397C-27A8FF92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18829C3-F348-C1C6-FEDB-D2858928B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33D54A9-1783-D585-FE4D-748FA0B5A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BB79354-72DC-58B2-344F-F04860067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7E0C580-C76A-B732-3F28-81AB4CA7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0877E65-4BE0-992F-0821-53354BE58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DF9F314-DD66-1F6A-4138-FB2C9ACDB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472D71A-003B-D8A8-EECB-78E1693FB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F57AD6A-C3F4-A895-DD14-50471DE0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9DD5FB6-F82A-BF7C-42CC-AD9C49E3F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CFDCC52-A418-C2E3-30D1-E4B6F4113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685EDB5-5255-CD10-C596-6E1057852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B3D2F91-7A0A-E624-F2A5-9969FC314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C9D92CE9-71B3-397D-8927-0B50DC3C6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8BFEA99-AA00-73E9-41C7-3F62589E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0811495-18D5-05A2-BFE1-60DABBA8C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80F6242-2491-9B38-737E-CF72B9963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0DCAD29-82D4-F9A1-9C24-D1C3669A1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9F921B2-87AA-D064-D122-AB83E0268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854C371-C0F0-CCC3-1771-D1D88007D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C6980E7-E27C-14E1-BEC2-71F239F5F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3513583-9892-5B34-50B2-E7ADE1F9D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9BE783E-503B-C310-1329-C2478D986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9FC1558-E5C3-DD27-20AD-AF7C5FCB4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F6BA770-CDAF-906F-3128-B1C81F0B1E9A}"/>
              </a:ext>
            </a:extLst>
          </p:cNvPr>
          <p:cNvSpPr/>
          <p:nvPr/>
        </p:nvSpPr>
        <p:spPr>
          <a:xfrm>
            <a:off x="3840151" y="5380657"/>
            <a:ext cx="252000" cy="17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D848DC-FD4E-2BDD-AC86-336CC7DC628F}"/>
              </a:ext>
            </a:extLst>
          </p:cNvPr>
          <p:cNvSpPr/>
          <p:nvPr/>
        </p:nvSpPr>
        <p:spPr>
          <a:xfrm>
            <a:off x="4100680" y="5380657"/>
            <a:ext cx="743018" cy="17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75%</a:t>
            </a:r>
          </a:p>
        </p:txBody>
      </p:sp>
      <p:graphicFrame>
        <p:nvGraphicFramePr>
          <p:cNvPr id="155" name="Table 7">
            <a:extLst>
              <a:ext uri="{FF2B5EF4-FFF2-40B4-BE49-F238E27FC236}">
                <a16:creationId xmlns:a16="http://schemas.microsoft.com/office/drawing/2014/main" id="{FFE9BB7A-7E5B-9E5B-BDBC-AFA2C843602B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376816"/>
          <a:ext cx="2017859" cy="243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  <a:ea typeface="Fira Sans" panose="020B0503050000020004" pitchFamily="34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0.5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8" name="Table 7">
            <a:extLst>
              <a:ext uri="{FF2B5EF4-FFF2-40B4-BE49-F238E27FC236}">
                <a16:creationId xmlns:a16="http://schemas.microsoft.com/office/drawing/2014/main" id="{6C603317-2D50-D6DE-BE2B-CFF63930BA96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703388"/>
          <a:ext cx="2017859" cy="243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9" name="Table 7">
            <a:extLst>
              <a:ext uri="{FF2B5EF4-FFF2-40B4-BE49-F238E27FC236}">
                <a16:creationId xmlns:a16="http://schemas.microsoft.com/office/drawing/2014/main" id="{A12021CB-65BD-9EAC-0FAF-95EFDA3419DA}"/>
              </a:ext>
            </a:extLst>
          </p:cNvPr>
          <p:cNvGraphicFramePr>
            <a:graphicFrameLocks noGrp="1"/>
          </p:cNvGraphicFramePr>
          <p:nvPr/>
        </p:nvGraphicFramePr>
        <p:xfrm>
          <a:off x="5662466" y="6029960"/>
          <a:ext cx="2017859" cy="243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0.7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sp>
        <p:nvSpPr>
          <p:cNvPr id="160" name="Rectangle 159">
            <a:extLst>
              <a:ext uri="{FF2B5EF4-FFF2-40B4-BE49-F238E27FC236}">
                <a16:creationId xmlns:a16="http://schemas.microsoft.com/office/drawing/2014/main" id="{5F259B47-2236-C47A-C8F0-2A387264327E}"/>
              </a:ext>
            </a:extLst>
          </p:cNvPr>
          <p:cNvSpPr/>
          <p:nvPr/>
        </p:nvSpPr>
        <p:spPr>
          <a:xfrm>
            <a:off x="9767888" y="3345138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FFB71FE-A2C5-D3D3-F982-6DC7F020C88D}"/>
              </a:ext>
            </a:extLst>
          </p:cNvPr>
          <p:cNvSpPr/>
          <p:nvPr/>
        </p:nvSpPr>
        <p:spPr>
          <a:xfrm>
            <a:off x="9767888" y="3684445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AE6B873-F734-1554-E4D5-DC64D0CDA1C0}"/>
              </a:ext>
            </a:extLst>
          </p:cNvPr>
          <p:cNvSpPr/>
          <p:nvPr/>
        </p:nvSpPr>
        <p:spPr>
          <a:xfrm>
            <a:off x="9767366" y="4023752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C812E-F5C6-C8BD-8F52-FC85DEEB9577}"/>
              </a:ext>
            </a:extLst>
          </p:cNvPr>
          <p:cNvSpPr txBox="1"/>
          <p:nvPr/>
        </p:nvSpPr>
        <p:spPr>
          <a:xfrm>
            <a:off x="8276902" y="494314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775DF-25DE-3C50-1BB8-77911F278F05}"/>
              </a:ext>
            </a:extLst>
          </p:cNvPr>
          <p:cNvSpPr txBox="1"/>
          <p:nvPr/>
        </p:nvSpPr>
        <p:spPr>
          <a:xfrm>
            <a:off x="8276902" y="508933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11607-3B7D-AE3E-CA36-104C3C4974E6}"/>
              </a:ext>
            </a:extLst>
          </p:cNvPr>
          <p:cNvSpPr txBox="1"/>
          <p:nvPr/>
        </p:nvSpPr>
        <p:spPr>
          <a:xfrm>
            <a:off x="8330603" y="523552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92FDA-C916-DFA8-D25A-ECACD6FCAA6B}"/>
              </a:ext>
            </a:extLst>
          </p:cNvPr>
          <p:cNvSpPr txBox="1"/>
          <p:nvPr/>
        </p:nvSpPr>
        <p:spPr>
          <a:xfrm>
            <a:off x="8330603" y="5381712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F6B9B-C2B5-96F3-5391-BA19642453E8}"/>
              </a:ext>
            </a:extLst>
          </p:cNvPr>
          <p:cNvSpPr txBox="1"/>
          <p:nvPr/>
        </p:nvSpPr>
        <p:spPr>
          <a:xfrm>
            <a:off x="8276902" y="55279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9FDCE5-8914-0725-AF56-20BFBCE54CE2}"/>
              </a:ext>
            </a:extLst>
          </p:cNvPr>
          <p:cNvSpPr txBox="1"/>
          <p:nvPr/>
        </p:nvSpPr>
        <p:spPr>
          <a:xfrm>
            <a:off x="8276902" y="567409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5807488-B346-C07F-61B6-2D77D6DB744B}"/>
              </a:ext>
            </a:extLst>
          </p:cNvPr>
          <p:cNvSpPr txBox="1"/>
          <p:nvPr/>
        </p:nvSpPr>
        <p:spPr>
          <a:xfrm>
            <a:off x="8330603" y="582027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FD798E-764C-84B4-0387-B586100E40E2}"/>
              </a:ext>
            </a:extLst>
          </p:cNvPr>
          <p:cNvSpPr txBox="1"/>
          <p:nvPr/>
        </p:nvSpPr>
        <p:spPr>
          <a:xfrm>
            <a:off x="8276902" y="5966468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641E905-2251-F56A-BDE0-064574B16647}"/>
              </a:ext>
            </a:extLst>
          </p:cNvPr>
          <p:cNvSpPr txBox="1"/>
          <p:nvPr/>
        </p:nvSpPr>
        <p:spPr>
          <a:xfrm>
            <a:off x="8276902" y="611265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BCC3C0A-3F74-F512-F6F9-EE751751B151}"/>
              </a:ext>
            </a:extLst>
          </p:cNvPr>
          <p:cNvSpPr txBox="1"/>
          <p:nvPr/>
        </p:nvSpPr>
        <p:spPr>
          <a:xfrm>
            <a:off x="8276902" y="479695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pic>
        <p:nvPicPr>
          <p:cNvPr id="165" name="Graphic 164" descr="Arrow: Straight with solid fill">
            <a:extLst>
              <a:ext uri="{FF2B5EF4-FFF2-40B4-BE49-F238E27FC236}">
                <a16:creationId xmlns:a16="http://schemas.microsoft.com/office/drawing/2014/main" id="{5BC37CC8-EB77-CF31-C29F-70B3F4A42C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06183" y="4825882"/>
            <a:ext cx="204926" cy="173062"/>
          </a:xfrm>
          <a:prstGeom prst="rect">
            <a:avLst/>
          </a:prstGeom>
        </p:spPr>
      </p:pic>
      <p:pic>
        <p:nvPicPr>
          <p:cNvPr id="166" name="Graphic 165" descr="Arrow: Straight with solid fill">
            <a:extLst>
              <a:ext uri="{FF2B5EF4-FFF2-40B4-BE49-F238E27FC236}">
                <a16:creationId xmlns:a16="http://schemas.microsoft.com/office/drawing/2014/main" id="{4ABF832D-1A56-7319-CD73-A3712B6A5D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68170" y="3707086"/>
            <a:ext cx="330036" cy="27871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111A20B-7330-BC46-FC4B-890564E5BB3E}"/>
              </a:ext>
            </a:extLst>
          </p:cNvPr>
          <p:cNvSpPr txBox="1"/>
          <p:nvPr/>
        </p:nvSpPr>
        <p:spPr>
          <a:xfrm>
            <a:off x="10398282" y="4796956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000" dirty="0">
              <a:solidFill>
                <a:schemeClr val="accent2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F364BB3-D75E-B59F-5138-63E558C5679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LDA Topic Modeling</a:t>
            </a:r>
          </a:p>
        </p:txBody>
      </p:sp>
    </p:spTree>
    <p:extLst>
      <p:ext uri="{BB962C8B-B14F-4D97-AF65-F5344CB8AC3E}">
        <p14:creationId xmlns:p14="http://schemas.microsoft.com/office/powerpoint/2010/main" val="6853534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Generativo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36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/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4" descr="Document with solid fill">
            <a:extLst>
              <a:ext uri="{FF2B5EF4-FFF2-40B4-BE49-F238E27FC236}">
                <a16:creationId xmlns:a16="http://schemas.microsoft.com/office/drawing/2014/main" id="{7D18385B-AD7E-2AF2-B7EC-34A339AF3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330" y="2494452"/>
            <a:ext cx="759145" cy="75914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5E28559-9C72-4B8C-6B5A-ACB94DD5590D}"/>
              </a:ext>
            </a:extLst>
          </p:cNvPr>
          <p:cNvGrpSpPr/>
          <p:nvPr/>
        </p:nvGrpSpPr>
        <p:grpSpPr>
          <a:xfrm>
            <a:off x="3856304" y="2645525"/>
            <a:ext cx="1074749" cy="456998"/>
            <a:chOff x="4173502" y="2372969"/>
            <a:chExt cx="1074749" cy="456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5C3EFA-7D15-8CE5-B65B-DE0AE5672F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627504" y="2599970"/>
              <a:ext cx="166745" cy="299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D0127D-50ED-30B9-83FE-6C9652768CE0}"/>
              </a:ext>
            </a:extLst>
          </p:cNvPr>
          <p:cNvGrpSpPr/>
          <p:nvPr/>
        </p:nvGrpSpPr>
        <p:grpSpPr>
          <a:xfrm>
            <a:off x="5940919" y="2647023"/>
            <a:ext cx="1073990" cy="454002"/>
            <a:chOff x="6240375" y="2372969"/>
            <a:chExt cx="1073990" cy="454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2CE618-A1F9-2DEB-1E9B-28EFEA546E2F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94377" y="2599970"/>
              <a:ext cx="1659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0FCA5-8F50-E288-24F8-4F2424EA6224}"/>
              </a:ext>
            </a:extLst>
          </p:cNvPr>
          <p:cNvGrpSpPr/>
          <p:nvPr/>
        </p:nvGrpSpPr>
        <p:grpSpPr>
          <a:xfrm>
            <a:off x="8024775" y="2646581"/>
            <a:ext cx="1083804" cy="454887"/>
            <a:chOff x="8213080" y="2328807"/>
            <a:chExt cx="1083804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C5B845-098C-E610-DC90-FD08F9FBDE83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8667967" y="2556251"/>
              <a:ext cx="1740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ED7B10-31C8-1C88-7430-9B357DAB62E8}"/>
              </a:ext>
            </a:extLst>
          </p:cNvPr>
          <p:cNvGrpSpPr/>
          <p:nvPr/>
        </p:nvGrpSpPr>
        <p:grpSpPr>
          <a:xfrm>
            <a:off x="10118445" y="2646581"/>
            <a:ext cx="1088135" cy="454887"/>
            <a:chOff x="9843821" y="2328807"/>
            <a:chExt cx="1088135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6F64D8D-2227-4112-0AA2-9DECE1CECB89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 flipV="1">
              <a:off x="10297823" y="2556251"/>
              <a:ext cx="179246" cy="442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  <a:blipFill>
                  <a:blip r:embed="rId12"/>
                  <a:stretch>
                    <a:fillRect l="-105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05DD1F-D08A-ED3D-7F9C-DEDD4EC2B97C}"/>
              </a:ext>
            </a:extLst>
          </p:cNvPr>
          <p:cNvGrpSpPr/>
          <p:nvPr/>
        </p:nvGrpSpPr>
        <p:grpSpPr>
          <a:xfrm>
            <a:off x="3320673" y="3300449"/>
            <a:ext cx="2223188" cy="1662133"/>
            <a:chOff x="2728889" y="1211089"/>
            <a:chExt cx="6921624" cy="51748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F04B9727-73E0-069F-97E1-F112FC1C629A}"/>
                </a:ext>
              </a:extLst>
            </p:cNvPr>
            <p:cNvSpPr/>
            <p:nvPr/>
          </p:nvSpPr>
          <p:spPr>
            <a:xfrm>
              <a:off x="3861699" y="2009033"/>
              <a:ext cx="4378236" cy="377434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95F4F3-B4CD-ECB6-FC24-C2F3A7CA88DF}"/>
                </a:ext>
              </a:extLst>
            </p:cNvPr>
            <p:cNvSpPr txBox="1"/>
            <p:nvPr/>
          </p:nvSpPr>
          <p:spPr>
            <a:xfrm>
              <a:off x="8072435" y="5602230"/>
              <a:ext cx="1578078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A7C5C8-D1FB-8949-EEFF-FA575597A44A}"/>
                </a:ext>
              </a:extLst>
            </p:cNvPr>
            <p:cNvSpPr txBox="1"/>
            <p:nvPr/>
          </p:nvSpPr>
          <p:spPr>
            <a:xfrm>
              <a:off x="2728889" y="5619354"/>
              <a:ext cx="1243695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  <a:endParaRPr lang="en-US" sz="1000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F1A22C-E70D-2F19-2903-16DEA7106CD0}"/>
                </a:ext>
              </a:extLst>
            </p:cNvPr>
            <p:cNvSpPr txBox="1"/>
            <p:nvPr/>
          </p:nvSpPr>
          <p:spPr>
            <a:xfrm>
              <a:off x="5481370" y="1211089"/>
              <a:ext cx="113889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SCJN</a:t>
              </a:r>
            </a:p>
          </p:txBody>
        </p:sp>
        <p:pic>
          <p:nvPicPr>
            <p:cNvPr id="11" name="Graphic 10" descr="Paper with solid fill">
              <a:extLst>
                <a:ext uri="{FF2B5EF4-FFF2-40B4-BE49-F238E27FC236}">
                  <a16:creationId xmlns:a16="http://schemas.microsoft.com/office/drawing/2014/main" id="{4C71C06B-02BA-A08F-DE85-67B2073D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80819" y="4850098"/>
              <a:ext cx="602065" cy="60206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1A4323-6921-2DC0-B92D-9C1B5E8A31D0}"/>
              </a:ext>
            </a:extLst>
          </p:cNvPr>
          <p:cNvGrpSpPr/>
          <p:nvPr/>
        </p:nvGrpSpPr>
        <p:grpSpPr>
          <a:xfrm>
            <a:off x="5682796" y="3292552"/>
            <a:ext cx="1855375" cy="1806186"/>
            <a:chOff x="2995122" y="1225053"/>
            <a:chExt cx="5539691" cy="5392825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80AECE7B-BDE8-5AEE-458B-95CBDE46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834"/>
            <a:stretch/>
          </p:blipFill>
          <p:spPr bwMode="auto">
            <a:xfrm>
              <a:off x="3684359" y="1787258"/>
              <a:ext cx="4479319" cy="470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18A774-08C8-8F71-0D69-2D40B735013E}"/>
                </a:ext>
              </a:extLst>
            </p:cNvPr>
            <p:cNvSpPr txBox="1"/>
            <p:nvPr/>
          </p:nvSpPr>
          <p:spPr>
            <a:xfrm>
              <a:off x="7829566" y="340823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745647-BEBF-AD4B-CE45-5D9B762FBC5D}"/>
                </a:ext>
              </a:extLst>
            </p:cNvPr>
            <p:cNvSpPr txBox="1"/>
            <p:nvPr/>
          </p:nvSpPr>
          <p:spPr>
            <a:xfrm>
              <a:off x="2995122" y="4298468"/>
              <a:ext cx="68923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D8C455-E5F0-ACBE-8DE5-5658FEBC3F69}"/>
                </a:ext>
              </a:extLst>
            </p:cNvPr>
            <p:cNvSpPr txBox="1"/>
            <p:nvPr/>
          </p:nvSpPr>
          <p:spPr>
            <a:xfrm>
              <a:off x="5347720" y="122505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4E5F46-B8D3-12B7-3F4E-47600F049A6A}"/>
                </a:ext>
              </a:extLst>
            </p:cNvPr>
            <p:cNvSpPr txBox="1"/>
            <p:nvPr/>
          </p:nvSpPr>
          <p:spPr>
            <a:xfrm>
              <a:off x="6008959" y="6003091"/>
              <a:ext cx="709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DCB453-66E1-19B8-F78D-1FDE30CD8928}"/>
                </a:ext>
              </a:extLst>
            </p:cNvPr>
            <p:cNvSpPr txBox="1"/>
            <p:nvPr/>
          </p:nvSpPr>
          <p:spPr>
            <a:xfrm>
              <a:off x="5748353" y="4298468"/>
              <a:ext cx="1796730" cy="73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6D4989-99BC-2A8A-9466-D1AC4C14AF54}"/>
              </a:ext>
            </a:extLst>
          </p:cNvPr>
          <p:cNvGrpSpPr/>
          <p:nvPr/>
        </p:nvGrpSpPr>
        <p:grpSpPr>
          <a:xfrm>
            <a:off x="1233753" y="3794400"/>
            <a:ext cx="1212299" cy="1212299"/>
            <a:chOff x="1590683" y="2895432"/>
            <a:chExt cx="1212299" cy="1212299"/>
          </a:xfrm>
        </p:grpSpPr>
        <p:pic>
          <p:nvPicPr>
            <p:cNvPr id="40" name="Graphic 39" descr="Paper outline">
              <a:extLst>
                <a:ext uri="{FF2B5EF4-FFF2-40B4-BE49-F238E27FC236}">
                  <a16:creationId xmlns:a16="http://schemas.microsoft.com/office/drawing/2014/main" id="{641C5F51-8B18-9619-B390-EB3E511B5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90683" y="2895432"/>
              <a:ext cx="1212299" cy="121229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D6FAB1-7651-E121-B0C1-04D4DA62E66A}"/>
                </a:ext>
              </a:extLst>
            </p:cNvPr>
            <p:cNvSpPr txBox="1"/>
            <p:nvPr/>
          </p:nvSpPr>
          <p:spPr>
            <a:xfrm>
              <a:off x="1878430" y="3247643"/>
              <a:ext cx="6431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2D13AB-75E3-E76F-6A88-21947094BF3B}"/>
                </a:ext>
              </a:extLst>
            </p:cNvPr>
            <p:cNvSpPr txBox="1"/>
            <p:nvPr/>
          </p:nvSpPr>
          <p:spPr>
            <a:xfrm>
              <a:off x="1878430" y="3408311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360DB-06FC-CF46-30C3-CC09DC435182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F1AB77-3C3B-25B2-9FA7-2B4B5C23A72D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544064B-0492-5E4A-6F9A-FDD686DEBC54}"/>
              </a:ext>
            </a:extLst>
          </p:cNvPr>
          <p:cNvGrpSpPr/>
          <p:nvPr/>
        </p:nvGrpSpPr>
        <p:grpSpPr>
          <a:xfrm>
            <a:off x="8064903" y="3358989"/>
            <a:ext cx="1003547" cy="1207473"/>
            <a:chOff x="8099947" y="3708619"/>
            <a:chExt cx="1003547" cy="120747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00C3F7-1BE4-A88E-9991-E2FB54742C42}"/>
                </a:ext>
              </a:extLst>
            </p:cNvPr>
            <p:cNvSpPr/>
            <p:nvPr/>
          </p:nvSpPr>
          <p:spPr>
            <a:xfrm>
              <a:off x="8099947" y="4743030"/>
              <a:ext cx="252000" cy="173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25%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766F34-647C-A046-BA33-A93FF608F140}"/>
                </a:ext>
              </a:extLst>
            </p:cNvPr>
            <p:cNvSpPr/>
            <p:nvPr/>
          </p:nvSpPr>
          <p:spPr>
            <a:xfrm>
              <a:off x="8360476" y="4743030"/>
              <a:ext cx="743018" cy="173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75%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2CEA25-8173-0B60-9969-1EA2F73B9675}"/>
                </a:ext>
              </a:extLst>
            </p:cNvPr>
            <p:cNvSpPr/>
            <p:nvPr/>
          </p:nvSpPr>
          <p:spPr>
            <a:xfrm>
              <a:off x="8099947" y="3708619"/>
              <a:ext cx="996627" cy="980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616908-6B5D-3B0A-71C4-781516248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A22F7AA-02E7-BCC9-FC0D-4EF6195B5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C36774-87B0-1CB2-DD43-BB013AFB3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849C618-7786-5C1D-1832-DE6F8550A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1483FCE-26B5-D8C3-7889-947C70C98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BFCFDF-60A7-3161-BB08-466A8F631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D151577-ECDD-13C1-093A-6E8F577DD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B54B5C2-132E-E565-6737-92DD4F297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77F7F9-C4F4-1E70-7017-B2568664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289DEA7-1994-CE0E-9C07-37E95C86B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A58CF0-A646-B860-07AE-ACBF06280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210FDB-0D75-787C-657E-CD30F6163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A9CB14A-DA18-3ECB-FAE7-F1E8A7C0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0B2D0D8-2799-9665-468B-102E2A51C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BC90B8D-B085-FF9E-9B74-988E862C8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44EC187-F030-F6F8-9918-99BD003DF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C674EC-DE72-7301-5BEC-1FA98D2AC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C1A701-3CA7-3083-080C-4750BE0E2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3FD622-5296-5A54-A853-1F71E2387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CAB4A50-B921-1396-AD0B-ED6DC1E32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2E1D816-242B-1604-FCC5-5525CB76A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678302-5AE2-05C6-7752-C5E91AC40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700AD95-91EA-8317-3ABD-89FAFCA55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3AB0D7-7184-3E4C-E1F6-9216B802B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3675606-4AAE-077F-81F9-3FF0DE71E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723C0AB-A5BC-D662-EDF0-62C763316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8F32F0D-C620-1F28-A53E-6356A4407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37C5E1-C21E-7A1B-829A-CF4CBA820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554909A-FD5D-1B6F-E02D-1F1648CE3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4A094B-FF03-3256-D1F9-31009B3C9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CCCC0FC-992E-8CA9-D06B-B02526BC64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B69E7EA-85EF-0F36-8B58-233C9C481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DF64E32-FC01-5EF9-EB87-7482FAC68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9755BD5-715F-A9C7-9F1C-E598ECFF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A4C954C-1CBE-A1B2-7ABA-383F1135C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6D12B6F-97D6-01AD-AD56-534B6FCCA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764E4F-F89A-2915-8D8E-885B14EB5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06B327F-1A3D-73E3-CD2B-41EE79130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30ACAC6-A791-F07B-649F-5411E8C02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5CEDA0D-1F70-3494-8020-23FEE837B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5E4CF3D-4691-DBEF-CD5E-14715A5E1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2D08A2B-9D9C-B273-8C76-D791951A6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30CBE5C-DD06-EB61-649F-FDEBB1E76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44D9B3-5293-1AC6-E52E-8EC309D9E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6B76C23-2EE3-82AD-7260-E12601E6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97557A5-A67B-69B7-E3DD-F59777005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F019227-9763-F16D-2470-4D10C5D17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45CDE6C-D926-7C6E-57AA-3BC1D6BFC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6871A0F-9EA4-20A7-C1BD-F4D5AEF5E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3A4274-F10F-4012-E99A-FBF779E5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9FC6E12-A432-8768-A18A-925B5D63C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B098914-6E15-CADA-05CD-7323768E6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5A47810-5394-E17C-E877-67455E057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900D6B-B75D-B80B-4920-B56E57DEA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FD51FB-8CF7-2FEE-6CB3-3B3B13B23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833FAC9-6536-41BA-7449-62DC4CCAA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2A0339E-0370-E3B2-525E-9C4B2564F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BFCF88-7859-53CC-D372-9944E23FB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9B57069-363D-79CF-DAB0-B8FAC9985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81039B4-F873-51C0-DA3B-0D0A64AF7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6C87DAC-2624-E908-B10F-DA65F366F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B1E222D-EAB5-13B6-F0DF-AE201F50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5F808C4-1A9A-AA41-11C1-FD01AB5A4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69E04BB-2100-CB95-9B8A-637CE5ECB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D2C0793-6724-119C-F010-3C888D50C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8FC3A39-7114-782E-FBF3-EE411C0B1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496EA40-DF1D-B2C1-FA71-50A7AD217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75D3100-CC0E-B4FA-2EE1-0FBC80EFE4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6FEB4B7-088E-E5FE-1AFC-EBEF0B6AA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2C53E35-BAC3-B71D-0121-CF8F709B1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C3FDB33-AAD7-82B0-310D-EC1AF1977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A1BF46D-D13B-E626-B9C1-872FE6638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5A1B792-140D-7FB5-0CC1-4910BC0C7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4531D2A-9CAE-D678-DACA-459684708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F89B4D6-0D4B-F799-3815-4F92DB0A5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0511A2D-56CF-BB4E-9C83-2CF48016A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4F977F2-BCD0-0F9F-397C-27A8FF92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18829C3-F348-C1C6-FEDB-D2858928B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33D54A9-1783-D585-FE4D-748FA0B5A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BB79354-72DC-58B2-344F-F04860067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7E0C580-C76A-B732-3F28-81AB4CA7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0877E65-4BE0-992F-0821-53354BE58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DF9F314-DD66-1F6A-4138-FB2C9ACDB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472D71A-003B-D8A8-EECB-78E1693FB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F57AD6A-C3F4-A895-DD14-50471DE0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9DD5FB6-F82A-BF7C-42CC-AD9C49E3F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CFDCC52-A418-C2E3-30D1-E4B6F4113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685EDB5-5255-CD10-C596-6E1057852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B3D2F91-7A0A-E624-F2A5-9969FC314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C9D92CE9-71B3-397D-8927-0B50DC3C6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8BFEA99-AA00-73E9-41C7-3F62589E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0811495-18D5-05A2-BFE1-60DABBA8C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80F6242-2491-9B38-737E-CF72B9963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0DCAD29-82D4-F9A1-9C24-D1C3669A1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9F921B2-87AA-D064-D122-AB83E0268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854C371-C0F0-CCC3-1771-D1D88007D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C6980E7-E27C-14E1-BEC2-71F239F5F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3513583-9892-5B34-50B2-E7ADE1F9D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9BE783E-503B-C310-1329-C2478D986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9FC1558-E5C3-DD27-20AD-AF7C5FCB4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F6BA770-CDAF-906F-3128-B1C81F0B1E9A}"/>
              </a:ext>
            </a:extLst>
          </p:cNvPr>
          <p:cNvSpPr/>
          <p:nvPr/>
        </p:nvSpPr>
        <p:spPr>
          <a:xfrm>
            <a:off x="3840151" y="5380657"/>
            <a:ext cx="252000" cy="17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D848DC-FD4E-2BDD-AC86-336CC7DC628F}"/>
              </a:ext>
            </a:extLst>
          </p:cNvPr>
          <p:cNvSpPr/>
          <p:nvPr/>
        </p:nvSpPr>
        <p:spPr>
          <a:xfrm>
            <a:off x="4100680" y="5380657"/>
            <a:ext cx="743018" cy="17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75%</a:t>
            </a:r>
          </a:p>
        </p:txBody>
      </p:sp>
      <p:graphicFrame>
        <p:nvGraphicFramePr>
          <p:cNvPr id="155" name="Table 7">
            <a:extLst>
              <a:ext uri="{FF2B5EF4-FFF2-40B4-BE49-F238E27FC236}">
                <a16:creationId xmlns:a16="http://schemas.microsoft.com/office/drawing/2014/main" id="{FFE9BB7A-7E5B-9E5B-BDBC-AFA2C843602B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376816"/>
          <a:ext cx="2017859" cy="243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  <a:ea typeface="Fira Sans" panose="020B0503050000020004" pitchFamily="34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0.5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8" name="Table 7">
            <a:extLst>
              <a:ext uri="{FF2B5EF4-FFF2-40B4-BE49-F238E27FC236}">
                <a16:creationId xmlns:a16="http://schemas.microsoft.com/office/drawing/2014/main" id="{6C603317-2D50-D6DE-BE2B-CFF63930BA96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703388"/>
          <a:ext cx="2017859" cy="243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9" name="Table 7">
            <a:extLst>
              <a:ext uri="{FF2B5EF4-FFF2-40B4-BE49-F238E27FC236}">
                <a16:creationId xmlns:a16="http://schemas.microsoft.com/office/drawing/2014/main" id="{A12021CB-65BD-9EAC-0FAF-95EFDA3419DA}"/>
              </a:ext>
            </a:extLst>
          </p:cNvPr>
          <p:cNvGraphicFramePr>
            <a:graphicFrameLocks noGrp="1"/>
          </p:cNvGraphicFramePr>
          <p:nvPr/>
        </p:nvGraphicFramePr>
        <p:xfrm>
          <a:off x="5662466" y="6029960"/>
          <a:ext cx="2017859" cy="243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0.7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sp>
        <p:nvSpPr>
          <p:cNvPr id="160" name="Rectangle 159">
            <a:extLst>
              <a:ext uri="{FF2B5EF4-FFF2-40B4-BE49-F238E27FC236}">
                <a16:creationId xmlns:a16="http://schemas.microsoft.com/office/drawing/2014/main" id="{5F259B47-2236-C47A-C8F0-2A387264327E}"/>
              </a:ext>
            </a:extLst>
          </p:cNvPr>
          <p:cNvSpPr/>
          <p:nvPr/>
        </p:nvSpPr>
        <p:spPr>
          <a:xfrm>
            <a:off x="9767888" y="3345138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FFB71FE-A2C5-D3D3-F982-6DC7F020C88D}"/>
              </a:ext>
            </a:extLst>
          </p:cNvPr>
          <p:cNvSpPr/>
          <p:nvPr/>
        </p:nvSpPr>
        <p:spPr>
          <a:xfrm>
            <a:off x="9767888" y="3684445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AE6B873-F734-1554-E4D5-DC64D0CDA1C0}"/>
              </a:ext>
            </a:extLst>
          </p:cNvPr>
          <p:cNvSpPr/>
          <p:nvPr/>
        </p:nvSpPr>
        <p:spPr>
          <a:xfrm>
            <a:off x="9767366" y="4023752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C812E-F5C6-C8BD-8F52-FC85DEEB9577}"/>
              </a:ext>
            </a:extLst>
          </p:cNvPr>
          <p:cNvSpPr txBox="1"/>
          <p:nvPr/>
        </p:nvSpPr>
        <p:spPr>
          <a:xfrm>
            <a:off x="8276902" y="494314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775DF-25DE-3C50-1BB8-77911F278F05}"/>
              </a:ext>
            </a:extLst>
          </p:cNvPr>
          <p:cNvSpPr txBox="1"/>
          <p:nvPr/>
        </p:nvSpPr>
        <p:spPr>
          <a:xfrm>
            <a:off x="8276902" y="508933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11607-3B7D-AE3E-CA36-104C3C4974E6}"/>
              </a:ext>
            </a:extLst>
          </p:cNvPr>
          <p:cNvSpPr txBox="1"/>
          <p:nvPr/>
        </p:nvSpPr>
        <p:spPr>
          <a:xfrm>
            <a:off x="8330603" y="523552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92FDA-C916-DFA8-D25A-ECACD6FCAA6B}"/>
              </a:ext>
            </a:extLst>
          </p:cNvPr>
          <p:cNvSpPr txBox="1"/>
          <p:nvPr/>
        </p:nvSpPr>
        <p:spPr>
          <a:xfrm>
            <a:off x="8330603" y="5381712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F6B9B-C2B5-96F3-5391-BA19642453E8}"/>
              </a:ext>
            </a:extLst>
          </p:cNvPr>
          <p:cNvSpPr txBox="1"/>
          <p:nvPr/>
        </p:nvSpPr>
        <p:spPr>
          <a:xfrm>
            <a:off x="8276902" y="55279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9FDCE5-8914-0725-AF56-20BFBCE54CE2}"/>
              </a:ext>
            </a:extLst>
          </p:cNvPr>
          <p:cNvSpPr txBox="1"/>
          <p:nvPr/>
        </p:nvSpPr>
        <p:spPr>
          <a:xfrm>
            <a:off x="8276902" y="567409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5807488-B346-C07F-61B6-2D77D6DB744B}"/>
              </a:ext>
            </a:extLst>
          </p:cNvPr>
          <p:cNvSpPr txBox="1"/>
          <p:nvPr/>
        </p:nvSpPr>
        <p:spPr>
          <a:xfrm>
            <a:off x="8330603" y="582027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FD798E-764C-84B4-0387-B586100E40E2}"/>
              </a:ext>
            </a:extLst>
          </p:cNvPr>
          <p:cNvSpPr txBox="1"/>
          <p:nvPr/>
        </p:nvSpPr>
        <p:spPr>
          <a:xfrm>
            <a:off x="8276902" y="5966468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641E905-2251-F56A-BDE0-064574B16647}"/>
              </a:ext>
            </a:extLst>
          </p:cNvPr>
          <p:cNvSpPr txBox="1"/>
          <p:nvPr/>
        </p:nvSpPr>
        <p:spPr>
          <a:xfrm>
            <a:off x="8276902" y="611265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BCC3C0A-3F74-F512-F6F9-EE751751B151}"/>
              </a:ext>
            </a:extLst>
          </p:cNvPr>
          <p:cNvSpPr txBox="1"/>
          <p:nvPr/>
        </p:nvSpPr>
        <p:spPr>
          <a:xfrm>
            <a:off x="8276902" y="479695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pic>
        <p:nvPicPr>
          <p:cNvPr id="165" name="Graphic 164" descr="Arrow: Straight with solid fill">
            <a:extLst>
              <a:ext uri="{FF2B5EF4-FFF2-40B4-BE49-F238E27FC236}">
                <a16:creationId xmlns:a16="http://schemas.microsoft.com/office/drawing/2014/main" id="{5BC37CC8-EB77-CF31-C29F-70B3F4A42C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06183" y="4970849"/>
            <a:ext cx="204926" cy="173062"/>
          </a:xfrm>
          <a:prstGeom prst="rect">
            <a:avLst/>
          </a:prstGeom>
        </p:spPr>
      </p:pic>
      <p:pic>
        <p:nvPicPr>
          <p:cNvPr id="166" name="Graphic 165" descr="Arrow: Straight with solid fill">
            <a:extLst>
              <a:ext uri="{FF2B5EF4-FFF2-40B4-BE49-F238E27FC236}">
                <a16:creationId xmlns:a16="http://schemas.microsoft.com/office/drawing/2014/main" id="{4ABF832D-1A56-7319-CD73-A3712B6A5D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68170" y="3707086"/>
            <a:ext cx="330036" cy="27871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111A20B-7330-BC46-FC4B-890564E5BB3E}"/>
              </a:ext>
            </a:extLst>
          </p:cNvPr>
          <p:cNvSpPr txBox="1"/>
          <p:nvPr/>
        </p:nvSpPr>
        <p:spPr>
          <a:xfrm>
            <a:off x="10398282" y="4796956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000" dirty="0">
              <a:solidFill>
                <a:schemeClr val="accent2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3A99981-0306-1F13-9379-32E3A16CDFE4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LDA Topic Modeling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8221781-FE0D-F72C-89A8-B65EB0212933}"/>
              </a:ext>
            </a:extLst>
          </p:cNvPr>
          <p:cNvSpPr txBox="1"/>
          <p:nvPr/>
        </p:nvSpPr>
        <p:spPr>
          <a:xfrm>
            <a:off x="10404889" y="4943145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BANCADa</a:t>
            </a:r>
            <a:endParaRPr lang="en-US" sz="1000" dirty="0">
              <a:solidFill>
                <a:schemeClr val="accent2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639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Generativo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37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/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4" descr="Document with solid fill">
            <a:extLst>
              <a:ext uri="{FF2B5EF4-FFF2-40B4-BE49-F238E27FC236}">
                <a16:creationId xmlns:a16="http://schemas.microsoft.com/office/drawing/2014/main" id="{7D18385B-AD7E-2AF2-B7EC-34A339AF3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330" y="2494452"/>
            <a:ext cx="759145" cy="75914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5E28559-9C72-4B8C-6B5A-ACB94DD5590D}"/>
              </a:ext>
            </a:extLst>
          </p:cNvPr>
          <p:cNvGrpSpPr/>
          <p:nvPr/>
        </p:nvGrpSpPr>
        <p:grpSpPr>
          <a:xfrm>
            <a:off x="3856304" y="2645525"/>
            <a:ext cx="1074749" cy="456998"/>
            <a:chOff x="4173502" y="2372969"/>
            <a:chExt cx="1074749" cy="456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5C3EFA-7D15-8CE5-B65B-DE0AE5672F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627504" y="2599970"/>
              <a:ext cx="166745" cy="299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D0127D-50ED-30B9-83FE-6C9652768CE0}"/>
              </a:ext>
            </a:extLst>
          </p:cNvPr>
          <p:cNvGrpSpPr/>
          <p:nvPr/>
        </p:nvGrpSpPr>
        <p:grpSpPr>
          <a:xfrm>
            <a:off x="5940919" y="2647023"/>
            <a:ext cx="1073990" cy="454002"/>
            <a:chOff x="6240375" y="2372969"/>
            <a:chExt cx="1073990" cy="454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2CE618-A1F9-2DEB-1E9B-28EFEA546E2F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94377" y="2599970"/>
              <a:ext cx="1659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0FCA5-8F50-E288-24F8-4F2424EA6224}"/>
              </a:ext>
            </a:extLst>
          </p:cNvPr>
          <p:cNvGrpSpPr/>
          <p:nvPr/>
        </p:nvGrpSpPr>
        <p:grpSpPr>
          <a:xfrm>
            <a:off x="8024775" y="2646581"/>
            <a:ext cx="1083804" cy="454887"/>
            <a:chOff x="8213080" y="2328807"/>
            <a:chExt cx="1083804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C5B845-098C-E610-DC90-FD08F9FBDE83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8667967" y="2556251"/>
              <a:ext cx="1740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ED7B10-31C8-1C88-7430-9B357DAB62E8}"/>
              </a:ext>
            </a:extLst>
          </p:cNvPr>
          <p:cNvGrpSpPr/>
          <p:nvPr/>
        </p:nvGrpSpPr>
        <p:grpSpPr>
          <a:xfrm>
            <a:off x="10118445" y="2646581"/>
            <a:ext cx="1088135" cy="454887"/>
            <a:chOff x="9843821" y="2328807"/>
            <a:chExt cx="1088135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6F64D8D-2227-4112-0AA2-9DECE1CECB89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 flipV="1">
              <a:off x="10297823" y="2556251"/>
              <a:ext cx="179246" cy="442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  <a:blipFill>
                  <a:blip r:embed="rId12"/>
                  <a:stretch>
                    <a:fillRect l="-105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05DD1F-D08A-ED3D-7F9C-DEDD4EC2B97C}"/>
              </a:ext>
            </a:extLst>
          </p:cNvPr>
          <p:cNvGrpSpPr/>
          <p:nvPr/>
        </p:nvGrpSpPr>
        <p:grpSpPr>
          <a:xfrm>
            <a:off x="3320673" y="3300449"/>
            <a:ext cx="2223188" cy="1662133"/>
            <a:chOff x="2728889" y="1211089"/>
            <a:chExt cx="6921624" cy="51748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F04B9727-73E0-069F-97E1-F112FC1C629A}"/>
                </a:ext>
              </a:extLst>
            </p:cNvPr>
            <p:cNvSpPr/>
            <p:nvPr/>
          </p:nvSpPr>
          <p:spPr>
            <a:xfrm>
              <a:off x="3861699" y="2009033"/>
              <a:ext cx="4378236" cy="377434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95F4F3-B4CD-ECB6-FC24-C2F3A7CA88DF}"/>
                </a:ext>
              </a:extLst>
            </p:cNvPr>
            <p:cNvSpPr txBox="1"/>
            <p:nvPr/>
          </p:nvSpPr>
          <p:spPr>
            <a:xfrm>
              <a:off x="8072435" y="5602230"/>
              <a:ext cx="1578078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A7C5C8-D1FB-8949-EEFF-FA575597A44A}"/>
                </a:ext>
              </a:extLst>
            </p:cNvPr>
            <p:cNvSpPr txBox="1"/>
            <p:nvPr/>
          </p:nvSpPr>
          <p:spPr>
            <a:xfrm>
              <a:off x="2728889" y="5619354"/>
              <a:ext cx="1243695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  <a:endParaRPr lang="en-US" sz="1000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F1A22C-E70D-2F19-2903-16DEA7106CD0}"/>
                </a:ext>
              </a:extLst>
            </p:cNvPr>
            <p:cNvSpPr txBox="1"/>
            <p:nvPr/>
          </p:nvSpPr>
          <p:spPr>
            <a:xfrm>
              <a:off x="5481370" y="1211089"/>
              <a:ext cx="113889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SCJN</a:t>
              </a:r>
            </a:p>
          </p:txBody>
        </p:sp>
        <p:pic>
          <p:nvPicPr>
            <p:cNvPr id="11" name="Graphic 10" descr="Paper with solid fill">
              <a:extLst>
                <a:ext uri="{FF2B5EF4-FFF2-40B4-BE49-F238E27FC236}">
                  <a16:creationId xmlns:a16="http://schemas.microsoft.com/office/drawing/2014/main" id="{4C71C06B-02BA-A08F-DE85-67B2073D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80819" y="4850098"/>
              <a:ext cx="602065" cy="60206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1A4323-6921-2DC0-B92D-9C1B5E8A31D0}"/>
              </a:ext>
            </a:extLst>
          </p:cNvPr>
          <p:cNvGrpSpPr/>
          <p:nvPr/>
        </p:nvGrpSpPr>
        <p:grpSpPr>
          <a:xfrm>
            <a:off x="5682796" y="3292552"/>
            <a:ext cx="1855375" cy="1806186"/>
            <a:chOff x="2995122" y="1225053"/>
            <a:chExt cx="5539691" cy="5392825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80AECE7B-BDE8-5AEE-458B-95CBDE46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834"/>
            <a:stretch/>
          </p:blipFill>
          <p:spPr bwMode="auto">
            <a:xfrm>
              <a:off x="3684359" y="1787258"/>
              <a:ext cx="4479319" cy="470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18A774-08C8-8F71-0D69-2D40B735013E}"/>
                </a:ext>
              </a:extLst>
            </p:cNvPr>
            <p:cNvSpPr txBox="1"/>
            <p:nvPr/>
          </p:nvSpPr>
          <p:spPr>
            <a:xfrm>
              <a:off x="7829566" y="340823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745647-BEBF-AD4B-CE45-5D9B762FBC5D}"/>
                </a:ext>
              </a:extLst>
            </p:cNvPr>
            <p:cNvSpPr txBox="1"/>
            <p:nvPr/>
          </p:nvSpPr>
          <p:spPr>
            <a:xfrm>
              <a:off x="2995122" y="4298468"/>
              <a:ext cx="68923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D8C455-E5F0-ACBE-8DE5-5658FEBC3F69}"/>
                </a:ext>
              </a:extLst>
            </p:cNvPr>
            <p:cNvSpPr txBox="1"/>
            <p:nvPr/>
          </p:nvSpPr>
          <p:spPr>
            <a:xfrm>
              <a:off x="5347720" y="122505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4E5F46-B8D3-12B7-3F4E-47600F049A6A}"/>
                </a:ext>
              </a:extLst>
            </p:cNvPr>
            <p:cNvSpPr txBox="1"/>
            <p:nvPr/>
          </p:nvSpPr>
          <p:spPr>
            <a:xfrm>
              <a:off x="6008959" y="6003091"/>
              <a:ext cx="709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DCB453-66E1-19B8-F78D-1FDE30CD8928}"/>
                </a:ext>
              </a:extLst>
            </p:cNvPr>
            <p:cNvSpPr txBox="1"/>
            <p:nvPr/>
          </p:nvSpPr>
          <p:spPr>
            <a:xfrm>
              <a:off x="5748353" y="4298468"/>
              <a:ext cx="1796730" cy="73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6D4989-99BC-2A8A-9466-D1AC4C14AF54}"/>
              </a:ext>
            </a:extLst>
          </p:cNvPr>
          <p:cNvGrpSpPr/>
          <p:nvPr/>
        </p:nvGrpSpPr>
        <p:grpSpPr>
          <a:xfrm>
            <a:off x="1233753" y="3794400"/>
            <a:ext cx="1212299" cy="1212299"/>
            <a:chOff x="1590683" y="2895432"/>
            <a:chExt cx="1212299" cy="1212299"/>
          </a:xfrm>
        </p:grpSpPr>
        <p:pic>
          <p:nvPicPr>
            <p:cNvPr id="40" name="Graphic 39" descr="Paper outline">
              <a:extLst>
                <a:ext uri="{FF2B5EF4-FFF2-40B4-BE49-F238E27FC236}">
                  <a16:creationId xmlns:a16="http://schemas.microsoft.com/office/drawing/2014/main" id="{641C5F51-8B18-9619-B390-EB3E511B5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90683" y="2895432"/>
              <a:ext cx="1212299" cy="121229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D6FAB1-7651-E121-B0C1-04D4DA62E66A}"/>
                </a:ext>
              </a:extLst>
            </p:cNvPr>
            <p:cNvSpPr txBox="1"/>
            <p:nvPr/>
          </p:nvSpPr>
          <p:spPr>
            <a:xfrm>
              <a:off x="1878430" y="3247643"/>
              <a:ext cx="6431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2D13AB-75E3-E76F-6A88-21947094BF3B}"/>
                </a:ext>
              </a:extLst>
            </p:cNvPr>
            <p:cNvSpPr txBox="1"/>
            <p:nvPr/>
          </p:nvSpPr>
          <p:spPr>
            <a:xfrm>
              <a:off x="1878430" y="3408311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360DB-06FC-CF46-30C3-CC09DC435182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F1AB77-3C3B-25B2-9FA7-2B4B5C23A72D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544064B-0492-5E4A-6F9A-FDD686DEBC54}"/>
              </a:ext>
            </a:extLst>
          </p:cNvPr>
          <p:cNvGrpSpPr/>
          <p:nvPr/>
        </p:nvGrpSpPr>
        <p:grpSpPr>
          <a:xfrm>
            <a:off x="8064903" y="3358989"/>
            <a:ext cx="1003547" cy="1207473"/>
            <a:chOff x="8099947" y="3708619"/>
            <a:chExt cx="1003547" cy="120747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00C3F7-1BE4-A88E-9991-E2FB54742C42}"/>
                </a:ext>
              </a:extLst>
            </p:cNvPr>
            <p:cNvSpPr/>
            <p:nvPr/>
          </p:nvSpPr>
          <p:spPr>
            <a:xfrm>
              <a:off x="8099947" y="4743030"/>
              <a:ext cx="252000" cy="173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25%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766F34-647C-A046-BA33-A93FF608F140}"/>
                </a:ext>
              </a:extLst>
            </p:cNvPr>
            <p:cNvSpPr/>
            <p:nvPr/>
          </p:nvSpPr>
          <p:spPr>
            <a:xfrm>
              <a:off x="8360476" y="4743030"/>
              <a:ext cx="743018" cy="173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75%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2CEA25-8173-0B60-9969-1EA2F73B9675}"/>
                </a:ext>
              </a:extLst>
            </p:cNvPr>
            <p:cNvSpPr/>
            <p:nvPr/>
          </p:nvSpPr>
          <p:spPr>
            <a:xfrm>
              <a:off x="8099947" y="3708619"/>
              <a:ext cx="996627" cy="980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616908-6B5D-3B0A-71C4-781516248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A22F7AA-02E7-BCC9-FC0D-4EF6195B5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C36774-87B0-1CB2-DD43-BB013AFB3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849C618-7786-5C1D-1832-DE6F8550A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1483FCE-26B5-D8C3-7889-947C70C98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BFCFDF-60A7-3161-BB08-466A8F631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D151577-ECDD-13C1-093A-6E8F577DD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B54B5C2-132E-E565-6737-92DD4F297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77F7F9-C4F4-1E70-7017-B2568664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289DEA7-1994-CE0E-9C07-37E95C86B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A58CF0-A646-B860-07AE-ACBF06280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210FDB-0D75-787C-657E-CD30F6163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A9CB14A-DA18-3ECB-FAE7-F1E8A7C0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0B2D0D8-2799-9665-468B-102E2A51C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BC90B8D-B085-FF9E-9B74-988E862C8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44EC187-F030-F6F8-9918-99BD003DF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C674EC-DE72-7301-5BEC-1FA98D2AC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C1A701-3CA7-3083-080C-4750BE0E2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3FD622-5296-5A54-A853-1F71E2387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CAB4A50-B921-1396-AD0B-ED6DC1E32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2E1D816-242B-1604-FCC5-5525CB76A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678302-5AE2-05C6-7752-C5E91AC40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700AD95-91EA-8317-3ABD-89FAFCA55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3AB0D7-7184-3E4C-E1F6-9216B802B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3675606-4AAE-077F-81F9-3FF0DE71E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723C0AB-A5BC-D662-EDF0-62C763316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8F32F0D-C620-1F28-A53E-6356A4407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37C5E1-C21E-7A1B-829A-CF4CBA820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554909A-FD5D-1B6F-E02D-1F1648CE3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4A094B-FF03-3256-D1F9-31009B3C9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CCCC0FC-992E-8CA9-D06B-B02526BC64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B69E7EA-85EF-0F36-8B58-233C9C481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DF64E32-FC01-5EF9-EB87-7482FAC68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9755BD5-715F-A9C7-9F1C-E598ECFF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A4C954C-1CBE-A1B2-7ABA-383F1135C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6D12B6F-97D6-01AD-AD56-534B6FCCA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764E4F-F89A-2915-8D8E-885B14EB5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06B327F-1A3D-73E3-CD2B-41EE79130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30ACAC6-A791-F07B-649F-5411E8C02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5CEDA0D-1F70-3494-8020-23FEE837B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5E4CF3D-4691-DBEF-CD5E-14715A5E1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2D08A2B-9D9C-B273-8C76-D791951A6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30CBE5C-DD06-EB61-649F-FDEBB1E76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44D9B3-5293-1AC6-E52E-8EC309D9E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6B76C23-2EE3-82AD-7260-E12601E6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97557A5-A67B-69B7-E3DD-F59777005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F019227-9763-F16D-2470-4D10C5D17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45CDE6C-D926-7C6E-57AA-3BC1D6BFC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6871A0F-9EA4-20A7-C1BD-F4D5AEF5E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3A4274-F10F-4012-E99A-FBF779E5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9FC6E12-A432-8768-A18A-925B5D63C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B098914-6E15-CADA-05CD-7323768E6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5A47810-5394-E17C-E877-67455E057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900D6B-B75D-B80B-4920-B56E57DEA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FD51FB-8CF7-2FEE-6CB3-3B3B13B23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833FAC9-6536-41BA-7449-62DC4CCAA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2A0339E-0370-E3B2-525E-9C4B2564F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BFCF88-7859-53CC-D372-9944E23FB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9B57069-363D-79CF-DAB0-B8FAC9985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81039B4-F873-51C0-DA3B-0D0A64AF7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6C87DAC-2624-E908-B10F-DA65F366F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B1E222D-EAB5-13B6-F0DF-AE201F50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5F808C4-1A9A-AA41-11C1-FD01AB5A4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69E04BB-2100-CB95-9B8A-637CE5ECB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D2C0793-6724-119C-F010-3C888D50C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8FC3A39-7114-782E-FBF3-EE411C0B1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496EA40-DF1D-B2C1-FA71-50A7AD217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75D3100-CC0E-B4FA-2EE1-0FBC80EFE4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6FEB4B7-088E-E5FE-1AFC-EBEF0B6AA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2C53E35-BAC3-B71D-0121-CF8F709B1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C3FDB33-AAD7-82B0-310D-EC1AF1977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A1BF46D-D13B-E626-B9C1-872FE6638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5A1B792-140D-7FB5-0CC1-4910BC0C7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4531D2A-9CAE-D678-DACA-459684708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F89B4D6-0D4B-F799-3815-4F92DB0A5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0511A2D-56CF-BB4E-9C83-2CF48016A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4F977F2-BCD0-0F9F-397C-27A8FF92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18829C3-F348-C1C6-FEDB-D2858928B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33D54A9-1783-D585-FE4D-748FA0B5A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BB79354-72DC-58B2-344F-F04860067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7E0C580-C76A-B732-3F28-81AB4CA7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0877E65-4BE0-992F-0821-53354BE58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DF9F314-DD66-1F6A-4138-FB2C9ACDB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472D71A-003B-D8A8-EECB-78E1693FB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F57AD6A-C3F4-A895-DD14-50471DE0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9DD5FB6-F82A-BF7C-42CC-AD9C49E3F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CFDCC52-A418-C2E3-30D1-E4B6F4113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685EDB5-5255-CD10-C596-6E1057852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B3D2F91-7A0A-E624-F2A5-9969FC314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C9D92CE9-71B3-397D-8927-0B50DC3C6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8BFEA99-AA00-73E9-41C7-3F62589E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0811495-18D5-05A2-BFE1-60DABBA8C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80F6242-2491-9B38-737E-CF72B9963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0DCAD29-82D4-F9A1-9C24-D1C3669A1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9F921B2-87AA-D064-D122-AB83E0268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854C371-C0F0-CCC3-1771-D1D88007D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C6980E7-E27C-14E1-BEC2-71F239F5F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3513583-9892-5B34-50B2-E7ADE1F9D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9BE783E-503B-C310-1329-C2478D986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9FC1558-E5C3-DD27-20AD-AF7C5FCB4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F6BA770-CDAF-906F-3128-B1C81F0B1E9A}"/>
              </a:ext>
            </a:extLst>
          </p:cNvPr>
          <p:cNvSpPr/>
          <p:nvPr/>
        </p:nvSpPr>
        <p:spPr>
          <a:xfrm>
            <a:off x="3840151" y="5380657"/>
            <a:ext cx="252000" cy="17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D848DC-FD4E-2BDD-AC86-336CC7DC628F}"/>
              </a:ext>
            </a:extLst>
          </p:cNvPr>
          <p:cNvSpPr/>
          <p:nvPr/>
        </p:nvSpPr>
        <p:spPr>
          <a:xfrm>
            <a:off x="4100680" y="5380657"/>
            <a:ext cx="743018" cy="17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75%</a:t>
            </a:r>
          </a:p>
        </p:txBody>
      </p:sp>
      <p:graphicFrame>
        <p:nvGraphicFramePr>
          <p:cNvPr id="155" name="Table 7">
            <a:extLst>
              <a:ext uri="{FF2B5EF4-FFF2-40B4-BE49-F238E27FC236}">
                <a16:creationId xmlns:a16="http://schemas.microsoft.com/office/drawing/2014/main" id="{FFE9BB7A-7E5B-9E5B-BDBC-AFA2C843602B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376816"/>
          <a:ext cx="2017859" cy="243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  <a:ea typeface="Fira Sans" panose="020B0503050000020004" pitchFamily="34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0.5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8" name="Table 7">
            <a:extLst>
              <a:ext uri="{FF2B5EF4-FFF2-40B4-BE49-F238E27FC236}">
                <a16:creationId xmlns:a16="http://schemas.microsoft.com/office/drawing/2014/main" id="{6C603317-2D50-D6DE-BE2B-CFF63930BA96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703388"/>
          <a:ext cx="2017859" cy="243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9" name="Table 7">
            <a:extLst>
              <a:ext uri="{FF2B5EF4-FFF2-40B4-BE49-F238E27FC236}">
                <a16:creationId xmlns:a16="http://schemas.microsoft.com/office/drawing/2014/main" id="{A12021CB-65BD-9EAC-0FAF-95EFDA3419DA}"/>
              </a:ext>
            </a:extLst>
          </p:cNvPr>
          <p:cNvGraphicFramePr>
            <a:graphicFrameLocks noGrp="1"/>
          </p:cNvGraphicFramePr>
          <p:nvPr/>
        </p:nvGraphicFramePr>
        <p:xfrm>
          <a:off x="5662466" y="6029960"/>
          <a:ext cx="2017859" cy="243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0.7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sp>
        <p:nvSpPr>
          <p:cNvPr id="160" name="Rectangle 159">
            <a:extLst>
              <a:ext uri="{FF2B5EF4-FFF2-40B4-BE49-F238E27FC236}">
                <a16:creationId xmlns:a16="http://schemas.microsoft.com/office/drawing/2014/main" id="{5F259B47-2236-C47A-C8F0-2A387264327E}"/>
              </a:ext>
            </a:extLst>
          </p:cNvPr>
          <p:cNvSpPr/>
          <p:nvPr/>
        </p:nvSpPr>
        <p:spPr>
          <a:xfrm>
            <a:off x="9767888" y="3345138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FFB71FE-A2C5-D3D3-F982-6DC7F020C88D}"/>
              </a:ext>
            </a:extLst>
          </p:cNvPr>
          <p:cNvSpPr/>
          <p:nvPr/>
        </p:nvSpPr>
        <p:spPr>
          <a:xfrm>
            <a:off x="9767888" y="3684445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AE6B873-F734-1554-E4D5-DC64D0CDA1C0}"/>
              </a:ext>
            </a:extLst>
          </p:cNvPr>
          <p:cNvSpPr/>
          <p:nvPr/>
        </p:nvSpPr>
        <p:spPr>
          <a:xfrm>
            <a:off x="9767366" y="4023752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C812E-F5C6-C8BD-8F52-FC85DEEB9577}"/>
              </a:ext>
            </a:extLst>
          </p:cNvPr>
          <p:cNvSpPr txBox="1"/>
          <p:nvPr/>
        </p:nvSpPr>
        <p:spPr>
          <a:xfrm>
            <a:off x="8276902" y="494314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775DF-25DE-3C50-1BB8-77911F278F05}"/>
              </a:ext>
            </a:extLst>
          </p:cNvPr>
          <p:cNvSpPr txBox="1"/>
          <p:nvPr/>
        </p:nvSpPr>
        <p:spPr>
          <a:xfrm>
            <a:off x="8276902" y="508933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11607-3B7D-AE3E-CA36-104C3C4974E6}"/>
              </a:ext>
            </a:extLst>
          </p:cNvPr>
          <p:cNvSpPr txBox="1"/>
          <p:nvPr/>
        </p:nvSpPr>
        <p:spPr>
          <a:xfrm>
            <a:off x="8330603" y="523552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92FDA-C916-DFA8-D25A-ECACD6FCAA6B}"/>
              </a:ext>
            </a:extLst>
          </p:cNvPr>
          <p:cNvSpPr txBox="1"/>
          <p:nvPr/>
        </p:nvSpPr>
        <p:spPr>
          <a:xfrm>
            <a:off x="8330603" y="5381712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F6B9B-C2B5-96F3-5391-BA19642453E8}"/>
              </a:ext>
            </a:extLst>
          </p:cNvPr>
          <p:cNvSpPr txBox="1"/>
          <p:nvPr/>
        </p:nvSpPr>
        <p:spPr>
          <a:xfrm>
            <a:off x="8276902" y="55279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9FDCE5-8914-0725-AF56-20BFBCE54CE2}"/>
              </a:ext>
            </a:extLst>
          </p:cNvPr>
          <p:cNvSpPr txBox="1"/>
          <p:nvPr/>
        </p:nvSpPr>
        <p:spPr>
          <a:xfrm>
            <a:off x="8276902" y="567409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5807488-B346-C07F-61B6-2D77D6DB744B}"/>
              </a:ext>
            </a:extLst>
          </p:cNvPr>
          <p:cNvSpPr txBox="1"/>
          <p:nvPr/>
        </p:nvSpPr>
        <p:spPr>
          <a:xfrm>
            <a:off x="8330603" y="582027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FD798E-764C-84B4-0387-B586100E40E2}"/>
              </a:ext>
            </a:extLst>
          </p:cNvPr>
          <p:cNvSpPr txBox="1"/>
          <p:nvPr/>
        </p:nvSpPr>
        <p:spPr>
          <a:xfrm>
            <a:off x="8276902" y="5966468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641E905-2251-F56A-BDE0-064574B16647}"/>
              </a:ext>
            </a:extLst>
          </p:cNvPr>
          <p:cNvSpPr txBox="1"/>
          <p:nvPr/>
        </p:nvSpPr>
        <p:spPr>
          <a:xfrm>
            <a:off x="8276902" y="611265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BCC3C0A-3F74-F512-F6F9-EE751751B151}"/>
              </a:ext>
            </a:extLst>
          </p:cNvPr>
          <p:cNvSpPr txBox="1"/>
          <p:nvPr/>
        </p:nvSpPr>
        <p:spPr>
          <a:xfrm>
            <a:off x="8276902" y="479695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pic>
        <p:nvPicPr>
          <p:cNvPr id="165" name="Graphic 164" descr="Arrow: Straight with solid fill">
            <a:extLst>
              <a:ext uri="{FF2B5EF4-FFF2-40B4-BE49-F238E27FC236}">
                <a16:creationId xmlns:a16="http://schemas.microsoft.com/office/drawing/2014/main" id="{5BC37CC8-EB77-CF31-C29F-70B3F4A42C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06183" y="5123249"/>
            <a:ext cx="204926" cy="173062"/>
          </a:xfrm>
          <a:prstGeom prst="rect">
            <a:avLst/>
          </a:prstGeom>
        </p:spPr>
      </p:pic>
      <p:pic>
        <p:nvPicPr>
          <p:cNvPr id="166" name="Graphic 165" descr="Arrow: Straight with solid fill">
            <a:extLst>
              <a:ext uri="{FF2B5EF4-FFF2-40B4-BE49-F238E27FC236}">
                <a16:creationId xmlns:a16="http://schemas.microsoft.com/office/drawing/2014/main" id="{4ABF832D-1A56-7319-CD73-A3712B6A5D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68170" y="3707086"/>
            <a:ext cx="330036" cy="27871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111A20B-7330-BC46-FC4B-890564E5BB3E}"/>
              </a:ext>
            </a:extLst>
          </p:cNvPr>
          <p:cNvSpPr txBox="1"/>
          <p:nvPr/>
        </p:nvSpPr>
        <p:spPr>
          <a:xfrm>
            <a:off x="10398282" y="4796956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000" dirty="0">
              <a:solidFill>
                <a:schemeClr val="accent2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3A99981-0306-1F13-9379-32E3A16CDFE4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LDA Topic Modeling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8221781-FE0D-F72C-89A8-B65EB0212933}"/>
              </a:ext>
            </a:extLst>
          </p:cNvPr>
          <p:cNvSpPr txBox="1"/>
          <p:nvPr/>
        </p:nvSpPr>
        <p:spPr>
          <a:xfrm>
            <a:off x="10404889" y="4943145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BANCADa</a:t>
            </a:r>
            <a:endParaRPr lang="en-US" sz="1000" dirty="0">
              <a:solidFill>
                <a:schemeClr val="accent2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BE71A11-7D01-7762-136C-8E2997CF68F5}"/>
              </a:ext>
            </a:extLst>
          </p:cNvPr>
          <p:cNvSpPr txBox="1"/>
          <p:nvPr/>
        </p:nvSpPr>
        <p:spPr>
          <a:xfrm>
            <a:off x="10242184" y="5089334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</a:p>
        </p:txBody>
      </p:sp>
    </p:spTree>
    <p:extLst>
      <p:ext uri="{BB962C8B-B14F-4D97-AF65-F5344CB8AC3E}">
        <p14:creationId xmlns:p14="http://schemas.microsoft.com/office/powerpoint/2010/main" val="18479950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Generativo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38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/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4" descr="Document with solid fill">
            <a:extLst>
              <a:ext uri="{FF2B5EF4-FFF2-40B4-BE49-F238E27FC236}">
                <a16:creationId xmlns:a16="http://schemas.microsoft.com/office/drawing/2014/main" id="{7D18385B-AD7E-2AF2-B7EC-34A339AF3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330" y="2494452"/>
            <a:ext cx="759145" cy="75914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5E28559-9C72-4B8C-6B5A-ACB94DD5590D}"/>
              </a:ext>
            </a:extLst>
          </p:cNvPr>
          <p:cNvGrpSpPr/>
          <p:nvPr/>
        </p:nvGrpSpPr>
        <p:grpSpPr>
          <a:xfrm>
            <a:off x="3856304" y="2645525"/>
            <a:ext cx="1074749" cy="456998"/>
            <a:chOff x="4173502" y="2372969"/>
            <a:chExt cx="1074749" cy="456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5C3EFA-7D15-8CE5-B65B-DE0AE5672F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627504" y="2599970"/>
              <a:ext cx="166745" cy="299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D0127D-50ED-30B9-83FE-6C9652768CE0}"/>
              </a:ext>
            </a:extLst>
          </p:cNvPr>
          <p:cNvGrpSpPr/>
          <p:nvPr/>
        </p:nvGrpSpPr>
        <p:grpSpPr>
          <a:xfrm>
            <a:off x="5940919" y="2647023"/>
            <a:ext cx="1073990" cy="454002"/>
            <a:chOff x="6240375" y="2372969"/>
            <a:chExt cx="1073990" cy="454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2CE618-A1F9-2DEB-1E9B-28EFEA546E2F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94377" y="2599970"/>
              <a:ext cx="1659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0FCA5-8F50-E288-24F8-4F2424EA6224}"/>
              </a:ext>
            </a:extLst>
          </p:cNvPr>
          <p:cNvGrpSpPr/>
          <p:nvPr/>
        </p:nvGrpSpPr>
        <p:grpSpPr>
          <a:xfrm>
            <a:off x="8024775" y="2646581"/>
            <a:ext cx="1083804" cy="454887"/>
            <a:chOff x="8213080" y="2328807"/>
            <a:chExt cx="1083804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C5B845-098C-E610-DC90-FD08F9FBDE83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8667967" y="2556251"/>
              <a:ext cx="1740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ED7B10-31C8-1C88-7430-9B357DAB62E8}"/>
              </a:ext>
            </a:extLst>
          </p:cNvPr>
          <p:cNvGrpSpPr/>
          <p:nvPr/>
        </p:nvGrpSpPr>
        <p:grpSpPr>
          <a:xfrm>
            <a:off x="10118445" y="2646581"/>
            <a:ext cx="1088135" cy="454887"/>
            <a:chOff x="9843821" y="2328807"/>
            <a:chExt cx="1088135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6F64D8D-2227-4112-0AA2-9DECE1CECB89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 flipV="1">
              <a:off x="10297823" y="2556251"/>
              <a:ext cx="179246" cy="442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  <a:blipFill>
                  <a:blip r:embed="rId12"/>
                  <a:stretch>
                    <a:fillRect l="-105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05DD1F-D08A-ED3D-7F9C-DEDD4EC2B97C}"/>
              </a:ext>
            </a:extLst>
          </p:cNvPr>
          <p:cNvGrpSpPr/>
          <p:nvPr/>
        </p:nvGrpSpPr>
        <p:grpSpPr>
          <a:xfrm>
            <a:off x="3320673" y="3300449"/>
            <a:ext cx="2223188" cy="1662133"/>
            <a:chOff x="2728889" y="1211089"/>
            <a:chExt cx="6921624" cy="51748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F04B9727-73E0-069F-97E1-F112FC1C629A}"/>
                </a:ext>
              </a:extLst>
            </p:cNvPr>
            <p:cNvSpPr/>
            <p:nvPr/>
          </p:nvSpPr>
          <p:spPr>
            <a:xfrm>
              <a:off x="3861699" y="2009033"/>
              <a:ext cx="4378236" cy="377434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95F4F3-B4CD-ECB6-FC24-C2F3A7CA88DF}"/>
                </a:ext>
              </a:extLst>
            </p:cNvPr>
            <p:cNvSpPr txBox="1"/>
            <p:nvPr/>
          </p:nvSpPr>
          <p:spPr>
            <a:xfrm>
              <a:off x="8072435" y="5602230"/>
              <a:ext cx="1578078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A7C5C8-D1FB-8949-EEFF-FA575597A44A}"/>
                </a:ext>
              </a:extLst>
            </p:cNvPr>
            <p:cNvSpPr txBox="1"/>
            <p:nvPr/>
          </p:nvSpPr>
          <p:spPr>
            <a:xfrm>
              <a:off x="2728889" y="5619354"/>
              <a:ext cx="1243695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  <a:endParaRPr lang="en-US" sz="1000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F1A22C-E70D-2F19-2903-16DEA7106CD0}"/>
                </a:ext>
              </a:extLst>
            </p:cNvPr>
            <p:cNvSpPr txBox="1"/>
            <p:nvPr/>
          </p:nvSpPr>
          <p:spPr>
            <a:xfrm>
              <a:off x="5481370" y="1211089"/>
              <a:ext cx="113889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SCJN</a:t>
              </a:r>
            </a:p>
          </p:txBody>
        </p:sp>
        <p:pic>
          <p:nvPicPr>
            <p:cNvPr id="11" name="Graphic 10" descr="Paper with solid fill">
              <a:extLst>
                <a:ext uri="{FF2B5EF4-FFF2-40B4-BE49-F238E27FC236}">
                  <a16:creationId xmlns:a16="http://schemas.microsoft.com/office/drawing/2014/main" id="{4C71C06B-02BA-A08F-DE85-67B2073D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80819" y="4850098"/>
              <a:ext cx="602065" cy="60206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1A4323-6921-2DC0-B92D-9C1B5E8A31D0}"/>
              </a:ext>
            </a:extLst>
          </p:cNvPr>
          <p:cNvGrpSpPr/>
          <p:nvPr/>
        </p:nvGrpSpPr>
        <p:grpSpPr>
          <a:xfrm>
            <a:off x="5682796" y="3292552"/>
            <a:ext cx="1855375" cy="1806186"/>
            <a:chOff x="2995122" y="1225053"/>
            <a:chExt cx="5539691" cy="5392825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80AECE7B-BDE8-5AEE-458B-95CBDE46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834"/>
            <a:stretch/>
          </p:blipFill>
          <p:spPr bwMode="auto">
            <a:xfrm>
              <a:off x="3684359" y="1787258"/>
              <a:ext cx="4479319" cy="470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18A774-08C8-8F71-0D69-2D40B735013E}"/>
                </a:ext>
              </a:extLst>
            </p:cNvPr>
            <p:cNvSpPr txBox="1"/>
            <p:nvPr/>
          </p:nvSpPr>
          <p:spPr>
            <a:xfrm>
              <a:off x="7829566" y="340823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745647-BEBF-AD4B-CE45-5D9B762FBC5D}"/>
                </a:ext>
              </a:extLst>
            </p:cNvPr>
            <p:cNvSpPr txBox="1"/>
            <p:nvPr/>
          </p:nvSpPr>
          <p:spPr>
            <a:xfrm>
              <a:off x="2995122" y="4298468"/>
              <a:ext cx="68923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D8C455-E5F0-ACBE-8DE5-5658FEBC3F69}"/>
                </a:ext>
              </a:extLst>
            </p:cNvPr>
            <p:cNvSpPr txBox="1"/>
            <p:nvPr/>
          </p:nvSpPr>
          <p:spPr>
            <a:xfrm>
              <a:off x="5347720" y="122505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4E5F46-B8D3-12B7-3F4E-47600F049A6A}"/>
                </a:ext>
              </a:extLst>
            </p:cNvPr>
            <p:cNvSpPr txBox="1"/>
            <p:nvPr/>
          </p:nvSpPr>
          <p:spPr>
            <a:xfrm>
              <a:off x="6008959" y="6003091"/>
              <a:ext cx="709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DCB453-66E1-19B8-F78D-1FDE30CD8928}"/>
                </a:ext>
              </a:extLst>
            </p:cNvPr>
            <p:cNvSpPr txBox="1"/>
            <p:nvPr/>
          </p:nvSpPr>
          <p:spPr>
            <a:xfrm>
              <a:off x="5748353" y="4298468"/>
              <a:ext cx="1796730" cy="73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6D4989-99BC-2A8A-9466-D1AC4C14AF54}"/>
              </a:ext>
            </a:extLst>
          </p:cNvPr>
          <p:cNvGrpSpPr/>
          <p:nvPr/>
        </p:nvGrpSpPr>
        <p:grpSpPr>
          <a:xfrm>
            <a:off x="1233753" y="3794400"/>
            <a:ext cx="1212299" cy="1212299"/>
            <a:chOff x="1590683" y="2895432"/>
            <a:chExt cx="1212299" cy="1212299"/>
          </a:xfrm>
        </p:grpSpPr>
        <p:pic>
          <p:nvPicPr>
            <p:cNvPr id="40" name="Graphic 39" descr="Paper outline">
              <a:extLst>
                <a:ext uri="{FF2B5EF4-FFF2-40B4-BE49-F238E27FC236}">
                  <a16:creationId xmlns:a16="http://schemas.microsoft.com/office/drawing/2014/main" id="{641C5F51-8B18-9619-B390-EB3E511B5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90683" y="2895432"/>
              <a:ext cx="1212299" cy="121229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D6FAB1-7651-E121-B0C1-04D4DA62E66A}"/>
                </a:ext>
              </a:extLst>
            </p:cNvPr>
            <p:cNvSpPr txBox="1"/>
            <p:nvPr/>
          </p:nvSpPr>
          <p:spPr>
            <a:xfrm>
              <a:off x="1878430" y="3247643"/>
              <a:ext cx="6431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2D13AB-75E3-E76F-6A88-21947094BF3B}"/>
                </a:ext>
              </a:extLst>
            </p:cNvPr>
            <p:cNvSpPr txBox="1"/>
            <p:nvPr/>
          </p:nvSpPr>
          <p:spPr>
            <a:xfrm>
              <a:off x="1878430" y="3408311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360DB-06FC-CF46-30C3-CC09DC435182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F1AB77-3C3B-25B2-9FA7-2B4B5C23A72D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544064B-0492-5E4A-6F9A-FDD686DEBC54}"/>
              </a:ext>
            </a:extLst>
          </p:cNvPr>
          <p:cNvGrpSpPr/>
          <p:nvPr/>
        </p:nvGrpSpPr>
        <p:grpSpPr>
          <a:xfrm>
            <a:off x="8064903" y="3358989"/>
            <a:ext cx="1003547" cy="1207473"/>
            <a:chOff x="8099947" y="3708619"/>
            <a:chExt cx="1003547" cy="120747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00C3F7-1BE4-A88E-9991-E2FB54742C42}"/>
                </a:ext>
              </a:extLst>
            </p:cNvPr>
            <p:cNvSpPr/>
            <p:nvPr/>
          </p:nvSpPr>
          <p:spPr>
            <a:xfrm>
              <a:off x="8099947" y="4743030"/>
              <a:ext cx="252000" cy="173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25%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766F34-647C-A046-BA33-A93FF608F140}"/>
                </a:ext>
              </a:extLst>
            </p:cNvPr>
            <p:cNvSpPr/>
            <p:nvPr/>
          </p:nvSpPr>
          <p:spPr>
            <a:xfrm>
              <a:off x="8360476" y="4743030"/>
              <a:ext cx="743018" cy="173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75%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2CEA25-8173-0B60-9969-1EA2F73B9675}"/>
                </a:ext>
              </a:extLst>
            </p:cNvPr>
            <p:cNvSpPr/>
            <p:nvPr/>
          </p:nvSpPr>
          <p:spPr>
            <a:xfrm>
              <a:off x="8099947" y="3708619"/>
              <a:ext cx="996627" cy="980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616908-6B5D-3B0A-71C4-781516248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A22F7AA-02E7-BCC9-FC0D-4EF6195B5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C36774-87B0-1CB2-DD43-BB013AFB3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849C618-7786-5C1D-1832-DE6F8550A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1483FCE-26B5-D8C3-7889-947C70C98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BFCFDF-60A7-3161-BB08-466A8F631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D151577-ECDD-13C1-093A-6E8F577DD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B54B5C2-132E-E565-6737-92DD4F297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77F7F9-C4F4-1E70-7017-B2568664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289DEA7-1994-CE0E-9C07-37E95C86B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A58CF0-A646-B860-07AE-ACBF06280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210FDB-0D75-787C-657E-CD30F6163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A9CB14A-DA18-3ECB-FAE7-F1E8A7C0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0B2D0D8-2799-9665-468B-102E2A51C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BC90B8D-B085-FF9E-9B74-988E862C8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44EC187-F030-F6F8-9918-99BD003DF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C674EC-DE72-7301-5BEC-1FA98D2AC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C1A701-3CA7-3083-080C-4750BE0E2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3FD622-5296-5A54-A853-1F71E2387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CAB4A50-B921-1396-AD0B-ED6DC1E32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2E1D816-242B-1604-FCC5-5525CB76A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678302-5AE2-05C6-7752-C5E91AC40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700AD95-91EA-8317-3ABD-89FAFCA55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3AB0D7-7184-3E4C-E1F6-9216B802B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3675606-4AAE-077F-81F9-3FF0DE71E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723C0AB-A5BC-D662-EDF0-62C763316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8F32F0D-C620-1F28-A53E-6356A4407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37C5E1-C21E-7A1B-829A-CF4CBA820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554909A-FD5D-1B6F-E02D-1F1648CE3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4A094B-FF03-3256-D1F9-31009B3C9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CCCC0FC-992E-8CA9-D06B-B02526BC64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B69E7EA-85EF-0F36-8B58-233C9C481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DF64E32-FC01-5EF9-EB87-7482FAC68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9755BD5-715F-A9C7-9F1C-E598ECFF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A4C954C-1CBE-A1B2-7ABA-383F1135C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6D12B6F-97D6-01AD-AD56-534B6FCCA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764E4F-F89A-2915-8D8E-885B14EB5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06B327F-1A3D-73E3-CD2B-41EE79130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30ACAC6-A791-F07B-649F-5411E8C02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5CEDA0D-1F70-3494-8020-23FEE837B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5E4CF3D-4691-DBEF-CD5E-14715A5E1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2D08A2B-9D9C-B273-8C76-D791951A6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30CBE5C-DD06-EB61-649F-FDEBB1E76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44D9B3-5293-1AC6-E52E-8EC309D9E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6B76C23-2EE3-82AD-7260-E12601E6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97557A5-A67B-69B7-E3DD-F59777005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F019227-9763-F16D-2470-4D10C5D17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45CDE6C-D926-7C6E-57AA-3BC1D6BFC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6871A0F-9EA4-20A7-C1BD-F4D5AEF5E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3A4274-F10F-4012-E99A-FBF779E5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9FC6E12-A432-8768-A18A-925B5D63C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B098914-6E15-CADA-05CD-7323768E6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5A47810-5394-E17C-E877-67455E057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900D6B-B75D-B80B-4920-B56E57DEA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FD51FB-8CF7-2FEE-6CB3-3B3B13B23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833FAC9-6536-41BA-7449-62DC4CCAA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2A0339E-0370-E3B2-525E-9C4B2564F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BFCF88-7859-53CC-D372-9944E23FB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9B57069-363D-79CF-DAB0-B8FAC9985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81039B4-F873-51C0-DA3B-0D0A64AF7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6C87DAC-2624-E908-B10F-DA65F366F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B1E222D-EAB5-13B6-F0DF-AE201F50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5F808C4-1A9A-AA41-11C1-FD01AB5A4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69E04BB-2100-CB95-9B8A-637CE5ECB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D2C0793-6724-119C-F010-3C888D50C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8FC3A39-7114-782E-FBF3-EE411C0B1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496EA40-DF1D-B2C1-FA71-50A7AD217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75D3100-CC0E-B4FA-2EE1-0FBC80EFE4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6FEB4B7-088E-E5FE-1AFC-EBEF0B6AA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2C53E35-BAC3-B71D-0121-CF8F709B1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C3FDB33-AAD7-82B0-310D-EC1AF1977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A1BF46D-D13B-E626-B9C1-872FE6638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5A1B792-140D-7FB5-0CC1-4910BC0C7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4531D2A-9CAE-D678-DACA-459684708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F89B4D6-0D4B-F799-3815-4F92DB0A5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0511A2D-56CF-BB4E-9C83-2CF48016A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4F977F2-BCD0-0F9F-397C-27A8FF92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18829C3-F348-C1C6-FEDB-D2858928B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33D54A9-1783-D585-FE4D-748FA0B5A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BB79354-72DC-58B2-344F-F04860067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7E0C580-C76A-B732-3F28-81AB4CA7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0877E65-4BE0-992F-0821-53354BE58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DF9F314-DD66-1F6A-4138-FB2C9ACDB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472D71A-003B-D8A8-EECB-78E1693FB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F57AD6A-C3F4-A895-DD14-50471DE0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9DD5FB6-F82A-BF7C-42CC-AD9C49E3F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CFDCC52-A418-C2E3-30D1-E4B6F4113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685EDB5-5255-CD10-C596-6E1057852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B3D2F91-7A0A-E624-F2A5-9969FC314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C9D92CE9-71B3-397D-8927-0B50DC3C6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8BFEA99-AA00-73E9-41C7-3F62589E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0811495-18D5-05A2-BFE1-60DABBA8C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80F6242-2491-9B38-737E-CF72B9963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0DCAD29-82D4-F9A1-9C24-D1C3669A1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9F921B2-87AA-D064-D122-AB83E0268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854C371-C0F0-CCC3-1771-D1D88007D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C6980E7-E27C-14E1-BEC2-71F239F5F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3513583-9892-5B34-50B2-E7ADE1F9D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9BE783E-503B-C310-1329-C2478D986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9FC1558-E5C3-DD27-20AD-AF7C5FCB4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F6BA770-CDAF-906F-3128-B1C81F0B1E9A}"/>
              </a:ext>
            </a:extLst>
          </p:cNvPr>
          <p:cNvSpPr/>
          <p:nvPr/>
        </p:nvSpPr>
        <p:spPr>
          <a:xfrm>
            <a:off x="3840151" y="5380657"/>
            <a:ext cx="252000" cy="17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D848DC-FD4E-2BDD-AC86-336CC7DC628F}"/>
              </a:ext>
            </a:extLst>
          </p:cNvPr>
          <p:cNvSpPr/>
          <p:nvPr/>
        </p:nvSpPr>
        <p:spPr>
          <a:xfrm>
            <a:off x="4100680" y="5380657"/>
            <a:ext cx="743018" cy="17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75%</a:t>
            </a:r>
          </a:p>
        </p:txBody>
      </p:sp>
      <p:graphicFrame>
        <p:nvGraphicFramePr>
          <p:cNvPr id="155" name="Table 7">
            <a:extLst>
              <a:ext uri="{FF2B5EF4-FFF2-40B4-BE49-F238E27FC236}">
                <a16:creationId xmlns:a16="http://schemas.microsoft.com/office/drawing/2014/main" id="{FFE9BB7A-7E5B-9E5B-BDBC-AFA2C843602B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376816"/>
          <a:ext cx="2017859" cy="243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  <a:ea typeface="Fira Sans" panose="020B0503050000020004" pitchFamily="34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0.5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8" name="Table 7">
            <a:extLst>
              <a:ext uri="{FF2B5EF4-FFF2-40B4-BE49-F238E27FC236}">
                <a16:creationId xmlns:a16="http://schemas.microsoft.com/office/drawing/2014/main" id="{6C603317-2D50-D6DE-BE2B-CFF63930BA96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703388"/>
          <a:ext cx="2017859" cy="243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9" name="Table 7">
            <a:extLst>
              <a:ext uri="{FF2B5EF4-FFF2-40B4-BE49-F238E27FC236}">
                <a16:creationId xmlns:a16="http://schemas.microsoft.com/office/drawing/2014/main" id="{A12021CB-65BD-9EAC-0FAF-95EFDA3419DA}"/>
              </a:ext>
            </a:extLst>
          </p:cNvPr>
          <p:cNvGraphicFramePr>
            <a:graphicFrameLocks noGrp="1"/>
          </p:cNvGraphicFramePr>
          <p:nvPr/>
        </p:nvGraphicFramePr>
        <p:xfrm>
          <a:off x="5662466" y="6029960"/>
          <a:ext cx="2017859" cy="243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0.7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sp>
        <p:nvSpPr>
          <p:cNvPr id="160" name="Rectangle 159">
            <a:extLst>
              <a:ext uri="{FF2B5EF4-FFF2-40B4-BE49-F238E27FC236}">
                <a16:creationId xmlns:a16="http://schemas.microsoft.com/office/drawing/2014/main" id="{5F259B47-2236-C47A-C8F0-2A387264327E}"/>
              </a:ext>
            </a:extLst>
          </p:cNvPr>
          <p:cNvSpPr/>
          <p:nvPr/>
        </p:nvSpPr>
        <p:spPr>
          <a:xfrm>
            <a:off x="9767888" y="3345138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FFB71FE-A2C5-D3D3-F982-6DC7F020C88D}"/>
              </a:ext>
            </a:extLst>
          </p:cNvPr>
          <p:cNvSpPr/>
          <p:nvPr/>
        </p:nvSpPr>
        <p:spPr>
          <a:xfrm>
            <a:off x="9767888" y="3684445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AE6B873-F734-1554-E4D5-DC64D0CDA1C0}"/>
              </a:ext>
            </a:extLst>
          </p:cNvPr>
          <p:cNvSpPr/>
          <p:nvPr/>
        </p:nvSpPr>
        <p:spPr>
          <a:xfrm>
            <a:off x="9767366" y="4023752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C812E-F5C6-C8BD-8F52-FC85DEEB9577}"/>
              </a:ext>
            </a:extLst>
          </p:cNvPr>
          <p:cNvSpPr txBox="1"/>
          <p:nvPr/>
        </p:nvSpPr>
        <p:spPr>
          <a:xfrm>
            <a:off x="8276902" y="494314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775DF-25DE-3C50-1BB8-77911F278F05}"/>
              </a:ext>
            </a:extLst>
          </p:cNvPr>
          <p:cNvSpPr txBox="1"/>
          <p:nvPr/>
        </p:nvSpPr>
        <p:spPr>
          <a:xfrm>
            <a:off x="8276902" y="508933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11607-3B7D-AE3E-CA36-104C3C4974E6}"/>
              </a:ext>
            </a:extLst>
          </p:cNvPr>
          <p:cNvSpPr txBox="1"/>
          <p:nvPr/>
        </p:nvSpPr>
        <p:spPr>
          <a:xfrm>
            <a:off x="8330603" y="523552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92FDA-C916-DFA8-D25A-ECACD6FCAA6B}"/>
              </a:ext>
            </a:extLst>
          </p:cNvPr>
          <p:cNvSpPr txBox="1"/>
          <p:nvPr/>
        </p:nvSpPr>
        <p:spPr>
          <a:xfrm>
            <a:off x="8330603" y="5381712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F6B9B-C2B5-96F3-5391-BA19642453E8}"/>
              </a:ext>
            </a:extLst>
          </p:cNvPr>
          <p:cNvSpPr txBox="1"/>
          <p:nvPr/>
        </p:nvSpPr>
        <p:spPr>
          <a:xfrm>
            <a:off x="8276902" y="55279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9FDCE5-8914-0725-AF56-20BFBCE54CE2}"/>
              </a:ext>
            </a:extLst>
          </p:cNvPr>
          <p:cNvSpPr txBox="1"/>
          <p:nvPr/>
        </p:nvSpPr>
        <p:spPr>
          <a:xfrm>
            <a:off x="8276902" y="567409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5807488-B346-C07F-61B6-2D77D6DB744B}"/>
              </a:ext>
            </a:extLst>
          </p:cNvPr>
          <p:cNvSpPr txBox="1"/>
          <p:nvPr/>
        </p:nvSpPr>
        <p:spPr>
          <a:xfrm>
            <a:off x="8330603" y="582027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FD798E-764C-84B4-0387-B586100E40E2}"/>
              </a:ext>
            </a:extLst>
          </p:cNvPr>
          <p:cNvSpPr txBox="1"/>
          <p:nvPr/>
        </p:nvSpPr>
        <p:spPr>
          <a:xfrm>
            <a:off x="8276902" y="5966468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641E905-2251-F56A-BDE0-064574B16647}"/>
              </a:ext>
            </a:extLst>
          </p:cNvPr>
          <p:cNvSpPr txBox="1"/>
          <p:nvPr/>
        </p:nvSpPr>
        <p:spPr>
          <a:xfrm>
            <a:off x="8276902" y="611265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BCC3C0A-3F74-F512-F6F9-EE751751B151}"/>
              </a:ext>
            </a:extLst>
          </p:cNvPr>
          <p:cNvSpPr txBox="1"/>
          <p:nvPr/>
        </p:nvSpPr>
        <p:spPr>
          <a:xfrm>
            <a:off x="8276902" y="479695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pic>
        <p:nvPicPr>
          <p:cNvPr id="165" name="Graphic 164" descr="Arrow: Straight with solid fill">
            <a:extLst>
              <a:ext uri="{FF2B5EF4-FFF2-40B4-BE49-F238E27FC236}">
                <a16:creationId xmlns:a16="http://schemas.microsoft.com/office/drawing/2014/main" id="{5BC37CC8-EB77-CF31-C29F-70B3F4A42C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06183" y="5268029"/>
            <a:ext cx="204926" cy="173062"/>
          </a:xfrm>
          <a:prstGeom prst="rect">
            <a:avLst/>
          </a:prstGeom>
        </p:spPr>
      </p:pic>
      <p:pic>
        <p:nvPicPr>
          <p:cNvPr id="166" name="Graphic 165" descr="Arrow: Straight with solid fill">
            <a:extLst>
              <a:ext uri="{FF2B5EF4-FFF2-40B4-BE49-F238E27FC236}">
                <a16:creationId xmlns:a16="http://schemas.microsoft.com/office/drawing/2014/main" id="{4ABF832D-1A56-7319-CD73-A3712B6A5DB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368170" y="3707086"/>
            <a:ext cx="330036" cy="27871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111A20B-7330-BC46-FC4B-890564E5BB3E}"/>
              </a:ext>
            </a:extLst>
          </p:cNvPr>
          <p:cNvSpPr txBox="1"/>
          <p:nvPr/>
        </p:nvSpPr>
        <p:spPr>
          <a:xfrm>
            <a:off x="10398282" y="4796956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000" dirty="0">
              <a:solidFill>
                <a:schemeClr val="accent2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3A99981-0306-1F13-9379-32E3A16CDFE4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LDA Topic Modeling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8221781-FE0D-F72C-89A8-B65EB0212933}"/>
              </a:ext>
            </a:extLst>
          </p:cNvPr>
          <p:cNvSpPr txBox="1"/>
          <p:nvPr/>
        </p:nvSpPr>
        <p:spPr>
          <a:xfrm>
            <a:off x="10404889" y="4943145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BANCADa</a:t>
            </a:r>
            <a:endParaRPr lang="en-US" sz="1000" dirty="0">
              <a:solidFill>
                <a:schemeClr val="accent2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BE71A11-7D01-7762-136C-8E2997CF68F5}"/>
              </a:ext>
            </a:extLst>
          </p:cNvPr>
          <p:cNvSpPr txBox="1"/>
          <p:nvPr/>
        </p:nvSpPr>
        <p:spPr>
          <a:xfrm>
            <a:off x="10242184" y="5089334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0E323A8-F074-2366-4AD8-7563295B5C0F}"/>
              </a:ext>
            </a:extLst>
          </p:cNvPr>
          <p:cNvSpPr txBox="1"/>
          <p:nvPr/>
        </p:nvSpPr>
        <p:spPr>
          <a:xfrm>
            <a:off x="10242184" y="5235523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</a:p>
        </p:txBody>
      </p:sp>
    </p:spTree>
    <p:extLst>
      <p:ext uri="{BB962C8B-B14F-4D97-AF65-F5344CB8AC3E}">
        <p14:creationId xmlns:p14="http://schemas.microsoft.com/office/powerpoint/2010/main" val="2169857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Generativo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39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/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4" descr="Document with solid fill">
            <a:extLst>
              <a:ext uri="{FF2B5EF4-FFF2-40B4-BE49-F238E27FC236}">
                <a16:creationId xmlns:a16="http://schemas.microsoft.com/office/drawing/2014/main" id="{7D18385B-AD7E-2AF2-B7EC-34A339AF3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330" y="2494452"/>
            <a:ext cx="759145" cy="75914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5E28559-9C72-4B8C-6B5A-ACB94DD5590D}"/>
              </a:ext>
            </a:extLst>
          </p:cNvPr>
          <p:cNvGrpSpPr/>
          <p:nvPr/>
        </p:nvGrpSpPr>
        <p:grpSpPr>
          <a:xfrm>
            <a:off x="3856304" y="2645525"/>
            <a:ext cx="1074749" cy="456998"/>
            <a:chOff x="4173502" y="2372969"/>
            <a:chExt cx="1074749" cy="456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5C3EFA-7D15-8CE5-B65B-DE0AE5672F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627504" y="2599970"/>
              <a:ext cx="166745" cy="299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D0127D-50ED-30B9-83FE-6C9652768CE0}"/>
              </a:ext>
            </a:extLst>
          </p:cNvPr>
          <p:cNvGrpSpPr/>
          <p:nvPr/>
        </p:nvGrpSpPr>
        <p:grpSpPr>
          <a:xfrm>
            <a:off x="5940919" y="2647023"/>
            <a:ext cx="1073990" cy="454002"/>
            <a:chOff x="6240375" y="2372969"/>
            <a:chExt cx="1073990" cy="454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2CE618-A1F9-2DEB-1E9B-28EFEA546E2F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94377" y="2599970"/>
              <a:ext cx="1659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0FCA5-8F50-E288-24F8-4F2424EA6224}"/>
              </a:ext>
            </a:extLst>
          </p:cNvPr>
          <p:cNvGrpSpPr/>
          <p:nvPr/>
        </p:nvGrpSpPr>
        <p:grpSpPr>
          <a:xfrm>
            <a:off x="8024775" y="2646581"/>
            <a:ext cx="1083804" cy="454887"/>
            <a:chOff x="8213080" y="2328807"/>
            <a:chExt cx="1083804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C5B845-098C-E610-DC90-FD08F9FBDE83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8667967" y="2556251"/>
              <a:ext cx="1740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ED7B10-31C8-1C88-7430-9B357DAB62E8}"/>
              </a:ext>
            </a:extLst>
          </p:cNvPr>
          <p:cNvGrpSpPr/>
          <p:nvPr/>
        </p:nvGrpSpPr>
        <p:grpSpPr>
          <a:xfrm>
            <a:off x="10118445" y="2646581"/>
            <a:ext cx="1088135" cy="454887"/>
            <a:chOff x="9843821" y="2328807"/>
            <a:chExt cx="1088135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6F64D8D-2227-4112-0AA2-9DECE1CECB89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 flipV="1">
              <a:off x="10297823" y="2556251"/>
              <a:ext cx="179246" cy="442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  <a:blipFill>
                  <a:blip r:embed="rId12"/>
                  <a:stretch>
                    <a:fillRect l="-105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05DD1F-D08A-ED3D-7F9C-DEDD4EC2B97C}"/>
              </a:ext>
            </a:extLst>
          </p:cNvPr>
          <p:cNvGrpSpPr/>
          <p:nvPr/>
        </p:nvGrpSpPr>
        <p:grpSpPr>
          <a:xfrm>
            <a:off x="3320673" y="3300449"/>
            <a:ext cx="2223188" cy="1662133"/>
            <a:chOff x="2728889" y="1211089"/>
            <a:chExt cx="6921624" cy="51748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F04B9727-73E0-069F-97E1-F112FC1C629A}"/>
                </a:ext>
              </a:extLst>
            </p:cNvPr>
            <p:cNvSpPr/>
            <p:nvPr/>
          </p:nvSpPr>
          <p:spPr>
            <a:xfrm>
              <a:off x="3861699" y="2009033"/>
              <a:ext cx="4378236" cy="377434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95F4F3-B4CD-ECB6-FC24-C2F3A7CA88DF}"/>
                </a:ext>
              </a:extLst>
            </p:cNvPr>
            <p:cNvSpPr txBox="1"/>
            <p:nvPr/>
          </p:nvSpPr>
          <p:spPr>
            <a:xfrm>
              <a:off x="8072435" y="5602230"/>
              <a:ext cx="1578078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A7C5C8-D1FB-8949-EEFF-FA575597A44A}"/>
                </a:ext>
              </a:extLst>
            </p:cNvPr>
            <p:cNvSpPr txBox="1"/>
            <p:nvPr/>
          </p:nvSpPr>
          <p:spPr>
            <a:xfrm>
              <a:off x="2728889" y="5619354"/>
              <a:ext cx="1243695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  <a:endParaRPr lang="en-US" sz="1000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F1A22C-E70D-2F19-2903-16DEA7106CD0}"/>
                </a:ext>
              </a:extLst>
            </p:cNvPr>
            <p:cNvSpPr txBox="1"/>
            <p:nvPr/>
          </p:nvSpPr>
          <p:spPr>
            <a:xfrm>
              <a:off x="5481370" y="1211089"/>
              <a:ext cx="113889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SCJN</a:t>
              </a:r>
            </a:p>
          </p:txBody>
        </p:sp>
        <p:pic>
          <p:nvPicPr>
            <p:cNvPr id="11" name="Graphic 10" descr="Paper with solid fill">
              <a:extLst>
                <a:ext uri="{FF2B5EF4-FFF2-40B4-BE49-F238E27FC236}">
                  <a16:creationId xmlns:a16="http://schemas.microsoft.com/office/drawing/2014/main" id="{4C71C06B-02BA-A08F-DE85-67B2073D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80819" y="4850098"/>
              <a:ext cx="602065" cy="60206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1A4323-6921-2DC0-B92D-9C1B5E8A31D0}"/>
              </a:ext>
            </a:extLst>
          </p:cNvPr>
          <p:cNvGrpSpPr/>
          <p:nvPr/>
        </p:nvGrpSpPr>
        <p:grpSpPr>
          <a:xfrm>
            <a:off x="5682796" y="3292552"/>
            <a:ext cx="1855375" cy="1806186"/>
            <a:chOff x="2995122" y="1225053"/>
            <a:chExt cx="5539691" cy="5392825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80AECE7B-BDE8-5AEE-458B-95CBDE46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834"/>
            <a:stretch/>
          </p:blipFill>
          <p:spPr bwMode="auto">
            <a:xfrm>
              <a:off x="3684359" y="1787258"/>
              <a:ext cx="4479319" cy="470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18A774-08C8-8F71-0D69-2D40B735013E}"/>
                </a:ext>
              </a:extLst>
            </p:cNvPr>
            <p:cNvSpPr txBox="1"/>
            <p:nvPr/>
          </p:nvSpPr>
          <p:spPr>
            <a:xfrm>
              <a:off x="7829566" y="340823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745647-BEBF-AD4B-CE45-5D9B762FBC5D}"/>
                </a:ext>
              </a:extLst>
            </p:cNvPr>
            <p:cNvSpPr txBox="1"/>
            <p:nvPr/>
          </p:nvSpPr>
          <p:spPr>
            <a:xfrm>
              <a:off x="2995122" y="4298468"/>
              <a:ext cx="68923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D8C455-E5F0-ACBE-8DE5-5658FEBC3F69}"/>
                </a:ext>
              </a:extLst>
            </p:cNvPr>
            <p:cNvSpPr txBox="1"/>
            <p:nvPr/>
          </p:nvSpPr>
          <p:spPr>
            <a:xfrm>
              <a:off x="5347720" y="122505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4E5F46-B8D3-12B7-3F4E-47600F049A6A}"/>
                </a:ext>
              </a:extLst>
            </p:cNvPr>
            <p:cNvSpPr txBox="1"/>
            <p:nvPr/>
          </p:nvSpPr>
          <p:spPr>
            <a:xfrm>
              <a:off x="6008959" y="6003091"/>
              <a:ext cx="709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DCB453-66E1-19B8-F78D-1FDE30CD8928}"/>
                </a:ext>
              </a:extLst>
            </p:cNvPr>
            <p:cNvSpPr txBox="1"/>
            <p:nvPr/>
          </p:nvSpPr>
          <p:spPr>
            <a:xfrm>
              <a:off x="5748353" y="4298468"/>
              <a:ext cx="1796730" cy="73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6D4989-99BC-2A8A-9466-D1AC4C14AF54}"/>
              </a:ext>
            </a:extLst>
          </p:cNvPr>
          <p:cNvGrpSpPr/>
          <p:nvPr/>
        </p:nvGrpSpPr>
        <p:grpSpPr>
          <a:xfrm>
            <a:off x="1233753" y="3794400"/>
            <a:ext cx="1212299" cy="1212299"/>
            <a:chOff x="1590683" y="2895432"/>
            <a:chExt cx="1212299" cy="1212299"/>
          </a:xfrm>
        </p:grpSpPr>
        <p:pic>
          <p:nvPicPr>
            <p:cNvPr id="40" name="Graphic 39" descr="Paper outline">
              <a:extLst>
                <a:ext uri="{FF2B5EF4-FFF2-40B4-BE49-F238E27FC236}">
                  <a16:creationId xmlns:a16="http://schemas.microsoft.com/office/drawing/2014/main" id="{641C5F51-8B18-9619-B390-EB3E511B5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90683" y="2895432"/>
              <a:ext cx="1212299" cy="121229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D6FAB1-7651-E121-B0C1-04D4DA62E66A}"/>
                </a:ext>
              </a:extLst>
            </p:cNvPr>
            <p:cNvSpPr txBox="1"/>
            <p:nvPr/>
          </p:nvSpPr>
          <p:spPr>
            <a:xfrm>
              <a:off x="1878430" y="3247643"/>
              <a:ext cx="6431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2D13AB-75E3-E76F-6A88-21947094BF3B}"/>
                </a:ext>
              </a:extLst>
            </p:cNvPr>
            <p:cNvSpPr txBox="1"/>
            <p:nvPr/>
          </p:nvSpPr>
          <p:spPr>
            <a:xfrm>
              <a:off x="1878430" y="3408311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360DB-06FC-CF46-30C3-CC09DC435182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F1AB77-3C3B-25B2-9FA7-2B4B5C23A72D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544064B-0492-5E4A-6F9A-FDD686DEBC54}"/>
              </a:ext>
            </a:extLst>
          </p:cNvPr>
          <p:cNvGrpSpPr/>
          <p:nvPr/>
        </p:nvGrpSpPr>
        <p:grpSpPr>
          <a:xfrm>
            <a:off x="8064903" y="3358989"/>
            <a:ext cx="1003547" cy="1207473"/>
            <a:chOff x="8099947" y="3708619"/>
            <a:chExt cx="1003547" cy="120747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00C3F7-1BE4-A88E-9991-E2FB54742C42}"/>
                </a:ext>
              </a:extLst>
            </p:cNvPr>
            <p:cNvSpPr/>
            <p:nvPr/>
          </p:nvSpPr>
          <p:spPr>
            <a:xfrm>
              <a:off x="8099947" y="4743030"/>
              <a:ext cx="252000" cy="173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25%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766F34-647C-A046-BA33-A93FF608F140}"/>
                </a:ext>
              </a:extLst>
            </p:cNvPr>
            <p:cNvSpPr/>
            <p:nvPr/>
          </p:nvSpPr>
          <p:spPr>
            <a:xfrm>
              <a:off x="8360476" y="4743030"/>
              <a:ext cx="743018" cy="173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75%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2CEA25-8173-0B60-9969-1EA2F73B9675}"/>
                </a:ext>
              </a:extLst>
            </p:cNvPr>
            <p:cNvSpPr/>
            <p:nvPr/>
          </p:nvSpPr>
          <p:spPr>
            <a:xfrm>
              <a:off x="8099947" y="3708619"/>
              <a:ext cx="996627" cy="980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616908-6B5D-3B0A-71C4-781516248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A22F7AA-02E7-BCC9-FC0D-4EF6195B5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C36774-87B0-1CB2-DD43-BB013AFB3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849C618-7786-5C1D-1832-DE6F8550A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1483FCE-26B5-D8C3-7889-947C70C98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BFCFDF-60A7-3161-BB08-466A8F631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D151577-ECDD-13C1-093A-6E8F577DD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B54B5C2-132E-E565-6737-92DD4F297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77F7F9-C4F4-1E70-7017-B2568664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289DEA7-1994-CE0E-9C07-37E95C86B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A58CF0-A646-B860-07AE-ACBF06280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210FDB-0D75-787C-657E-CD30F6163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A9CB14A-DA18-3ECB-FAE7-F1E8A7C0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0B2D0D8-2799-9665-468B-102E2A51C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BC90B8D-B085-FF9E-9B74-988E862C8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44EC187-F030-F6F8-9918-99BD003DF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C674EC-DE72-7301-5BEC-1FA98D2AC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C1A701-3CA7-3083-080C-4750BE0E2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3FD622-5296-5A54-A853-1F71E2387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CAB4A50-B921-1396-AD0B-ED6DC1E32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2E1D816-242B-1604-FCC5-5525CB76A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678302-5AE2-05C6-7752-C5E91AC40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700AD95-91EA-8317-3ABD-89FAFCA55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3AB0D7-7184-3E4C-E1F6-9216B802B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3675606-4AAE-077F-81F9-3FF0DE71E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723C0AB-A5BC-D662-EDF0-62C763316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8F32F0D-C620-1F28-A53E-6356A4407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37C5E1-C21E-7A1B-829A-CF4CBA820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554909A-FD5D-1B6F-E02D-1F1648CE3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4A094B-FF03-3256-D1F9-31009B3C9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CCCC0FC-992E-8CA9-D06B-B02526BC64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B69E7EA-85EF-0F36-8B58-233C9C481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DF64E32-FC01-5EF9-EB87-7482FAC68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9755BD5-715F-A9C7-9F1C-E598ECFF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A4C954C-1CBE-A1B2-7ABA-383F1135C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6D12B6F-97D6-01AD-AD56-534B6FCCA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764E4F-F89A-2915-8D8E-885B14EB5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06B327F-1A3D-73E3-CD2B-41EE79130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30ACAC6-A791-F07B-649F-5411E8C02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5CEDA0D-1F70-3494-8020-23FEE837B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5E4CF3D-4691-DBEF-CD5E-14715A5E1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2D08A2B-9D9C-B273-8C76-D791951A6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30CBE5C-DD06-EB61-649F-FDEBB1E76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44D9B3-5293-1AC6-E52E-8EC309D9E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6B76C23-2EE3-82AD-7260-E12601E6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97557A5-A67B-69B7-E3DD-F59777005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F019227-9763-F16D-2470-4D10C5D17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45CDE6C-D926-7C6E-57AA-3BC1D6BFC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6871A0F-9EA4-20A7-C1BD-F4D5AEF5E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3A4274-F10F-4012-E99A-FBF779E5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9FC6E12-A432-8768-A18A-925B5D63C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B098914-6E15-CADA-05CD-7323768E6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5A47810-5394-E17C-E877-67455E057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900D6B-B75D-B80B-4920-B56E57DEA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FD51FB-8CF7-2FEE-6CB3-3B3B13B23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833FAC9-6536-41BA-7449-62DC4CCAA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2A0339E-0370-E3B2-525E-9C4B2564F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BFCF88-7859-53CC-D372-9944E23FB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9B57069-363D-79CF-DAB0-B8FAC9985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81039B4-F873-51C0-DA3B-0D0A64AF7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6C87DAC-2624-E908-B10F-DA65F366F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B1E222D-EAB5-13B6-F0DF-AE201F50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5F808C4-1A9A-AA41-11C1-FD01AB5A4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69E04BB-2100-CB95-9B8A-637CE5ECB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D2C0793-6724-119C-F010-3C888D50C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8FC3A39-7114-782E-FBF3-EE411C0B1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496EA40-DF1D-B2C1-FA71-50A7AD217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75D3100-CC0E-B4FA-2EE1-0FBC80EFE4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6FEB4B7-088E-E5FE-1AFC-EBEF0B6AA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2C53E35-BAC3-B71D-0121-CF8F709B1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C3FDB33-AAD7-82B0-310D-EC1AF1977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A1BF46D-D13B-E626-B9C1-872FE6638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5A1B792-140D-7FB5-0CC1-4910BC0C7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4531D2A-9CAE-D678-DACA-459684708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F89B4D6-0D4B-F799-3815-4F92DB0A5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0511A2D-56CF-BB4E-9C83-2CF48016A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4F977F2-BCD0-0F9F-397C-27A8FF92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18829C3-F348-C1C6-FEDB-D2858928B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33D54A9-1783-D585-FE4D-748FA0B5A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BB79354-72DC-58B2-344F-F04860067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7E0C580-C76A-B732-3F28-81AB4CA7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0877E65-4BE0-992F-0821-53354BE58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DF9F314-DD66-1F6A-4138-FB2C9ACDB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472D71A-003B-D8A8-EECB-78E1693FB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F57AD6A-C3F4-A895-DD14-50471DE0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9DD5FB6-F82A-BF7C-42CC-AD9C49E3F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CFDCC52-A418-C2E3-30D1-E4B6F4113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685EDB5-5255-CD10-C596-6E1057852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B3D2F91-7A0A-E624-F2A5-9969FC314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C9D92CE9-71B3-397D-8927-0B50DC3C6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8BFEA99-AA00-73E9-41C7-3F62589E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0811495-18D5-05A2-BFE1-60DABBA8C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80F6242-2491-9B38-737E-CF72B9963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0DCAD29-82D4-F9A1-9C24-D1C3669A1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9F921B2-87AA-D064-D122-AB83E0268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854C371-C0F0-CCC3-1771-D1D88007D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C6980E7-E27C-14E1-BEC2-71F239F5F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3513583-9892-5B34-50B2-E7ADE1F9D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9BE783E-503B-C310-1329-C2478D986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9FC1558-E5C3-DD27-20AD-AF7C5FCB4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F6BA770-CDAF-906F-3128-B1C81F0B1E9A}"/>
              </a:ext>
            </a:extLst>
          </p:cNvPr>
          <p:cNvSpPr/>
          <p:nvPr/>
        </p:nvSpPr>
        <p:spPr>
          <a:xfrm>
            <a:off x="3840151" y="5380657"/>
            <a:ext cx="252000" cy="17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D848DC-FD4E-2BDD-AC86-336CC7DC628F}"/>
              </a:ext>
            </a:extLst>
          </p:cNvPr>
          <p:cNvSpPr/>
          <p:nvPr/>
        </p:nvSpPr>
        <p:spPr>
          <a:xfrm>
            <a:off x="4100680" y="5380657"/>
            <a:ext cx="743018" cy="17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75%</a:t>
            </a:r>
          </a:p>
        </p:txBody>
      </p:sp>
      <p:graphicFrame>
        <p:nvGraphicFramePr>
          <p:cNvPr id="155" name="Table 7">
            <a:extLst>
              <a:ext uri="{FF2B5EF4-FFF2-40B4-BE49-F238E27FC236}">
                <a16:creationId xmlns:a16="http://schemas.microsoft.com/office/drawing/2014/main" id="{FFE9BB7A-7E5B-9E5B-BDBC-AFA2C843602B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376816"/>
          <a:ext cx="2017859" cy="243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  <a:ea typeface="Fira Sans" panose="020B0503050000020004" pitchFamily="34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0.5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8" name="Table 7">
            <a:extLst>
              <a:ext uri="{FF2B5EF4-FFF2-40B4-BE49-F238E27FC236}">
                <a16:creationId xmlns:a16="http://schemas.microsoft.com/office/drawing/2014/main" id="{6C603317-2D50-D6DE-BE2B-CFF63930BA96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703388"/>
          <a:ext cx="2017859" cy="243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9" name="Table 7">
            <a:extLst>
              <a:ext uri="{FF2B5EF4-FFF2-40B4-BE49-F238E27FC236}">
                <a16:creationId xmlns:a16="http://schemas.microsoft.com/office/drawing/2014/main" id="{A12021CB-65BD-9EAC-0FAF-95EFDA3419DA}"/>
              </a:ext>
            </a:extLst>
          </p:cNvPr>
          <p:cNvGraphicFramePr>
            <a:graphicFrameLocks noGrp="1"/>
          </p:cNvGraphicFramePr>
          <p:nvPr/>
        </p:nvGraphicFramePr>
        <p:xfrm>
          <a:off x="5662466" y="6029960"/>
          <a:ext cx="2017859" cy="243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0.7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sp>
        <p:nvSpPr>
          <p:cNvPr id="160" name="Rectangle 159">
            <a:extLst>
              <a:ext uri="{FF2B5EF4-FFF2-40B4-BE49-F238E27FC236}">
                <a16:creationId xmlns:a16="http://schemas.microsoft.com/office/drawing/2014/main" id="{5F259B47-2236-C47A-C8F0-2A387264327E}"/>
              </a:ext>
            </a:extLst>
          </p:cNvPr>
          <p:cNvSpPr/>
          <p:nvPr/>
        </p:nvSpPr>
        <p:spPr>
          <a:xfrm>
            <a:off x="9767888" y="3345138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FFB71FE-A2C5-D3D3-F982-6DC7F020C88D}"/>
              </a:ext>
            </a:extLst>
          </p:cNvPr>
          <p:cNvSpPr/>
          <p:nvPr/>
        </p:nvSpPr>
        <p:spPr>
          <a:xfrm>
            <a:off x="9767888" y="3684445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AE6B873-F734-1554-E4D5-DC64D0CDA1C0}"/>
              </a:ext>
            </a:extLst>
          </p:cNvPr>
          <p:cNvSpPr/>
          <p:nvPr/>
        </p:nvSpPr>
        <p:spPr>
          <a:xfrm>
            <a:off x="9767366" y="4023752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C812E-F5C6-C8BD-8F52-FC85DEEB9577}"/>
              </a:ext>
            </a:extLst>
          </p:cNvPr>
          <p:cNvSpPr txBox="1"/>
          <p:nvPr/>
        </p:nvSpPr>
        <p:spPr>
          <a:xfrm>
            <a:off x="8276902" y="494314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775DF-25DE-3C50-1BB8-77911F278F05}"/>
              </a:ext>
            </a:extLst>
          </p:cNvPr>
          <p:cNvSpPr txBox="1"/>
          <p:nvPr/>
        </p:nvSpPr>
        <p:spPr>
          <a:xfrm>
            <a:off x="8276902" y="508933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11607-3B7D-AE3E-CA36-104C3C4974E6}"/>
              </a:ext>
            </a:extLst>
          </p:cNvPr>
          <p:cNvSpPr txBox="1"/>
          <p:nvPr/>
        </p:nvSpPr>
        <p:spPr>
          <a:xfrm>
            <a:off x="8330603" y="523552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92FDA-C916-DFA8-D25A-ECACD6FCAA6B}"/>
              </a:ext>
            </a:extLst>
          </p:cNvPr>
          <p:cNvSpPr txBox="1"/>
          <p:nvPr/>
        </p:nvSpPr>
        <p:spPr>
          <a:xfrm>
            <a:off x="8330603" y="5381712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F6B9B-C2B5-96F3-5391-BA19642453E8}"/>
              </a:ext>
            </a:extLst>
          </p:cNvPr>
          <p:cNvSpPr txBox="1"/>
          <p:nvPr/>
        </p:nvSpPr>
        <p:spPr>
          <a:xfrm>
            <a:off x="8276902" y="55279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9FDCE5-8914-0725-AF56-20BFBCE54CE2}"/>
              </a:ext>
            </a:extLst>
          </p:cNvPr>
          <p:cNvSpPr txBox="1"/>
          <p:nvPr/>
        </p:nvSpPr>
        <p:spPr>
          <a:xfrm>
            <a:off x="8276902" y="567409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5807488-B346-C07F-61B6-2D77D6DB744B}"/>
              </a:ext>
            </a:extLst>
          </p:cNvPr>
          <p:cNvSpPr txBox="1"/>
          <p:nvPr/>
        </p:nvSpPr>
        <p:spPr>
          <a:xfrm>
            <a:off x="8330603" y="582027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FD798E-764C-84B4-0387-B586100E40E2}"/>
              </a:ext>
            </a:extLst>
          </p:cNvPr>
          <p:cNvSpPr txBox="1"/>
          <p:nvPr/>
        </p:nvSpPr>
        <p:spPr>
          <a:xfrm>
            <a:off x="8276902" y="5966468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641E905-2251-F56A-BDE0-064574B16647}"/>
              </a:ext>
            </a:extLst>
          </p:cNvPr>
          <p:cNvSpPr txBox="1"/>
          <p:nvPr/>
        </p:nvSpPr>
        <p:spPr>
          <a:xfrm>
            <a:off x="8276902" y="611265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BCC3C0A-3F74-F512-F6F9-EE751751B151}"/>
              </a:ext>
            </a:extLst>
          </p:cNvPr>
          <p:cNvSpPr txBox="1"/>
          <p:nvPr/>
        </p:nvSpPr>
        <p:spPr>
          <a:xfrm>
            <a:off x="8276902" y="479695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11A20B-7330-BC46-FC4B-890564E5BB3E}"/>
              </a:ext>
            </a:extLst>
          </p:cNvPr>
          <p:cNvSpPr txBox="1"/>
          <p:nvPr/>
        </p:nvSpPr>
        <p:spPr>
          <a:xfrm>
            <a:off x="10405690" y="4796956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000" dirty="0">
              <a:solidFill>
                <a:schemeClr val="accent2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925A4CA-01AE-1A95-4B02-E85FD1FC39B1}"/>
              </a:ext>
            </a:extLst>
          </p:cNvPr>
          <p:cNvSpPr txBox="1"/>
          <p:nvPr/>
        </p:nvSpPr>
        <p:spPr>
          <a:xfrm>
            <a:off x="10404889" y="4943145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BANCADa</a:t>
            </a:r>
            <a:endParaRPr lang="en-US" sz="1000" dirty="0">
              <a:solidFill>
                <a:schemeClr val="accent2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4A3943-A312-088F-AB8B-1ED6A020491C}"/>
              </a:ext>
            </a:extLst>
          </p:cNvPr>
          <p:cNvSpPr txBox="1"/>
          <p:nvPr/>
        </p:nvSpPr>
        <p:spPr>
          <a:xfrm>
            <a:off x="10242184" y="5089334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2276C0A-9C81-03A7-279F-0C4404EDF321}"/>
              </a:ext>
            </a:extLst>
          </p:cNvPr>
          <p:cNvSpPr txBox="1"/>
          <p:nvPr/>
        </p:nvSpPr>
        <p:spPr>
          <a:xfrm>
            <a:off x="10242184" y="5235523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F78317-C117-909C-9665-7021076FF520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LDA Topic Modeling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85D9587-A69E-988B-75AD-20BE3D6B5677}"/>
              </a:ext>
            </a:extLst>
          </p:cNvPr>
          <p:cNvSpPr txBox="1"/>
          <p:nvPr/>
        </p:nvSpPr>
        <p:spPr>
          <a:xfrm>
            <a:off x="10358402" y="5381712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sz="1000" dirty="0">
              <a:solidFill>
                <a:schemeClr val="accent1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B900874-1F30-E100-5817-C0F8AC940731}"/>
              </a:ext>
            </a:extLst>
          </p:cNvPr>
          <p:cNvSpPr txBox="1"/>
          <p:nvPr/>
        </p:nvSpPr>
        <p:spPr>
          <a:xfrm>
            <a:off x="10358402" y="5820279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sz="1000" dirty="0">
              <a:solidFill>
                <a:schemeClr val="accent1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4141162-841A-9583-6A41-C488BDBEA516}"/>
              </a:ext>
            </a:extLst>
          </p:cNvPr>
          <p:cNvSpPr txBox="1"/>
          <p:nvPr/>
        </p:nvSpPr>
        <p:spPr>
          <a:xfrm>
            <a:off x="10358402" y="5527901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sz="1000" dirty="0">
              <a:solidFill>
                <a:schemeClr val="accent2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F4F2D70-9637-F4B7-99A0-FF33BFF1DDAE}"/>
              </a:ext>
            </a:extLst>
          </p:cNvPr>
          <p:cNvSpPr txBox="1"/>
          <p:nvPr/>
        </p:nvSpPr>
        <p:spPr>
          <a:xfrm>
            <a:off x="10405690" y="5674090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000" dirty="0">
              <a:solidFill>
                <a:schemeClr val="accent2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002F8E-C2FE-0A1E-4DE4-81ADD777F80B}"/>
              </a:ext>
            </a:extLst>
          </p:cNvPr>
          <p:cNvSpPr txBox="1"/>
          <p:nvPr/>
        </p:nvSpPr>
        <p:spPr>
          <a:xfrm>
            <a:off x="10242184" y="5966468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CCF1921-CE16-6BFB-55A1-257A97E08E65}"/>
              </a:ext>
            </a:extLst>
          </p:cNvPr>
          <p:cNvSpPr txBox="1"/>
          <p:nvPr/>
        </p:nvSpPr>
        <p:spPr>
          <a:xfrm>
            <a:off x="10242184" y="6112657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</a:p>
        </p:txBody>
      </p:sp>
    </p:spTree>
    <p:extLst>
      <p:ext uri="{BB962C8B-B14F-4D97-AF65-F5344CB8AC3E}">
        <p14:creationId xmlns:p14="http://schemas.microsoft.com/office/powerpoint/2010/main" val="26014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Problemática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F0B9EB-04F4-B383-21EF-FF431168C82E}"/>
              </a:ext>
            </a:extLst>
          </p:cNvPr>
          <p:cNvCxnSpPr/>
          <p:nvPr/>
        </p:nvCxnSpPr>
        <p:spPr>
          <a:xfrm>
            <a:off x="1703388" y="4650406"/>
            <a:ext cx="88931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3D4625-DEAC-32F5-5A21-90F7BBA9EA8A}"/>
              </a:ext>
            </a:extLst>
          </p:cNvPr>
          <p:cNvCxnSpPr>
            <a:cxnSpLocks/>
          </p:cNvCxnSpPr>
          <p:nvPr/>
        </p:nvCxnSpPr>
        <p:spPr>
          <a:xfrm flipH="1">
            <a:off x="1703388" y="4868863"/>
            <a:ext cx="889317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315BA0-72F7-D7D9-8A72-3BE274A4B100}"/>
              </a:ext>
            </a:extLst>
          </p:cNvPr>
          <p:cNvSpPr txBox="1"/>
          <p:nvPr/>
        </p:nvSpPr>
        <p:spPr>
          <a:xfrm>
            <a:off x="597487" y="4531424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EA4FB-D7F4-A00B-8469-009ADF4478B8}"/>
              </a:ext>
            </a:extLst>
          </p:cNvPr>
          <p:cNvSpPr txBox="1"/>
          <p:nvPr/>
        </p:nvSpPr>
        <p:spPr>
          <a:xfrm>
            <a:off x="10641015" y="4530080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54514-E028-3BED-4018-88032A5983DF}"/>
              </a:ext>
            </a:extLst>
          </p:cNvPr>
          <p:cNvSpPr txBox="1"/>
          <p:nvPr/>
        </p:nvSpPr>
        <p:spPr>
          <a:xfrm>
            <a:off x="1320319" y="4945349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3542D-3D89-3D97-132C-AE25E10D0243}"/>
              </a:ext>
            </a:extLst>
          </p:cNvPr>
          <p:cNvSpPr txBox="1"/>
          <p:nvPr/>
        </p:nvSpPr>
        <p:spPr>
          <a:xfrm>
            <a:off x="9993400" y="4322015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CD561-CAF0-CA42-DAC8-9E8E9265CFC4}"/>
              </a:ext>
            </a:extLst>
          </p:cNvPr>
          <p:cNvSpPr txBox="1"/>
          <p:nvPr/>
        </p:nvSpPr>
        <p:spPr>
          <a:xfrm>
            <a:off x="9993400" y="4945349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Montserrat" pitchFamily="2" charset="77"/>
                <a:ea typeface="Fira Sans SemiBold" panose="020B0503050000020004" pitchFamily="34" charset="0"/>
              </a:rPr>
              <a:t>0%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CA1496-3C3B-6B0A-0D42-6C2B08DC3794}"/>
              </a:ext>
            </a:extLst>
          </p:cNvPr>
          <p:cNvSpPr txBox="1"/>
          <p:nvPr/>
        </p:nvSpPr>
        <p:spPr>
          <a:xfrm>
            <a:off x="1320319" y="4322015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Montserrat" pitchFamily="2" charset="77"/>
                <a:ea typeface="Fira Sans SemiBold" panose="020B0503050000020004" pitchFamily="34" charset="0"/>
              </a:rPr>
              <a:t>0%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579C2D-3E44-FF2A-5A72-43506EE0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39" y="1592263"/>
            <a:ext cx="6423471" cy="129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36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A859-1E46-F65A-5491-A0B2C59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El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Generativo</a:t>
            </a:r>
            <a:endParaRPr lang="es-ES_trad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844FE-06D7-9FB8-A79D-06B85DC5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7DCB7-DC88-B1AD-4245-4BA23F7D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40</a:t>
            </a:fld>
            <a:endParaRPr lang="es-ES" noProof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/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CDB9BC-0A12-E770-A6EB-8DBB8CF2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1592263"/>
                <a:ext cx="10837863" cy="521746"/>
              </a:xfrm>
              <a:prstGeom prst="rect">
                <a:avLst/>
              </a:prstGeom>
              <a:blipFill>
                <a:blip r:embed="rId2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Content Placeholder 4" descr="Document with solid fill">
            <a:extLst>
              <a:ext uri="{FF2B5EF4-FFF2-40B4-BE49-F238E27FC236}">
                <a16:creationId xmlns:a16="http://schemas.microsoft.com/office/drawing/2014/main" id="{7D18385B-AD7E-2AF2-B7EC-34A339AF37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0330" y="2494452"/>
            <a:ext cx="759145" cy="759145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5E28559-9C72-4B8C-6B5A-ACB94DD5590D}"/>
              </a:ext>
            </a:extLst>
          </p:cNvPr>
          <p:cNvGrpSpPr/>
          <p:nvPr/>
        </p:nvGrpSpPr>
        <p:grpSpPr>
          <a:xfrm>
            <a:off x="3856304" y="2645525"/>
            <a:ext cx="1074749" cy="456998"/>
            <a:chOff x="4173502" y="2372969"/>
            <a:chExt cx="1074749" cy="456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4AE8611-C96D-615C-832D-B4E9691B9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502" y="2375965"/>
                  <a:ext cx="454002" cy="45400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63179F2-8483-C910-CDCD-3AF56F3DC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4249" y="2372969"/>
                  <a:ext cx="454002" cy="45400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5C3EFA-7D15-8CE5-B65B-DE0AE5672F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627504" y="2599970"/>
              <a:ext cx="166745" cy="2996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2D0127D-50ED-30B9-83FE-6C9652768CE0}"/>
              </a:ext>
            </a:extLst>
          </p:cNvPr>
          <p:cNvGrpSpPr/>
          <p:nvPr/>
        </p:nvGrpSpPr>
        <p:grpSpPr>
          <a:xfrm>
            <a:off x="5940919" y="2647023"/>
            <a:ext cx="1073990" cy="454002"/>
            <a:chOff x="6240375" y="2372969"/>
            <a:chExt cx="1073990" cy="454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22D39FA-C073-2321-47DF-C0CF256A64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375" y="2372969"/>
                  <a:ext cx="454002" cy="45400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A5ED87-4268-388F-77BA-9E323B6051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363" y="2372969"/>
                  <a:ext cx="454002" cy="45400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2CE618-A1F9-2DEB-1E9B-28EFEA546E2F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6694377" y="2599970"/>
              <a:ext cx="165986" cy="0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0FCA5-8F50-E288-24F8-4F2424EA6224}"/>
              </a:ext>
            </a:extLst>
          </p:cNvPr>
          <p:cNvGrpSpPr/>
          <p:nvPr/>
        </p:nvGrpSpPr>
        <p:grpSpPr>
          <a:xfrm>
            <a:off x="8024775" y="2646581"/>
            <a:ext cx="1083804" cy="454887"/>
            <a:chOff x="8213080" y="2328807"/>
            <a:chExt cx="1083804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865DCD0-B8FA-CBE8-41B3-F9C7683B53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3080" y="2328807"/>
                  <a:ext cx="454887" cy="45488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128356DA-1530-AF1F-5FF5-99D973F68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997" y="2328807"/>
                  <a:ext cx="454887" cy="45488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5C5B845-098C-E610-DC90-FD08F9FBDE83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>
              <a:off x="8667967" y="2556251"/>
              <a:ext cx="17403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ED7B10-31C8-1C88-7430-9B357DAB62E8}"/>
              </a:ext>
            </a:extLst>
          </p:cNvPr>
          <p:cNvGrpSpPr/>
          <p:nvPr/>
        </p:nvGrpSpPr>
        <p:grpSpPr>
          <a:xfrm>
            <a:off x="10118445" y="2646581"/>
            <a:ext cx="1088135" cy="454887"/>
            <a:chOff x="9843821" y="2328807"/>
            <a:chExt cx="1088135" cy="454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208A36B-A4C2-1632-C9FB-121514115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069" y="2328807"/>
                  <a:ext cx="454887" cy="45488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6F64D8D-2227-4112-0AA2-9DECE1CECB89}"/>
                </a:ext>
              </a:extLst>
            </p:cNvPr>
            <p:cNvCxnSpPr>
              <a:cxnSpLocks/>
              <a:stCxn id="34" idx="6"/>
              <a:endCxn id="32" idx="2"/>
            </p:cNvCxnSpPr>
            <p:nvPr/>
          </p:nvCxnSpPr>
          <p:spPr>
            <a:xfrm flipV="1">
              <a:off x="10297823" y="2556251"/>
              <a:ext cx="179246" cy="442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7E000E9-4ABD-BCAD-90F2-A0F9ECF2DF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3821" y="2329692"/>
                  <a:ext cx="454002" cy="454002"/>
                </a:xfrm>
                <a:prstGeom prst="ellipse">
                  <a:avLst/>
                </a:prstGeom>
                <a:blipFill>
                  <a:blip r:embed="rId12"/>
                  <a:stretch>
                    <a:fillRect l="-1052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B05DD1F-D08A-ED3D-7F9C-DEDD4EC2B97C}"/>
              </a:ext>
            </a:extLst>
          </p:cNvPr>
          <p:cNvGrpSpPr/>
          <p:nvPr/>
        </p:nvGrpSpPr>
        <p:grpSpPr>
          <a:xfrm>
            <a:off x="3320673" y="3300449"/>
            <a:ext cx="2223188" cy="1662133"/>
            <a:chOff x="2728889" y="1211089"/>
            <a:chExt cx="6921624" cy="51748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F04B9727-73E0-069F-97E1-F112FC1C629A}"/>
                </a:ext>
              </a:extLst>
            </p:cNvPr>
            <p:cNvSpPr/>
            <p:nvPr/>
          </p:nvSpPr>
          <p:spPr>
            <a:xfrm>
              <a:off x="3861699" y="2009033"/>
              <a:ext cx="4378236" cy="377434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495F4F3-B4CD-ECB6-FC24-C2F3A7CA88DF}"/>
                </a:ext>
              </a:extLst>
            </p:cNvPr>
            <p:cNvSpPr txBox="1"/>
            <p:nvPr/>
          </p:nvSpPr>
          <p:spPr>
            <a:xfrm>
              <a:off x="8072435" y="5602230"/>
              <a:ext cx="1578078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A7C5C8-D1FB-8949-EEFF-FA575597A44A}"/>
                </a:ext>
              </a:extLst>
            </p:cNvPr>
            <p:cNvSpPr txBox="1"/>
            <p:nvPr/>
          </p:nvSpPr>
          <p:spPr>
            <a:xfrm>
              <a:off x="2728889" y="5619354"/>
              <a:ext cx="1243695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  <a:endParaRPr lang="en-US" sz="1000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F1A22C-E70D-2F19-2903-16DEA7106CD0}"/>
                </a:ext>
              </a:extLst>
            </p:cNvPr>
            <p:cNvSpPr txBox="1"/>
            <p:nvPr/>
          </p:nvSpPr>
          <p:spPr>
            <a:xfrm>
              <a:off x="5481370" y="1211089"/>
              <a:ext cx="113889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SCJN</a:t>
              </a:r>
            </a:p>
          </p:txBody>
        </p:sp>
        <p:pic>
          <p:nvPicPr>
            <p:cNvPr id="11" name="Graphic 10" descr="Paper with solid fill">
              <a:extLst>
                <a:ext uri="{FF2B5EF4-FFF2-40B4-BE49-F238E27FC236}">
                  <a16:creationId xmlns:a16="http://schemas.microsoft.com/office/drawing/2014/main" id="{4C71C06B-02BA-A08F-DE85-67B2073DF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80819" y="4850098"/>
              <a:ext cx="602065" cy="60206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21A4323-6921-2DC0-B92D-9C1B5E8A31D0}"/>
              </a:ext>
            </a:extLst>
          </p:cNvPr>
          <p:cNvGrpSpPr/>
          <p:nvPr/>
        </p:nvGrpSpPr>
        <p:grpSpPr>
          <a:xfrm>
            <a:off x="5682796" y="3292552"/>
            <a:ext cx="1855375" cy="1806186"/>
            <a:chOff x="2995122" y="1225053"/>
            <a:chExt cx="5539691" cy="5392825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80AECE7B-BDE8-5AEE-458B-95CBDE4609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834"/>
            <a:stretch/>
          </p:blipFill>
          <p:spPr bwMode="auto">
            <a:xfrm>
              <a:off x="3684359" y="1787258"/>
              <a:ext cx="4479319" cy="470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718A774-08C8-8F71-0D69-2D40B735013E}"/>
                </a:ext>
              </a:extLst>
            </p:cNvPr>
            <p:cNvSpPr txBox="1"/>
            <p:nvPr/>
          </p:nvSpPr>
          <p:spPr>
            <a:xfrm>
              <a:off x="7829566" y="340823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8745647-BEBF-AD4B-CE45-5D9B762FBC5D}"/>
                </a:ext>
              </a:extLst>
            </p:cNvPr>
            <p:cNvSpPr txBox="1"/>
            <p:nvPr/>
          </p:nvSpPr>
          <p:spPr>
            <a:xfrm>
              <a:off x="2995122" y="4298468"/>
              <a:ext cx="68923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D8C455-E5F0-ACBE-8DE5-5658FEBC3F69}"/>
                </a:ext>
              </a:extLst>
            </p:cNvPr>
            <p:cNvSpPr txBox="1"/>
            <p:nvPr/>
          </p:nvSpPr>
          <p:spPr>
            <a:xfrm>
              <a:off x="5347720" y="122505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4E5F46-B8D3-12B7-3F4E-47600F049A6A}"/>
                </a:ext>
              </a:extLst>
            </p:cNvPr>
            <p:cNvSpPr txBox="1"/>
            <p:nvPr/>
          </p:nvSpPr>
          <p:spPr>
            <a:xfrm>
              <a:off x="6008959" y="6003091"/>
              <a:ext cx="709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P4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DCB453-66E1-19B8-F78D-1FDE30CD8928}"/>
                </a:ext>
              </a:extLst>
            </p:cNvPr>
            <p:cNvSpPr txBox="1"/>
            <p:nvPr/>
          </p:nvSpPr>
          <p:spPr>
            <a:xfrm>
              <a:off x="5748353" y="4298468"/>
              <a:ext cx="1796730" cy="73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6D4989-99BC-2A8A-9466-D1AC4C14AF54}"/>
              </a:ext>
            </a:extLst>
          </p:cNvPr>
          <p:cNvGrpSpPr/>
          <p:nvPr/>
        </p:nvGrpSpPr>
        <p:grpSpPr>
          <a:xfrm>
            <a:off x="1233753" y="3794400"/>
            <a:ext cx="1212299" cy="1212299"/>
            <a:chOff x="1590683" y="2895432"/>
            <a:chExt cx="1212299" cy="1212299"/>
          </a:xfrm>
        </p:grpSpPr>
        <p:pic>
          <p:nvPicPr>
            <p:cNvPr id="40" name="Graphic 39" descr="Paper outline">
              <a:extLst>
                <a:ext uri="{FF2B5EF4-FFF2-40B4-BE49-F238E27FC236}">
                  <a16:creationId xmlns:a16="http://schemas.microsoft.com/office/drawing/2014/main" id="{641C5F51-8B18-9619-B390-EB3E511B5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90683" y="2895432"/>
              <a:ext cx="1212299" cy="121229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D6FAB1-7651-E121-B0C1-04D4DA62E66A}"/>
                </a:ext>
              </a:extLst>
            </p:cNvPr>
            <p:cNvSpPr txBox="1"/>
            <p:nvPr/>
          </p:nvSpPr>
          <p:spPr>
            <a:xfrm>
              <a:off x="1878430" y="3247643"/>
              <a:ext cx="6431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2D13AB-75E3-E76F-6A88-21947094BF3B}"/>
                </a:ext>
              </a:extLst>
            </p:cNvPr>
            <p:cNvSpPr txBox="1"/>
            <p:nvPr/>
          </p:nvSpPr>
          <p:spPr>
            <a:xfrm>
              <a:off x="1878430" y="3408311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360DB-06FC-CF46-30C3-CC09DC435182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F1AB77-3C3B-25B2-9FA7-2B4B5C23A72D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544064B-0492-5E4A-6F9A-FDD686DEBC54}"/>
              </a:ext>
            </a:extLst>
          </p:cNvPr>
          <p:cNvGrpSpPr/>
          <p:nvPr/>
        </p:nvGrpSpPr>
        <p:grpSpPr>
          <a:xfrm>
            <a:off x="8064903" y="3358989"/>
            <a:ext cx="1003547" cy="1207473"/>
            <a:chOff x="8099947" y="3708619"/>
            <a:chExt cx="1003547" cy="120747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300C3F7-1BE4-A88E-9991-E2FB54742C42}"/>
                </a:ext>
              </a:extLst>
            </p:cNvPr>
            <p:cNvSpPr/>
            <p:nvPr/>
          </p:nvSpPr>
          <p:spPr>
            <a:xfrm>
              <a:off x="8099947" y="4743030"/>
              <a:ext cx="252000" cy="173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25%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1766F34-647C-A046-BA33-A93FF608F140}"/>
                </a:ext>
              </a:extLst>
            </p:cNvPr>
            <p:cNvSpPr/>
            <p:nvPr/>
          </p:nvSpPr>
          <p:spPr>
            <a:xfrm>
              <a:off x="8360476" y="4743030"/>
              <a:ext cx="743018" cy="173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75%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D2CEA25-8173-0B60-9969-1EA2F73B9675}"/>
                </a:ext>
              </a:extLst>
            </p:cNvPr>
            <p:cNvSpPr/>
            <p:nvPr/>
          </p:nvSpPr>
          <p:spPr>
            <a:xfrm>
              <a:off x="8099947" y="3708619"/>
              <a:ext cx="996627" cy="980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6616908-6B5D-3B0A-71C4-7815162488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A22F7AA-02E7-BCC9-FC0D-4EF6195B5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C36774-87B0-1CB2-DD43-BB013AFB3F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849C618-7786-5C1D-1832-DE6F8550A5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1483FCE-26B5-D8C3-7889-947C70C98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BFCFDF-60A7-3161-BB08-466A8F631A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D151577-ECDD-13C1-093A-6E8F577DDE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B54B5C2-132E-E565-6737-92DD4F2970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777F7F9-C4F4-1E70-7017-B2568664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289DEA7-1994-CE0E-9C07-37E95C86B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FA58CF0-A646-B860-07AE-ACBF06280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7210FDB-0D75-787C-657E-CD30F6163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A9CB14A-DA18-3ECB-FAE7-F1E8A7C0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0B2D0D8-2799-9665-468B-102E2A51C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BC90B8D-B085-FF9E-9B74-988E862C87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44EC187-F030-F6F8-9918-99BD003DF0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4C674EC-DE72-7301-5BEC-1FA98D2AC5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EC1A701-3CA7-3083-080C-4750BE0E2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43FD622-5296-5A54-A853-1F71E2387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CAB4A50-B921-1396-AD0B-ED6DC1E32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2E1D816-242B-1604-FCC5-5525CB76A9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678302-5AE2-05C6-7752-C5E91AC40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700AD95-91EA-8317-3ABD-89FAFCA55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53AB0D7-7184-3E4C-E1F6-9216B802B1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3675606-4AAE-077F-81F9-3FF0DE71E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723C0AB-A5BC-D662-EDF0-62C7633162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8F32F0D-C620-1F28-A53E-6356A4407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37C5E1-C21E-7A1B-829A-CF4CBA820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554909A-FD5D-1B6F-E02D-1F1648CE3B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4A094B-FF03-3256-D1F9-31009B3C9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CCCC0FC-992E-8CA9-D06B-B02526BC64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B69E7EA-85EF-0F36-8B58-233C9C481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DF64E32-FC01-5EF9-EB87-7482FAC68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9755BD5-715F-A9C7-9F1C-E598ECFFB1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A4C954C-1CBE-A1B2-7ABA-383F1135CA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6D12B6F-97D6-01AD-AD56-534B6FCCAC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C764E4F-F89A-2915-8D8E-885B14EB5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06B327F-1A3D-73E3-CD2B-41EE79130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30ACAC6-A791-F07B-649F-5411E8C02A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5CEDA0D-1F70-3494-8020-23FEE837B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5E4CF3D-4691-DBEF-CD5E-14715A5E1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2D08A2B-9D9C-B273-8C76-D791951A6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30CBE5C-DD06-EB61-649F-FDEBB1E76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44D9B3-5293-1AC6-E52E-8EC309D9E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6B76C23-2EE3-82AD-7260-E12601E6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97557A5-A67B-69B7-E3DD-F59777005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F019227-9763-F16D-2470-4D10C5D17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45CDE6C-D926-7C6E-57AA-3BC1D6BFC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6871A0F-9EA4-20A7-C1BD-F4D5AEF5E9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73A4274-F10F-4012-E99A-FBF779E5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9FC6E12-A432-8768-A18A-925B5D63C2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B098914-6E15-CADA-05CD-7323768E6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5A47810-5394-E17C-E877-67455E057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5900D6B-B75D-B80B-4920-B56E57DEA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7FD51FB-8CF7-2FEE-6CB3-3B3B13B23F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833FAC9-6536-41BA-7449-62DC4CCAA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2A0339E-0370-E3B2-525E-9C4B2564F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3BFCF88-7859-53CC-D372-9944E23FBD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59B57069-363D-79CF-DAB0-B8FAC99851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81039B4-F873-51C0-DA3B-0D0A64AF76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6C87DAC-2624-E908-B10F-DA65F366F4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B1E222D-EAB5-13B6-F0DF-AE201F50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5F808C4-1A9A-AA41-11C1-FD01AB5A4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69E04BB-2100-CB95-9B8A-637CE5ECB5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D2C0793-6724-119C-F010-3C888D50C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8FC3A39-7114-782E-FBF3-EE411C0B1E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A496EA40-DF1D-B2C1-FA71-50A7AD217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175D3100-CC0E-B4FA-2EE1-0FBC80EFE4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26FEB4B7-088E-E5FE-1AFC-EBEF0B6AA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2C53E35-BAC3-B71D-0121-CF8F709B1A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C3FDB33-AAD7-82B0-310D-EC1AF1977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A1BF46D-D13B-E626-B9C1-872FE6638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E5A1B792-140D-7FB5-0CC1-4910BC0C7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4531D2A-9CAE-D678-DACA-459684708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FF89B4D6-0D4B-F799-3815-4F92DB0A5A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30511A2D-56CF-BB4E-9C83-2CF48016A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4F977F2-BCD0-0F9F-397C-27A8FF9224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A18829C3-F348-C1C6-FEDB-D2858928B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33D54A9-1783-D585-FE4D-748FA0B5A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FBB79354-72DC-58B2-344F-F048600673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7E0C580-C76A-B732-3F28-81AB4CA721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A0877E65-4BE0-992F-0821-53354BE58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DF9F314-DD66-1F6A-4138-FB2C9ACDB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472D71A-003B-D8A8-EECB-78E1693FB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F57AD6A-C3F4-A895-DD14-50471DE06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9DD5FB6-F82A-BF7C-42CC-AD9C49E3F3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CFDCC52-A418-C2E3-30D1-E4B6F4113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A685EDB5-5255-CD10-C596-6E1057852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B3D2F91-7A0A-E624-F2A5-9969FC314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C9D92CE9-71B3-397D-8927-0B50DC3C6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8BFEA99-AA00-73E9-41C7-3F62589EBF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60811495-18D5-05A2-BFE1-60DABBA8C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80F6242-2491-9B38-737E-CF72B9963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0DCAD29-82D4-F9A1-9C24-D1C3669A1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9F921B2-87AA-D064-D122-AB83E0268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854C371-C0F0-CCC3-1771-D1D88007D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9C6980E7-E27C-14E1-BEC2-71F239F5FB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3513583-9892-5B34-50B2-E7ADE1F9D1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9BE783E-503B-C310-1329-C2478D986E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9FC1558-E5C3-DD27-20AD-AF7C5FCB4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1F6BA770-CDAF-906F-3128-B1C81F0B1E9A}"/>
              </a:ext>
            </a:extLst>
          </p:cNvPr>
          <p:cNvSpPr/>
          <p:nvPr/>
        </p:nvSpPr>
        <p:spPr>
          <a:xfrm>
            <a:off x="3840151" y="5380657"/>
            <a:ext cx="252000" cy="173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25%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D848DC-FD4E-2BDD-AC86-336CC7DC628F}"/>
              </a:ext>
            </a:extLst>
          </p:cNvPr>
          <p:cNvSpPr/>
          <p:nvPr/>
        </p:nvSpPr>
        <p:spPr>
          <a:xfrm>
            <a:off x="4100680" y="5380657"/>
            <a:ext cx="743018" cy="1730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Bebas Neue" pitchFamily="2" charset="0"/>
              </a:rPr>
              <a:t>75%</a:t>
            </a:r>
          </a:p>
        </p:txBody>
      </p:sp>
      <p:graphicFrame>
        <p:nvGraphicFramePr>
          <p:cNvPr id="155" name="Table 7">
            <a:extLst>
              <a:ext uri="{FF2B5EF4-FFF2-40B4-BE49-F238E27FC236}">
                <a16:creationId xmlns:a16="http://schemas.microsoft.com/office/drawing/2014/main" id="{FFE9BB7A-7E5B-9E5B-BDBC-AFA2C843602B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376816"/>
          <a:ext cx="2017859" cy="2438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  <a:ea typeface="Fira Sans" panose="020B0503050000020004" pitchFamily="34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0.5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8" name="Table 7">
            <a:extLst>
              <a:ext uri="{FF2B5EF4-FFF2-40B4-BE49-F238E27FC236}">
                <a16:creationId xmlns:a16="http://schemas.microsoft.com/office/drawing/2014/main" id="{6C603317-2D50-D6DE-BE2B-CFF63930BA96}"/>
              </a:ext>
            </a:extLst>
          </p:cNvPr>
          <p:cNvGraphicFramePr>
            <a:graphicFrameLocks noGrp="1"/>
          </p:cNvGraphicFramePr>
          <p:nvPr/>
        </p:nvGraphicFramePr>
        <p:xfrm>
          <a:off x="5652013" y="5703388"/>
          <a:ext cx="2017859" cy="2438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0.2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graphicFrame>
        <p:nvGraphicFramePr>
          <p:cNvPr id="159" name="Table 7">
            <a:extLst>
              <a:ext uri="{FF2B5EF4-FFF2-40B4-BE49-F238E27FC236}">
                <a16:creationId xmlns:a16="http://schemas.microsoft.com/office/drawing/2014/main" id="{A12021CB-65BD-9EAC-0FAF-95EFDA3419DA}"/>
              </a:ext>
            </a:extLst>
          </p:cNvPr>
          <p:cNvGraphicFramePr>
            <a:graphicFrameLocks noGrp="1"/>
          </p:cNvGraphicFramePr>
          <p:nvPr/>
        </p:nvGraphicFramePr>
        <p:xfrm>
          <a:off x="5662466" y="6029960"/>
          <a:ext cx="2017859" cy="243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04465">
                  <a:extLst>
                    <a:ext uri="{9D8B030D-6E8A-4147-A177-3AD203B41FA5}">
                      <a16:colId xmlns:a16="http://schemas.microsoft.com/office/drawing/2014/main" val="2489817992"/>
                    </a:ext>
                  </a:extLst>
                </a:gridCol>
                <a:gridCol w="584376">
                  <a:extLst>
                    <a:ext uri="{9D8B030D-6E8A-4147-A177-3AD203B41FA5}">
                      <a16:colId xmlns:a16="http://schemas.microsoft.com/office/drawing/2014/main" val="2346841439"/>
                    </a:ext>
                  </a:extLst>
                </a:gridCol>
                <a:gridCol w="455482">
                  <a:extLst>
                    <a:ext uri="{9D8B030D-6E8A-4147-A177-3AD203B41FA5}">
                      <a16:colId xmlns:a16="http://schemas.microsoft.com/office/drawing/2014/main" val="205115979"/>
                    </a:ext>
                  </a:extLst>
                </a:gridCol>
                <a:gridCol w="473536">
                  <a:extLst>
                    <a:ext uri="{9D8B030D-6E8A-4147-A177-3AD203B41FA5}">
                      <a16:colId xmlns:a16="http://schemas.microsoft.com/office/drawing/2014/main" val="138522053"/>
                    </a:ext>
                  </a:extLst>
                </a:gridCol>
              </a:tblGrid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Presidente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Transformación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Bancada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 err="1">
                          <a:latin typeface="Bebas Neue" pitchFamily="2" charset="0"/>
                        </a:rPr>
                        <a:t>Reforma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49724501"/>
                  </a:ext>
                </a:extLst>
              </a:tr>
              <a:tr h="41393"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0.3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0.0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Bebas Neue" pitchFamily="2" charset="0"/>
                        </a:rPr>
                        <a:t>0.7</a:t>
                      </a:r>
                      <a:endParaRPr lang="en-US" sz="800" b="0" dirty="0">
                        <a:latin typeface="Bebas Neue" pitchFamily="2" charset="0"/>
                        <a:ea typeface="Fira Sans" panose="020B05030500000200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05454424"/>
                  </a:ext>
                </a:extLst>
              </a:tr>
            </a:tbl>
          </a:graphicData>
        </a:graphic>
      </p:graphicFrame>
      <p:sp>
        <p:nvSpPr>
          <p:cNvPr id="160" name="Rectangle 159">
            <a:extLst>
              <a:ext uri="{FF2B5EF4-FFF2-40B4-BE49-F238E27FC236}">
                <a16:creationId xmlns:a16="http://schemas.microsoft.com/office/drawing/2014/main" id="{5F259B47-2236-C47A-C8F0-2A387264327E}"/>
              </a:ext>
            </a:extLst>
          </p:cNvPr>
          <p:cNvSpPr/>
          <p:nvPr/>
        </p:nvSpPr>
        <p:spPr>
          <a:xfrm>
            <a:off x="9767888" y="3345138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FFB71FE-A2C5-D3D3-F982-6DC7F020C88D}"/>
              </a:ext>
            </a:extLst>
          </p:cNvPr>
          <p:cNvSpPr/>
          <p:nvPr/>
        </p:nvSpPr>
        <p:spPr>
          <a:xfrm>
            <a:off x="9767888" y="3684445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6AE6B873-F734-1554-E4D5-DC64D0CDA1C0}"/>
              </a:ext>
            </a:extLst>
          </p:cNvPr>
          <p:cNvSpPr/>
          <p:nvPr/>
        </p:nvSpPr>
        <p:spPr>
          <a:xfrm>
            <a:off x="9767366" y="4023752"/>
            <a:ext cx="1768702" cy="324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AC812E-F5C6-C8BD-8F52-FC85DEEB9577}"/>
              </a:ext>
            </a:extLst>
          </p:cNvPr>
          <p:cNvSpPr txBox="1"/>
          <p:nvPr/>
        </p:nvSpPr>
        <p:spPr>
          <a:xfrm>
            <a:off x="8276902" y="494314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3775DF-25DE-3C50-1BB8-77911F278F05}"/>
              </a:ext>
            </a:extLst>
          </p:cNvPr>
          <p:cNvSpPr txBox="1"/>
          <p:nvPr/>
        </p:nvSpPr>
        <p:spPr>
          <a:xfrm>
            <a:off x="8276902" y="508933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11607-3B7D-AE3E-CA36-104C3C4974E6}"/>
              </a:ext>
            </a:extLst>
          </p:cNvPr>
          <p:cNvSpPr txBox="1"/>
          <p:nvPr/>
        </p:nvSpPr>
        <p:spPr>
          <a:xfrm>
            <a:off x="8330603" y="523552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92FDA-C916-DFA8-D25A-ECACD6FCAA6B}"/>
              </a:ext>
            </a:extLst>
          </p:cNvPr>
          <p:cNvSpPr txBox="1"/>
          <p:nvPr/>
        </p:nvSpPr>
        <p:spPr>
          <a:xfrm>
            <a:off x="8330603" y="5381712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EF6B9B-C2B5-96F3-5391-BA19642453E8}"/>
              </a:ext>
            </a:extLst>
          </p:cNvPr>
          <p:cNvSpPr txBox="1"/>
          <p:nvPr/>
        </p:nvSpPr>
        <p:spPr>
          <a:xfrm>
            <a:off x="8276902" y="5527901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9FDCE5-8914-0725-AF56-20BFBCE54CE2}"/>
              </a:ext>
            </a:extLst>
          </p:cNvPr>
          <p:cNvSpPr txBox="1"/>
          <p:nvPr/>
        </p:nvSpPr>
        <p:spPr>
          <a:xfrm>
            <a:off x="8276902" y="567409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5807488-B346-C07F-61B6-2D77D6DB744B}"/>
              </a:ext>
            </a:extLst>
          </p:cNvPr>
          <p:cNvSpPr txBox="1"/>
          <p:nvPr/>
        </p:nvSpPr>
        <p:spPr>
          <a:xfrm>
            <a:off x="8330603" y="582027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FD798E-764C-84B4-0387-B586100E40E2}"/>
              </a:ext>
            </a:extLst>
          </p:cNvPr>
          <p:cNvSpPr txBox="1"/>
          <p:nvPr/>
        </p:nvSpPr>
        <p:spPr>
          <a:xfrm>
            <a:off x="8276902" y="5966468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641E905-2251-F56A-BDE0-064574B16647}"/>
              </a:ext>
            </a:extLst>
          </p:cNvPr>
          <p:cNvSpPr txBox="1"/>
          <p:nvPr/>
        </p:nvSpPr>
        <p:spPr>
          <a:xfrm>
            <a:off x="8276902" y="6112657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BCC3C0A-3F74-F512-F6F9-EE751751B151}"/>
              </a:ext>
            </a:extLst>
          </p:cNvPr>
          <p:cNvSpPr txBox="1"/>
          <p:nvPr/>
        </p:nvSpPr>
        <p:spPr>
          <a:xfrm>
            <a:off x="8276902" y="479695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11A20B-7330-BC46-FC4B-890564E5BB3E}"/>
              </a:ext>
            </a:extLst>
          </p:cNvPr>
          <p:cNvSpPr txBox="1"/>
          <p:nvPr/>
        </p:nvSpPr>
        <p:spPr>
          <a:xfrm>
            <a:off x="10405690" y="4796956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000" dirty="0">
              <a:solidFill>
                <a:schemeClr val="accent2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925A4CA-01AE-1A95-4B02-E85FD1FC39B1}"/>
              </a:ext>
            </a:extLst>
          </p:cNvPr>
          <p:cNvSpPr txBox="1"/>
          <p:nvPr/>
        </p:nvSpPr>
        <p:spPr>
          <a:xfrm>
            <a:off x="10404889" y="4943145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BANCADa</a:t>
            </a:r>
            <a:endParaRPr lang="en-US" sz="1000" dirty="0">
              <a:solidFill>
                <a:schemeClr val="accent2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4A3943-A312-088F-AB8B-1ED6A020491C}"/>
              </a:ext>
            </a:extLst>
          </p:cNvPr>
          <p:cNvSpPr txBox="1"/>
          <p:nvPr/>
        </p:nvSpPr>
        <p:spPr>
          <a:xfrm>
            <a:off x="10242184" y="5089334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F2276C0A-9C81-03A7-279F-0C4404EDF321}"/>
              </a:ext>
            </a:extLst>
          </p:cNvPr>
          <p:cNvSpPr txBox="1"/>
          <p:nvPr/>
        </p:nvSpPr>
        <p:spPr>
          <a:xfrm>
            <a:off x="10242184" y="5235523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4F78317-C117-909C-9665-7021076FF520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LDA Topic Modeling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85D9587-A69E-988B-75AD-20BE3D6B5677}"/>
              </a:ext>
            </a:extLst>
          </p:cNvPr>
          <p:cNvSpPr txBox="1"/>
          <p:nvPr/>
        </p:nvSpPr>
        <p:spPr>
          <a:xfrm>
            <a:off x="10358402" y="5381712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sz="1000" dirty="0">
              <a:solidFill>
                <a:schemeClr val="accent1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5B900874-1F30-E100-5817-C0F8AC940731}"/>
              </a:ext>
            </a:extLst>
          </p:cNvPr>
          <p:cNvSpPr txBox="1"/>
          <p:nvPr/>
        </p:nvSpPr>
        <p:spPr>
          <a:xfrm>
            <a:off x="10358402" y="5820279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sz="1000" dirty="0">
              <a:solidFill>
                <a:schemeClr val="accent1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4141162-841A-9583-6A41-C488BDBEA516}"/>
              </a:ext>
            </a:extLst>
          </p:cNvPr>
          <p:cNvSpPr txBox="1"/>
          <p:nvPr/>
        </p:nvSpPr>
        <p:spPr>
          <a:xfrm>
            <a:off x="10358402" y="5527901"/>
            <a:ext cx="6431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Presidente</a:t>
            </a:r>
            <a:endParaRPr lang="en-US" sz="1000" dirty="0">
              <a:solidFill>
                <a:schemeClr val="accent2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F4F2D70-9637-F4B7-99A0-FF33BFF1DDAE}"/>
              </a:ext>
            </a:extLst>
          </p:cNvPr>
          <p:cNvSpPr txBox="1"/>
          <p:nvPr/>
        </p:nvSpPr>
        <p:spPr>
          <a:xfrm>
            <a:off x="10405690" y="5674090"/>
            <a:ext cx="5485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Reforma</a:t>
            </a:r>
            <a:endParaRPr lang="en-US" sz="1000" dirty="0">
              <a:solidFill>
                <a:schemeClr val="accent2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82002F8E-C2FE-0A1E-4DE4-81ADD777F80B}"/>
              </a:ext>
            </a:extLst>
          </p:cNvPr>
          <p:cNvSpPr txBox="1"/>
          <p:nvPr/>
        </p:nvSpPr>
        <p:spPr>
          <a:xfrm>
            <a:off x="10242184" y="5966468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CCF1921-CE16-6BFB-55A1-257A97E08E65}"/>
              </a:ext>
            </a:extLst>
          </p:cNvPr>
          <p:cNvSpPr txBox="1"/>
          <p:nvPr/>
        </p:nvSpPr>
        <p:spPr>
          <a:xfrm>
            <a:off x="10242184" y="6112657"/>
            <a:ext cx="8755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TRANSFORMACIÓN</a:t>
            </a:r>
          </a:p>
        </p:txBody>
      </p:sp>
    </p:spTree>
    <p:extLst>
      <p:ext uri="{BB962C8B-B14F-4D97-AF65-F5344CB8AC3E}">
        <p14:creationId xmlns:p14="http://schemas.microsoft.com/office/powerpoint/2010/main" val="40799788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8F288-98F8-3809-CAC7-8CB463AF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29174-111B-D167-4D09-AB2595F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41</a:t>
            </a:fld>
            <a:endParaRPr lang="es-ES" noProof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A53F733-6109-D661-B3FC-EF99608FCA81}"/>
              </a:ext>
            </a:extLst>
          </p:cNvPr>
          <p:cNvSpPr txBox="1">
            <a:spLocks/>
          </p:cNvSpPr>
          <p:nvPr/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0" kern="1200">
                <a:solidFill>
                  <a:schemeClr val="tx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s-ES_tradnl"/>
              <a:t>Asignación Latente de Dirichlet</a:t>
            </a:r>
            <a:endParaRPr lang="es-ES_trad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3E0D03-671C-0181-392E-94691C3ACE4F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Latent Dirichlet Allocation (LDA)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614AC34-3863-B78E-D0D0-D21B9DBFB73B}"/>
              </a:ext>
            </a:extLst>
          </p:cNvPr>
          <p:cNvGrpSpPr/>
          <p:nvPr/>
        </p:nvGrpSpPr>
        <p:grpSpPr>
          <a:xfrm>
            <a:off x="1306091" y="1953911"/>
            <a:ext cx="9579819" cy="4322816"/>
            <a:chOff x="1968929" y="1953911"/>
            <a:chExt cx="9579819" cy="43228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561650-37E9-97E2-5091-877EA50E17F1}"/>
                </a:ext>
              </a:extLst>
            </p:cNvPr>
            <p:cNvSpPr txBox="1"/>
            <p:nvPr/>
          </p:nvSpPr>
          <p:spPr>
            <a:xfrm>
              <a:off x="7347340" y="1981829"/>
              <a:ext cx="1465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Dirichlet</a:t>
              </a:r>
            </a:p>
            <a:p>
              <a:pPr algn="ctr"/>
              <a:r>
                <a:rPr lang="en-US" sz="1400" dirty="0" err="1">
                  <a:latin typeface="Bebas Neue" pitchFamily="2" charset="0"/>
                </a:rPr>
                <a:t>Tópicos</a:t>
              </a:r>
              <a:r>
                <a:rPr lang="en-US" sz="1400" dirty="0">
                  <a:latin typeface="Bebas Neue" pitchFamily="2" charset="0"/>
                </a:rPr>
                <a:t>-Palabras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E2257F-82AC-08E7-70C7-841D52EB37B5}"/>
                </a:ext>
              </a:extLst>
            </p:cNvPr>
            <p:cNvSpPr txBox="1"/>
            <p:nvPr/>
          </p:nvSpPr>
          <p:spPr>
            <a:xfrm>
              <a:off x="4619625" y="5613758"/>
              <a:ext cx="1698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</a:t>
              </a:r>
              <a:r>
                <a:rPr lang="en-US" sz="1400" dirty="0" err="1">
                  <a:latin typeface="Bebas Neue" pitchFamily="2" charset="0"/>
                </a:rPr>
                <a:t>Multivariada</a:t>
              </a:r>
              <a:endParaRPr lang="en-US" sz="1400" dirty="0">
                <a:latin typeface="Bebas Neue" pitchFamily="2" charset="0"/>
              </a:endParaRPr>
            </a:p>
            <a:p>
              <a:pPr algn="ctr"/>
              <a:r>
                <a:rPr lang="en-US" sz="1400" dirty="0" err="1">
                  <a:latin typeface="Bebas Neue" pitchFamily="2" charset="0"/>
                </a:rPr>
                <a:t>Tópicos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353867-604A-F1BC-8C68-CFE0C29DF53C}"/>
                </a:ext>
              </a:extLst>
            </p:cNvPr>
            <p:cNvSpPr txBox="1"/>
            <p:nvPr/>
          </p:nvSpPr>
          <p:spPr>
            <a:xfrm>
              <a:off x="10704750" y="3141743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err="1">
                  <a:latin typeface="Bebas Neue" pitchFamily="2" charset="0"/>
                </a:rPr>
                <a:t>Tópicos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D6D08C-8FA2-2C47-81BA-642DD2E25BA2}"/>
                </a:ext>
              </a:extLst>
            </p:cNvPr>
            <p:cNvSpPr txBox="1"/>
            <p:nvPr/>
          </p:nvSpPr>
          <p:spPr>
            <a:xfrm>
              <a:off x="9446440" y="1981829"/>
              <a:ext cx="17123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</a:t>
              </a:r>
              <a:r>
                <a:rPr lang="en-US" sz="1400" dirty="0" err="1">
                  <a:latin typeface="Bebas Neue" pitchFamily="2" charset="0"/>
                </a:rPr>
                <a:t>Multivariada</a:t>
              </a:r>
              <a:endParaRPr lang="en-US" sz="1400" dirty="0">
                <a:latin typeface="Bebas Neue" pitchFamily="2" charset="0"/>
              </a:endParaRPr>
            </a:p>
            <a:p>
              <a:pPr algn="ctr"/>
              <a:r>
                <a:rPr lang="en-US" sz="1400" dirty="0">
                  <a:latin typeface="Bebas Neue" pitchFamily="2" charset="0"/>
                </a:rPr>
                <a:t>palabras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A190E8-09C5-29BF-5C66-8EEF408877A8}"/>
                </a:ext>
              </a:extLst>
            </p:cNvPr>
            <p:cNvSpPr txBox="1"/>
            <p:nvPr/>
          </p:nvSpPr>
          <p:spPr>
            <a:xfrm>
              <a:off x="7704137" y="5608005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Bebas Neue" pitchFamily="2" charset="0"/>
                </a:rPr>
                <a:t>Tópico</a:t>
              </a:r>
              <a:r>
                <a:rPr lang="en-US" sz="1400" dirty="0">
                  <a:latin typeface="Bebas Neue" pitchFamily="2" charset="0"/>
                </a:rPr>
                <a:t> </a:t>
              </a:r>
              <a:r>
                <a:rPr lang="en-US" sz="1400" dirty="0" err="1">
                  <a:latin typeface="Bebas Neue" pitchFamily="2" charset="0"/>
                </a:rPr>
                <a:t>oculto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5A97D7-B2DE-AA3F-C0CC-6804B21E9F5F}"/>
                </a:ext>
              </a:extLst>
            </p:cNvPr>
            <p:cNvSpPr txBox="1"/>
            <p:nvPr/>
          </p:nvSpPr>
          <p:spPr>
            <a:xfrm>
              <a:off x="9802796" y="5609046"/>
              <a:ext cx="999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ebas Neue" pitchFamily="2" charset="0"/>
                </a:rPr>
                <a:t>Palabra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0F06FE-3405-D572-849E-E387047E3F07}"/>
                </a:ext>
              </a:extLst>
            </p:cNvPr>
            <p:cNvSpPr txBox="1"/>
            <p:nvPr/>
          </p:nvSpPr>
          <p:spPr>
            <a:xfrm>
              <a:off x="1968929" y="5592977"/>
              <a:ext cx="1462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Dirichlet</a:t>
              </a:r>
            </a:p>
            <a:p>
              <a:pPr algn="ctr"/>
              <a:r>
                <a:rPr lang="en-US" sz="1400" dirty="0" err="1">
                  <a:latin typeface="Bebas Neue" pitchFamily="2" charset="0"/>
                </a:rPr>
                <a:t>Documentos</a:t>
              </a:r>
              <a:r>
                <a:rPr lang="en-US" sz="1400" dirty="0">
                  <a:latin typeface="Bebas Neue" pitchFamily="2" charset="0"/>
                </a:rPr>
                <a:t>  - </a:t>
              </a:r>
              <a:r>
                <a:rPr lang="en-US" sz="1400" dirty="0" err="1">
                  <a:latin typeface="Bebas Neue" pitchFamily="2" charset="0"/>
                </a:rPr>
                <a:t>tópicos</a:t>
              </a:r>
              <a:endParaRPr lang="en-US" sz="1400" dirty="0">
                <a:latin typeface="Bebas Neue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68B9B0A-59B3-E1CF-DFD6-FA58413F8A0F}"/>
                    </a:ext>
                  </a:extLst>
                </p:cNvPr>
                <p:cNvSpPr/>
                <p:nvPr/>
              </p:nvSpPr>
              <p:spPr>
                <a:xfrm>
                  <a:off x="2298003" y="4736138"/>
                  <a:ext cx="804291" cy="8042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68B9B0A-59B3-E1CF-DFD6-FA58413F8A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8003" y="4736138"/>
                  <a:ext cx="804291" cy="804291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DCA813DD-50EC-9404-083F-B18A929AE093}"/>
                    </a:ext>
                  </a:extLst>
                </p:cNvPr>
                <p:cNvSpPr/>
                <p:nvPr/>
              </p:nvSpPr>
              <p:spPr>
                <a:xfrm>
                  <a:off x="5066877" y="4730665"/>
                  <a:ext cx="804291" cy="8042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DCA813DD-50EC-9404-083F-B18A929AE0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6877" y="4730665"/>
                  <a:ext cx="804291" cy="80429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ECA06FD-A1FA-3B46-4554-A600A5888932}"/>
                    </a:ext>
                  </a:extLst>
                </p:cNvPr>
                <p:cNvSpPr/>
                <p:nvPr/>
              </p:nvSpPr>
              <p:spPr>
                <a:xfrm>
                  <a:off x="7680325" y="2522343"/>
                  <a:ext cx="804291" cy="8042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ECA06FD-A1FA-3B46-4554-A600A58889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325" y="2522343"/>
                  <a:ext cx="804291" cy="80429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74490D2-50CD-54F2-2C03-4B5545E1936D}"/>
                    </a:ext>
                  </a:extLst>
                </p:cNvPr>
                <p:cNvSpPr/>
                <p:nvPr/>
              </p:nvSpPr>
              <p:spPr>
                <a:xfrm>
                  <a:off x="9898783" y="2519347"/>
                  <a:ext cx="804291" cy="804291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s-ES_tradnl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74490D2-50CD-54F2-2C03-4B5545E193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8783" y="2519347"/>
                  <a:ext cx="804291" cy="80429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FFE4F002-3AC7-EFA3-8C04-5F29BA2849A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794822" y="4730665"/>
                  <a:ext cx="806400" cy="806400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FFE4F002-3AC7-EFA3-8C04-5F29BA2849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4822" y="4730665"/>
                  <a:ext cx="806400" cy="8064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DC71E91-C2ED-A53C-24A3-A5E66D884CE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99404" y="4730665"/>
                  <a:ext cx="806400" cy="806400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lIns="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s-ES_tradnl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DC71E91-C2ED-A53C-24A3-A5E66D884C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9404" y="4730665"/>
                  <a:ext cx="806400" cy="8064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1BD1EA-068C-A1DE-8005-9488BF864FA0}"/>
                </a:ext>
              </a:extLst>
            </p:cNvPr>
            <p:cNvSpPr/>
            <p:nvPr/>
          </p:nvSpPr>
          <p:spPr>
            <a:xfrm>
              <a:off x="9035528" y="1953911"/>
              <a:ext cx="2256119" cy="151160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s-ES_tradnl" dirty="0">
                  <a:latin typeface="Montserrat" pitchFamily="2" charset="77"/>
                </a:rPr>
                <a:t>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404151-925D-86F2-16F5-1FA72F39044D}"/>
                </a:ext>
              </a:extLst>
            </p:cNvPr>
            <p:cNvSpPr/>
            <p:nvPr/>
          </p:nvSpPr>
          <p:spPr>
            <a:xfrm>
              <a:off x="3719513" y="4204608"/>
              <a:ext cx="7829235" cy="207211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s-ES_tradnl" dirty="0">
                  <a:latin typeface="Montserrat" pitchFamily="2" charset="77"/>
                </a:rPr>
                <a:t>D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46CCF9-7642-C4AB-AB36-FEF932D98EF4}"/>
                </a:ext>
              </a:extLst>
            </p:cNvPr>
            <p:cNvSpPr/>
            <p:nvPr/>
          </p:nvSpPr>
          <p:spPr>
            <a:xfrm>
              <a:off x="7218533" y="4451255"/>
              <a:ext cx="4054812" cy="157882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s-ES_tradnl" dirty="0">
                  <a:latin typeface="Montserrat" pitchFamily="2" charset="77"/>
                </a:rPr>
                <a:t>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3F23D4-CB18-AC50-8D4D-BBC2630A5683}"/>
                </a:ext>
              </a:extLst>
            </p:cNvPr>
            <p:cNvSpPr txBox="1"/>
            <p:nvPr/>
          </p:nvSpPr>
          <p:spPr>
            <a:xfrm>
              <a:off x="3719513" y="4193178"/>
              <a:ext cx="889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Documentos</a:t>
              </a:r>
              <a:endParaRPr lang="en-US" sz="1400" dirty="0">
                <a:latin typeface="Bebas Neue" pitchFamily="2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ED5FC5B-1F9B-2A0D-4948-3827F5EA9D24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 flipV="1">
              <a:off x="3102294" y="5132811"/>
              <a:ext cx="1964583" cy="547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C775640-075D-83EA-8CC8-5AF212C0B978}"/>
                </a:ext>
              </a:extLst>
            </p:cNvPr>
            <p:cNvCxnSpPr>
              <a:cxnSpLocks/>
              <a:stCxn id="30" idx="6"/>
              <a:endCxn id="2" idx="2"/>
            </p:cNvCxnSpPr>
            <p:nvPr/>
          </p:nvCxnSpPr>
          <p:spPr>
            <a:xfrm>
              <a:off x="5871168" y="5132811"/>
              <a:ext cx="1923654" cy="1054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91A6D58-F1A0-67F4-9521-3F55216EED89}"/>
                </a:ext>
              </a:extLst>
            </p:cNvPr>
            <p:cNvCxnSpPr>
              <a:cxnSpLocks/>
              <a:stCxn id="2" idx="6"/>
              <a:endCxn id="6" idx="2"/>
            </p:cNvCxnSpPr>
            <p:nvPr/>
          </p:nvCxnSpPr>
          <p:spPr>
            <a:xfrm>
              <a:off x="8601222" y="5133865"/>
              <a:ext cx="1298182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008FDB7-4AD0-BBEC-BD65-909A36876381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>
            <a:xfrm flipV="1">
              <a:off x="8484616" y="2921493"/>
              <a:ext cx="1414167" cy="2996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992E282-5BFA-B4D0-76D6-5C21BA74FE3E}"/>
                </a:ext>
              </a:extLst>
            </p:cNvPr>
            <p:cNvCxnSpPr>
              <a:cxnSpLocks/>
              <a:stCxn id="32" idx="4"/>
              <a:endCxn id="6" idx="0"/>
            </p:cNvCxnSpPr>
            <p:nvPr/>
          </p:nvCxnSpPr>
          <p:spPr>
            <a:xfrm>
              <a:off x="10300929" y="3323638"/>
              <a:ext cx="1675" cy="1407027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106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A06C008-2EE7-5A6A-4461-5853BEFD6B3F}"/>
              </a:ext>
            </a:extLst>
          </p:cNvPr>
          <p:cNvGrpSpPr/>
          <p:nvPr/>
        </p:nvGrpSpPr>
        <p:grpSpPr>
          <a:xfrm>
            <a:off x="755828" y="4099760"/>
            <a:ext cx="2223188" cy="1662133"/>
            <a:chOff x="2728889" y="1211089"/>
            <a:chExt cx="6921624" cy="5174843"/>
          </a:xfrm>
        </p:grpSpPr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326B772F-7641-EC2E-CB6B-31F02D113538}"/>
                </a:ext>
              </a:extLst>
            </p:cNvPr>
            <p:cNvSpPr/>
            <p:nvPr/>
          </p:nvSpPr>
          <p:spPr>
            <a:xfrm>
              <a:off x="3861699" y="2009033"/>
              <a:ext cx="4378236" cy="3774342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CF8407D-1BD9-E904-4223-C472FAFA4F9B}"/>
                </a:ext>
              </a:extLst>
            </p:cNvPr>
            <p:cNvSpPr txBox="1"/>
            <p:nvPr/>
          </p:nvSpPr>
          <p:spPr>
            <a:xfrm>
              <a:off x="8072435" y="5602230"/>
              <a:ext cx="1578078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FC2B82-6E85-8E0F-99E5-C0E4FF9E93CB}"/>
                </a:ext>
              </a:extLst>
            </p:cNvPr>
            <p:cNvSpPr txBox="1"/>
            <p:nvPr/>
          </p:nvSpPr>
          <p:spPr>
            <a:xfrm>
              <a:off x="2728889" y="5619354"/>
              <a:ext cx="1243695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4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  <a:endParaRPr lang="en-US" sz="1000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8BA749-84B7-C932-7D2B-910049474BF7}"/>
                </a:ext>
              </a:extLst>
            </p:cNvPr>
            <p:cNvSpPr txBox="1"/>
            <p:nvPr/>
          </p:nvSpPr>
          <p:spPr>
            <a:xfrm>
              <a:off x="5481370" y="1211089"/>
              <a:ext cx="1138892" cy="7665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SCJN</a:t>
              </a:r>
            </a:p>
          </p:txBody>
        </p:sp>
        <p:pic>
          <p:nvPicPr>
            <p:cNvPr id="15" name="Graphic 14" descr="Paper with solid fill">
              <a:extLst>
                <a:ext uri="{FF2B5EF4-FFF2-40B4-BE49-F238E27FC236}">
                  <a16:creationId xmlns:a16="http://schemas.microsoft.com/office/drawing/2014/main" id="{D5DC7A8E-F5F7-A219-5EAE-2AA88A1E1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80819" y="4850098"/>
              <a:ext cx="602065" cy="602068"/>
            </a:xfrm>
            <a:prstGeom prst="rect">
              <a:avLst/>
            </a:prstGeom>
          </p:spPr>
        </p:pic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8F288-98F8-3809-CAC7-8CB463AF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29174-111B-D167-4D09-AB2595FF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42</a:t>
            </a:fld>
            <a:endParaRPr lang="es-ES" noProof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A53F733-6109-D661-B3FC-EF99608FCA81}"/>
              </a:ext>
            </a:extLst>
          </p:cNvPr>
          <p:cNvSpPr txBox="1">
            <a:spLocks/>
          </p:cNvSpPr>
          <p:nvPr/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0" kern="1200">
                <a:solidFill>
                  <a:schemeClr val="tx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s-ES_tradnl"/>
              <a:t>Asignación Latente de Dirichlet</a:t>
            </a:r>
            <a:endParaRPr lang="es-ES_trad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3E0D03-671C-0181-392E-94691C3ACE4F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Latent Dirichlet Allocation (LDA)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614AC34-3863-B78E-D0D0-D21B9DBFB73B}"/>
              </a:ext>
            </a:extLst>
          </p:cNvPr>
          <p:cNvGrpSpPr/>
          <p:nvPr/>
        </p:nvGrpSpPr>
        <p:grpSpPr>
          <a:xfrm>
            <a:off x="1099349" y="1953911"/>
            <a:ext cx="9786561" cy="4322816"/>
            <a:chOff x="1762187" y="1953911"/>
            <a:chExt cx="9786561" cy="432281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561650-37E9-97E2-5091-877EA50E17F1}"/>
                </a:ext>
              </a:extLst>
            </p:cNvPr>
            <p:cNvSpPr txBox="1"/>
            <p:nvPr/>
          </p:nvSpPr>
          <p:spPr>
            <a:xfrm>
              <a:off x="7347340" y="1981829"/>
              <a:ext cx="1465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Dirichlet</a:t>
              </a:r>
            </a:p>
            <a:p>
              <a:pPr algn="ctr"/>
              <a:r>
                <a:rPr lang="en-US" sz="1400" dirty="0" err="1">
                  <a:latin typeface="Bebas Neue" pitchFamily="2" charset="0"/>
                </a:rPr>
                <a:t>Tópicos</a:t>
              </a:r>
              <a:r>
                <a:rPr lang="en-US" sz="1400" dirty="0">
                  <a:latin typeface="Bebas Neue" pitchFamily="2" charset="0"/>
                </a:rPr>
                <a:t>-Palabras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6E2257F-82AC-08E7-70C7-841D52EB37B5}"/>
                </a:ext>
              </a:extLst>
            </p:cNvPr>
            <p:cNvSpPr txBox="1"/>
            <p:nvPr/>
          </p:nvSpPr>
          <p:spPr>
            <a:xfrm>
              <a:off x="4619625" y="5613758"/>
              <a:ext cx="16987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</a:t>
              </a:r>
              <a:r>
                <a:rPr lang="en-US" sz="1400" dirty="0" err="1">
                  <a:latin typeface="Bebas Neue" pitchFamily="2" charset="0"/>
                </a:rPr>
                <a:t>Multivariada</a:t>
              </a:r>
              <a:endParaRPr lang="en-US" sz="1400" dirty="0">
                <a:latin typeface="Bebas Neue" pitchFamily="2" charset="0"/>
              </a:endParaRPr>
            </a:p>
            <a:p>
              <a:pPr algn="ctr"/>
              <a:r>
                <a:rPr lang="en-US" sz="1400" dirty="0" err="1">
                  <a:latin typeface="Bebas Neue" pitchFamily="2" charset="0"/>
                </a:rPr>
                <a:t>Tópicos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9353867-604A-F1BC-8C68-CFE0C29DF53C}"/>
                </a:ext>
              </a:extLst>
            </p:cNvPr>
            <p:cNvSpPr txBox="1"/>
            <p:nvPr/>
          </p:nvSpPr>
          <p:spPr>
            <a:xfrm>
              <a:off x="10704750" y="3141743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400" dirty="0" err="1">
                  <a:latin typeface="Bebas Neue" pitchFamily="2" charset="0"/>
                </a:rPr>
                <a:t>Tópicos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D6D08C-8FA2-2C47-81BA-642DD2E25BA2}"/>
                </a:ext>
              </a:extLst>
            </p:cNvPr>
            <p:cNvSpPr txBox="1"/>
            <p:nvPr/>
          </p:nvSpPr>
          <p:spPr>
            <a:xfrm>
              <a:off x="9446440" y="1981829"/>
              <a:ext cx="17123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</a:t>
              </a:r>
              <a:r>
                <a:rPr lang="en-US" sz="1400" dirty="0" err="1">
                  <a:latin typeface="Bebas Neue" pitchFamily="2" charset="0"/>
                </a:rPr>
                <a:t>Multivariada</a:t>
              </a:r>
              <a:endParaRPr lang="en-US" sz="1400" dirty="0">
                <a:latin typeface="Bebas Neue" pitchFamily="2" charset="0"/>
              </a:endParaRPr>
            </a:p>
            <a:p>
              <a:pPr algn="ctr"/>
              <a:r>
                <a:rPr lang="en-US" sz="1400" dirty="0">
                  <a:latin typeface="Bebas Neue" pitchFamily="2" charset="0"/>
                </a:rPr>
                <a:t>palabras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A190E8-09C5-29BF-5C66-8EEF408877A8}"/>
                </a:ext>
              </a:extLst>
            </p:cNvPr>
            <p:cNvSpPr txBox="1"/>
            <p:nvPr/>
          </p:nvSpPr>
          <p:spPr>
            <a:xfrm>
              <a:off x="7704137" y="5608005"/>
              <a:ext cx="9877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Bebas Neue" pitchFamily="2" charset="0"/>
                </a:rPr>
                <a:t>Tópico</a:t>
              </a:r>
              <a:r>
                <a:rPr lang="en-US" sz="1400" dirty="0">
                  <a:latin typeface="Bebas Neue" pitchFamily="2" charset="0"/>
                </a:rPr>
                <a:t> </a:t>
              </a:r>
              <a:r>
                <a:rPr lang="en-US" sz="1400" dirty="0" err="1">
                  <a:latin typeface="Bebas Neue" pitchFamily="2" charset="0"/>
                </a:rPr>
                <a:t>oculto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5A97D7-B2DE-AA3F-C0CC-6804B21E9F5F}"/>
                </a:ext>
              </a:extLst>
            </p:cNvPr>
            <p:cNvSpPr txBox="1"/>
            <p:nvPr/>
          </p:nvSpPr>
          <p:spPr>
            <a:xfrm>
              <a:off x="9802796" y="5609046"/>
              <a:ext cx="999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Bebas Neue" pitchFamily="2" charset="0"/>
                </a:rPr>
                <a:t>Palabra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40F06FE-3405-D572-849E-E387047E3F07}"/>
                </a:ext>
              </a:extLst>
            </p:cNvPr>
            <p:cNvSpPr txBox="1"/>
            <p:nvPr/>
          </p:nvSpPr>
          <p:spPr>
            <a:xfrm>
              <a:off x="1762187" y="5592977"/>
              <a:ext cx="1462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Distribución</a:t>
              </a:r>
              <a:r>
                <a:rPr lang="en-US" sz="1400" dirty="0">
                  <a:latin typeface="Bebas Neue" pitchFamily="2" charset="0"/>
                </a:rPr>
                <a:t> Dirichlet</a:t>
              </a:r>
            </a:p>
            <a:p>
              <a:pPr algn="ctr"/>
              <a:r>
                <a:rPr lang="en-US" sz="1400" dirty="0" err="1">
                  <a:latin typeface="Bebas Neue" pitchFamily="2" charset="0"/>
                </a:rPr>
                <a:t>Documentos</a:t>
              </a:r>
              <a:r>
                <a:rPr lang="en-US" sz="1400" dirty="0">
                  <a:latin typeface="Bebas Neue" pitchFamily="2" charset="0"/>
                </a:rPr>
                <a:t>  - </a:t>
              </a:r>
              <a:r>
                <a:rPr lang="en-US" sz="1400" dirty="0" err="1">
                  <a:latin typeface="Bebas Neue" pitchFamily="2" charset="0"/>
                </a:rPr>
                <a:t>tópicos</a:t>
              </a:r>
              <a:endParaRPr lang="en-US" sz="1400" dirty="0">
                <a:latin typeface="Bebas Neue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1BD1EA-068C-A1DE-8005-9488BF864FA0}"/>
                </a:ext>
              </a:extLst>
            </p:cNvPr>
            <p:cNvSpPr/>
            <p:nvPr/>
          </p:nvSpPr>
          <p:spPr>
            <a:xfrm>
              <a:off x="9035528" y="1953911"/>
              <a:ext cx="2256119" cy="1511602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s-ES_tradnl" dirty="0">
                  <a:latin typeface="Montserrat" pitchFamily="2" charset="77"/>
                </a:rPr>
                <a:t>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404151-925D-86F2-16F5-1FA72F39044D}"/>
                </a:ext>
              </a:extLst>
            </p:cNvPr>
            <p:cNvSpPr/>
            <p:nvPr/>
          </p:nvSpPr>
          <p:spPr>
            <a:xfrm>
              <a:off x="3719513" y="4204608"/>
              <a:ext cx="7829235" cy="207211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r>
                <a:rPr lang="es-ES_tradnl" dirty="0">
                  <a:latin typeface="Montserrat" pitchFamily="2" charset="77"/>
                </a:rPr>
                <a:t>D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46CCF9-7642-C4AB-AB36-FEF932D98EF4}"/>
                </a:ext>
              </a:extLst>
            </p:cNvPr>
            <p:cNvSpPr/>
            <p:nvPr/>
          </p:nvSpPr>
          <p:spPr>
            <a:xfrm>
              <a:off x="7218533" y="4451255"/>
              <a:ext cx="4054812" cy="1578824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lang="es-ES_tradnl" dirty="0">
                  <a:latin typeface="Montserrat" pitchFamily="2" charset="77"/>
                </a:rPr>
                <a:t>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3F23D4-CB18-AC50-8D4D-BBC2630A5683}"/>
                </a:ext>
              </a:extLst>
            </p:cNvPr>
            <p:cNvSpPr txBox="1"/>
            <p:nvPr/>
          </p:nvSpPr>
          <p:spPr>
            <a:xfrm>
              <a:off x="3719513" y="4193178"/>
              <a:ext cx="889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>
                  <a:latin typeface="Bebas Neue" pitchFamily="2" charset="0"/>
                </a:rPr>
                <a:t>Documentos</a:t>
              </a:r>
              <a:endParaRPr lang="en-US" sz="1400" dirty="0">
                <a:latin typeface="Bebas Neue" pitchFamily="2" charset="0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ED5FC5B-1F9B-2A0D-4948-3827F5EA9D24}"/>
                </a:ext>
              </a:extLst>
            </p:cNvPr>
            <p:cNvCxnSpPr>
              <a:cxnSpLocks/>
            </p:cNvCxnSpPr>
            <p:nvPr/>
          </p:nvCxnSpPr>
          <p:spPr>
            <a:xfrm>
              <a:off x="3102294" y="5138284"/>
              <a:ext cx="179546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C775640-075D-83EA-8CC8-5AF212C0B978}"/>
                </a:ext>
              </a:extLst>
            </p:cNvPr>
            <p:cNvCxnSpPr>
              <a:cxnSpLocks/>
            </p:cNvCxnSpPr>
            <p:nvPr/>
          </p:nvCxnSpPr>
          <p:spPr>
            <a:xfrm>
              <a:off x="6022957" y="5133865"/>
              <a:ext cx="1771865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91A6D58-F1A0-67F4-9521-3F55216EED89}"/>
                </a:ext>
              </a:extLst>
            </p:cNvPr>
            <p:cNvCxnSpPr>
              <a:cxnSpLocks/>
            </p:cNvCxnSpPr>
            <p:nvPr/>
          </p:nvCxnSpPr>
          <p:spPr>
            <a:xfrm>
              <a:off x="8601222" y="5133865"/>
              <a:ext cx="1298182" cy="0"/>
            </a:xfrm>
            <a:prstGeom prst="straightConnector1">
              <a:avLst/>
            </a:prstGeom>
            <a:ln>
              <a:solidFill>
                <a:schemeClr val="accent3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008FDB7-4AD0-BBEC-BD65-909A36876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4616" y="2921493"/>
              <a:ext cx="1414167" cy="2996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992E282-5BFA-B4D0-76D6-5C21BA74FE3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0929" y="3323638"/>
              <a:ext cx="1675" cy="1407027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94651C-CE87-D8DF-8081-36AA0666739D}"/>
              </a:ext>
            </a:extLst>
          </p:cNvPr>
          <p:cNvGrpSpPr/>
          <p:nvPr/>
        </p:nvGrpSpPr>
        <p:grpSpPr>
          <a:xfrm>
            <a:off x="4290541" y="4395853"/>
            <a:ext cx="1003547" cy="1207473"/>
            <a:chOff x="8099947" y="3708619"/>
            <a:chExt cx="1003547" cy="120747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883747-B59B-7B34-00E7-205C26D4C45C}"/>
                </a:ext>
              </a:extLst>
            </p:cNvPr>
            <p:cNvSpPr/>
            <p:nvPr/>
          </p:nvSpPr>
          <p:spPr>
            <a:xfrm>
              <a:off x="8099947" y="4743030"/>
              <a:ext cx="252000" cy="1730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25%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4899CD1-807D-E2A3-53B7-056B3ADA4743}"/>
                </a:ext>
              </a:extLst>
            </p:cNvPr>
            <p:cNvSpPr/>
            <p:nvPr/>
          </p:nvSpPr>
          <p:spPr>
            <a:xfrm>
              <a:off x="8360476" y="4743030"/>
              <a:ext cx="743018" cy="1730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latin typeface="Bebas Neue" pitchFamily="2" charset="0"/>
                </a:rPr>
                <a:t>75%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74FB68-8AF6-A1B8-3AD2-06841CD80201}"/>
                </a:ext>
              </a:extLst>
            </p:cNvPr>
            <p:cNvSpPr/>
            <p:nvPr/>
          </p:nvSpPr>
          <p:spPr>
            <a:xfrm>
              <a:off x="8099947" y="3708619"/>
              <a:ext cx="996627" cy="98099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A440D2-BABB-D70E-5CBA-50527B1F26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CB60E81-BFCA-3E84-519F-FA5506CF6C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602F461-F7DD-FC1E-6007-FF4ADC1FE7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7D9FA1-704D-FB70-D72C-20CCBF16F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A4AE599-4461-411F-1C6A-A1A7232C2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3F491F7-14AF-3992-B35B-0D6766E14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8F4D1F5-CB5D-F3B2-C5E7-FEBAF5E066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632A9B2-6CCC-1E5E-7D4F-BA6896682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C762BB-2A49-688E-027E-47F512EF2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84DBD60-D14D-6A93-917F-0D8E2B9899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4495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8FE55FF-BBC3-0708-28C1-FBF0F9107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F0A6FF0-1E8C-885E-BB21-F68C6F5D8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A26F9F0-66A9-DA2C-E99E-5067BE6E2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0AFADFF-6035-FFAA-2429-F83E50926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02600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B0F217-E389-F637-1449-BB4E9C877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83071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6C64072-BD68-9FDC-62B5-954C2DE54B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8A9C0B8-A584-FEC6-79AB-71D2272618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3B816CA-D419-15E0-0AAA-EABD1D741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4123654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E2150AC-AB21-AEB4-4824-302D6F926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92835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9C3717A-AA06-DB6D-06C1-7BF970BE4E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22112" y="373075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02379DF-0429-D06C-ABDE-6D8E2EA9AB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61419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95D7FA6-C729-0F0D-6D38-D7B54FB4E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416598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3E681BC-680A-7195-CD89-341B4BD97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221302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11F3B0A-C6FA-033C-97BC-04DF26B0D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10E3041-A528-7103-E43C-2B00E21DD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F620497-B791-51E2-16A1-BC8666BDBF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514246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A93378D-66BA-34E4-69C8-86D1392879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318950"/>
              <a:ext cx="62058" cy="620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5787AD7-1FBB-1355-4993-B4ED3C7A60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F20A1D25-6480-B14A-E573-DDFCF44182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7DCF558-92D8-112E-878C-EAD1212F3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1972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AA6A5CA-A49F-2B0F-2C87-D6B2B85B7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6C395C7-C899-6C2A-E34D-A50180528C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5D16E37-8EAA-BDDF-CFC9-8E9545074C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782EF76-4347-1CE5-EB48-DE83317A69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F3CE86A-1441-68B3-CD6D-0C76C5A83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2413A94-09C5-1CEA-18B2-38DDA4BD73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81D75883-8C34-9A27-E152-CC01E51BE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2B3F823-DDE6-A989-6CAB-36FDEF8D1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D519F5-54BB-B381-DF7F-FEA0B45E7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4935564-441A-7274-E6A9-167B00FFC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7346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3AEEAC0A-6DF4-898C-AB2E-08B5B5D9D7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7358C7A-FB31-8D04-EDC9-EA652BFF4D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8AA06D3-9769-4ED7-CC81-4DA3666E0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AA4189C-C256-CFBD-5BC9-50B2B913DF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7584099-ABC9-63A9-EAF6-C70288D07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8326585-E63F-F5B4-E4DC-E1DC4381C0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D2454A5-D805-52B1-6E1C-8C4CAF3628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783760B-950C-E657-1904-B551AB4BCD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3C7727F-D28E-FF11-71D9-76D10ECDD6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D0D094F-EB3A-7BF5-F9A2-25532CAFD6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14963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1AF8251-1D17-7D8F-A93A-297F57614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6A28085-FD0B-C0C0-B8C6-76645B8BD0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393EB33-7A03-CC70-2170-1947FC71A5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A8F71D9-8DDF-3BF4-DD3A-E4A3D20C0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D799893-5142-24DD-63F8-D7E821E0E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C1C7AA9-FA5C-6072-2367-C815E8BA8E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CB62DDB-0DB9-8AD6-A836-8B8378BB6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19D8BCB-6B1A-7100-DD15-7CD4E4BBC9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81C704E-B12A-E655-348D-C5F14307B3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149E5B3-270A-CB80-3792-37DF40636E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80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C1140BC-C3BE-9763-3C68-E344A6410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601C0EDD-8A10-D465-1370-77C7B3C67A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216B012A-16E4-F9CD-FB71-CF4034799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72DFEC11-1269-A49B-ACC4-FEAF4441BD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F74B1CEA-E26E-A664-8A8B-2FB567EF4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4114388-A364-DA06-2D5D-0CAA8BF789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551015C-4792-F346-01F5-19ACA6044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803545A-0211-48FB-8824-BB7ACFBD4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68587AC-A4FE-82CA-9C74-878041A90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D34DF2-C092-741C-9E58-F568387FE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0197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832FEC0-2B24-8DD7-66C2-8B785E125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0046C67-5063-C742-8ADE-BC77261ED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A07B15DC-0546-55DB-2BA1-B36299FC7B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5618C8A-17C5-3551-C025-F3D558CDA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76C3C73-F0FC-D64A-CE74-280A0CF77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24B3D33D-AF7B-FBA3-E9EA-1F461AEFB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DF98EE0-4BD6-57DF-EC4C-8BDB8BB81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BF134D7-D3BA-E78A-CF8C-5AAB2B7008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177FDBE-B889-E3A5-AD7F-0A1A753224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34C8883-887C-0458-548A-3FBA028463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7814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9B4F213-39D9-25F2-D745-54F130F90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6C256F7-BA12-F1DB-414D-4506E4E4C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3BBACF4-E408-A383-4443-D327124A23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EACC0B36-DBB8-A72A-44BF-8E7F97D1A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B5471A9-4CAA-5BC4-F5B4-CE3B20598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018E2CE-CC23-3468-3EAA-AE38F73AE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B08A98D-40C4-6553-0D10-033995737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3E3C07B-E2BA-7BD4-AB99-57013FF457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7684B07-BAEC-92CF-905B-7E9D0354C6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F33DBDE-FF9B-787F-9252-2A55FF6001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5431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3E0ABE67-8CF0-0BBC-A6E6-86C16C8C2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61419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715B90A-C546-8DBA-AF7A-F8272826C3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41659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A29E6E1-BF71-F70B-D079-9E2B3D5FAE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221302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DB4B94D-AD77-06AC-8A82-9335828EF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02600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B03BCA6-7589-421A-B396-31626650B8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83071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27817B7-E88B-18D7-4AC6-F9AC062972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51424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3946B40D-4816-5DA6-E945-2F564F243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318950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DCDB4DE6-F154-49D5-5379-3295E204F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4123654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0CADD60-64BC-81E2-07B2-047B87BA8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928358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2459180-BF8A-B86D-B8B6-65239BA0D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3049" y="3730756"/>
              <a:ext cx="62058" cy="6205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2507674C-595F-C710-5E9F-DA1CE890805F}"/>
              </a:ext>
            </a:extLst>
          </p:cNvPr>
          <p:cNvSpPr txBox="1"/>
          <p:nvPr/>
        </p:nvSpPr>
        <p:spPr>
          <a:xfrm>
            <a:off x="7260600" y="4943145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0A3B839-24ED-E619-EE01-53582B568E20}"/>
              </a:ext>
            </a:extLst>
          </p:cNvPr>
          <p:cNvSpPr txBox="1"/>
          <p:nvPr/>
        </p:nvSpPr>
        <p:spPr>
          <a:xfrm>
            <a:off x="7260600" y="5089334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1D83B50-EF0E-FDCF-C83D-5A75A54D9C8C}"/>
              </a:ext>
            </a:extLst>
          </p:cNvPr>
          <p:cNvSpPr txBox="1"/>
          <p:nvPr/>
        </p:nvSpPr>
        <p:spPr>
          <a:xfrm>
            <a:off x="7314301" y="523552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  <a:endParaRPr lang="en-US" sz="1000" dirty="0">
              <a:solidFill>
                <a:schemeClr val="accent4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5DB2836-4C7F-183E-A694-CACFF3560B14}"/>
              </a:ext>
            </a:extLst>
          </p:cNvPr>
          <p:cNvSpPr txBox="1"/>
          <p:nvPr/>
        </p:nvSpPr>
        <p:spPr>
          <a:xfrm>
            <a:off x="7260600" y="4796956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pic>
        <p:nvPicPr>
          <p:cNvPr id="145" name="Graphic 144" descr="Paper outline">
            <a:extLst>
              <a:ext uri="{FF2B5EF4-FFF2-40B4-BE49-F238E27FC236}">
                <a16:creationId xmlns:a16="http://schemas.microsoft.com/office/drawing/2014/main" id="{B535E0B1-B23A-C6B5-82B1-34D8E5F7E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8984" y="4720480"/>
            <a:ext cx="910818" cy="910818"/>
          </a:xfrm>
          <a:prstGeom prst="rect">
            <a:avLst/>
          </a:prstGeom>
        </p:spPr>
      </p:pic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BB8A380-C9DE-13DD-4548-8DAC2989384F}"/>
              </a:ext>
            </a:extLst>
          </p:cNvPr>
          <p:cNvGrpSpPr/>
          <p:nvPr/>
        </p:nvGrpSpPr>
        <p:grpSpPr>
          <a:xfrm>
            <a:off x="6603804" y="2446358"/>
            <a:ext cx="1559686" cy="1518336"/>
            <a:chOff x="2995122" y="1225053"/>
            <a:chExt cx="5539691" cy="5392825"/>
          </a:xfrm>
        </p:grpSpPr>
        <p:pic>
          <p:nvPicPr>
            <p:cNvPr id="147" name="Picture 4">
              <a:extLst>
                <a:ext uri="{FF2B5EF4-FFF2-40B4-BE49-F238E27FC236}">
                  <a16:creationId xmlns:a16="http://schemas.microsoft.com/office/drawing/2014/main" id="{0A058E73-1DB4-8FA3-DD4C-92B6928CF6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834"/>
            <a:stretch/>
          </p:blipFill>
          <p:spPr bwMode="auto">
            <a:xfrm>
              <a:off x="3684359" y="1787258"/>
              <a:ext cx="4479319" cy="4707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8D151407-35D9-36EF-ADD3-6AEE16732053}"/>
                </a:ext>
              </a:extLst>
            </p:cNvPr>
            <p:cNvSpPr txBox="1"/>
            <p:nvPr/>
          </p:nvSpPr>
          <p:spPr>
            <a:xfrm>
              <a:off x="7829566" y="340823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P2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5F977C6-A335-58F9-C137-64D1CF7C13CC}"/>
                </a:ext>
              </a:extLst>
            </p:cNvPr>
            <p:cNvSpPr txBox="1"/>
            <p:nvPr/>
          </p:nvSpPr>
          <p:spPr>
            <a:xfrm>
              <a:off x="2995122" y="4298468"/>
              <a:ext cx="68923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D12CC93-8437-AF48-EE7E-2EB248562B20}"/>
                </a:ext>
              </a:extLst>
            </p:cNvPr>
            <p:cNvSpPr txBox="1"/>
            <p:nvPr/>
          </p:nvSpPr>
          <p:spPr>
            <a:xfrm>
              <a:off x="5347720" y="1225053"/>
              <a:ext cx="705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P3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8694925-7665-0034-6C82-0BA16B379B94}"/>
                </a:ext>
              </a:extLst>
            </p:cNvPr>
            <p:cNvSpPr txBox="1"/>
            <p:nvPr/>
          </p:nvSpPr>
          <p:spPr>
            <a:xfrm>
              <a:off x="6008959" y="6003091"/>
              <a:ext cx="709247" cy="614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P4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F759CB9-6529-EC83-10CB-9BDD96F7942E}"/>
                </a:ext>
              </a:extLst>
            </p:cNvPr>
            <p:cNvSpPr txBox="1"/>
            <p:nvPr/>
          </p:nvSpPr>
          <p:spPr>
            <a:xfrm>
              <a:off x="5233892" y="4178101"/>
              <a:ext cx="1796731" cy="7351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93663" indent="-93663">
                <a:buFont typeface="Arial" panose="020B0604020202020204" pitchFamily="34" charset="0"/>
                <a:buChar char="•"/>
              </a:pPr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C225097-CEA3-9FF6-BB7C-C3EA9CC74FE5}"/>
              </a:ext>
            </a:extLst>
          </p:cNvPr>
          <p:cNvSpPr/>
          <p:nvPr/>
        </p:nvSpPr>
        <p:spPr>
          <a:xfrm>
            <a:off x="9330562" y="2581815"/>
            <a:ext cx="619784" cy="215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EA2C5638-EC6D-2694-E2F4-820E8B63604A}"/>
              </a:ext>
            </a:extLst>
          </p:cNvPr>
          <p:cNvSpPr/>
          <p:nvPr/>
        </p:nvSpPr>
        <p:spPr>
          <a:xfrm>
            <a:off x="9331084" y="2802222"/>
            <a:ext cx="619784" cy="215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D79BAE1-A62C-C0AD-6001-F26A468AC0AF}"/>
              </a:ext>
            </a:extLst>
          </p:cNvPr>
          <p:cNvSpPr/>
          <p:nvPr/>
        </p:nvSpPr>
        <p:spPr>
          <a:xfrm>
            <a:off x="9330562" y="3022628"/>
            <a:ext cx="619784" cy="2159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4101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B3F7-C2AE-59CE-280B-3B8EE0CF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En resumen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ECEF0-4C8D-3EF7-51B6-E16A8BA3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11E12-1471-140A-C343-8D130B33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43</a:t>
            </a:fld>
            <a:endParaRPr lang="es-ES" noProof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3D94E7-116A-2016-8A11-8CC4747ED9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837" y="1192705"/>
            <a:ext cx="9246476" cy="497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46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579C2D-3E44-FF2A-5A72-43506EE0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239" y="1592263"/>
            <a:ext cx="6423471" cy="129241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Problemática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F0B9EB-04F4-B383-21EF-FF431168C82E}"/>
              </a:ext>
            </a:extLst>
          </p:cNvPr>
          <p:cNvCxnSpPr/>
          <p:nvPr/>
        </p:nvCxnSpPr>
        <p:spPr>
          <a:xfrm>
            <a:off x="1703388" y="4650406"/>
            <a:ext cx="8893175" cy="0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3D4625-DEAC-32F5-5A21-90F7BBA9EA8A}"/>
              </a:ext>
            </a:extLst>
          </p:cNvPr>
          <p:cNvCxnSpPr>
            <a:cxnSpLocks/>
          </p:cNvCxnSpPr>
          <p:nvPr/>
        </p:nvCxnSpPr>
        <p:spPr>
          <a:xfrm flipH="1">
            <a:off x="1703388" y="4868863"/>
            <a:ext cx="889317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315BA0-72F7-D7D9-8A72-3BE274A4B100}"/>
              </a:ext>
            </a:extLst>
          </p:cNvPr>
          <p:cNvSpPr txBox="1"/>
          <p:nvPr/>
        </p:nvSpPr>
        <p:spPr>
          <a:xfrm>
            <a:off x="597487" y="4531424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EA4FB-D7F4-A00B-8469-009ADF4478B8}"/>
              </a:ext>
            </a:extLst>
          </p:cNvPr>
          <p:cNvSpPr txBox="1"/>
          <p:nvPr/>
        </p:nvSpPr>
        <p:spPr>
          <a:xfrm>
            <a:off x="10641015" y="4530080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54514-E028-3BED-4018-88032A5983DF}"/>
              </a:ext>
            </a:extLst>
          </p:cNvPr>
          <p:cNvSpPr txBox="1"/>
          <p:nvPr/>
        </p:nvSpPr>
        <p:spPr>
          <a:xfrm>
            <a:off x="1320319" y="4945349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3542D-3D89-3D97-132C-AE25E10D0243}"/>
              </a:ext>
            </a:extLst>
          </p:cNvPr>
          <p:cNvSpPr txBox="1"/>
          <p:nvPr/>
        </p:nvSpPr>
        <p:spPr>
          <a:xfrm>
            <a:off x="9993400" y="4322015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pic>
        <p:nvPicPr>
          <p:cNvPr id="23" name="Picture 22" descr="Icon&#10;&#10;Description automatically generated with medium confidence">
            <a:extLst>
              <a:ext uri="{FF2B5EF4-FFF2-40B4-BE49-F238E27FC236}">
                <a16:creationId xmlns:a16="http://schemas.microsoft.com/office/drawing/2014/main" id="{DA72E19B-7E5C-4953-AC03-E83A5207C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15" y="2507540"/>
            <a:ext cx="3169258" cy="2520000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E2B59378-20CB-3DAF-4E33-8E7C9917B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381" y="2296027"/>
            <a:ext cx="316925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7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La Distribución Beta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128A68-2AB9-F592-7768-7C49C19AEE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582" y="2018495"/>
                <a:ext cx="4816077" cy="4110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i="0" dirty="0"/>
                  <a:t>La </a:t>
                </a:r>
                <a:r>
                  <a:rPr lang="en-US" sz="1800" i="0" dirty="0" err="1"/>
                  <a:t>distribución</a:t>
                </a:r>
                <a:r>
                  <a:rPr lang="en-US" sz="1800" i="0" dirty="0"/>
                  <a:t> Beta es </a:t>
                </a:r>
                <a:r>
                  <a:rPr lang="en-US" sz="1800" i="0" dirty="0" err="1"/>
                  <a:t>una</a:t>
                </a:r>
                <a:r>
                  <a:rPr lang="en-US" sz="1800" i="0" dirty="0"/>
                  <a:t> </a:t>
                </a:r>
                <a:r>
                  <a:rPr lang="en-US" sz="1800" i="0" dirty="0" err="1"/>
                  <a:t>distribución</a:t>
                </a:r>
                <a:r>
                  <a:rPr lang="en-US" sz="1800" i="0" dirty="0"/>
                  <a:t> de </a:t>
                </a:r>
                <a:r>
                  <a:rPr lang="en-US" sz="1800" i="0" dirty="0" err="1"/>
                  <a:t>probabilidad</a:t>
                </a:r>
                <a:r>
                  <a:rPr lang="en-US" sz="1800" i="0" dirty="0"/>
                  <a:t> </a:t>
                </a:r>
                <a:r>
                  <a:rPr lang="en-US" sz="1800" i="0" dirty="0" err="1"/>
                  <a:t>sobre</a:t>
                </a:r>
                <a:r>
                  <a:rPr lang="en-US" sz="1800" i="0" dirty="0"/>
                  <a:t> </a:t>
                </a:r>
                <a:r>
                  <a:rPr lang="en-US" sz="1800" i="0" dirty="0" err="1"/>
                  <a:t>probabilidades</a:t>
                </a:r>
                <a:r>
                  <a:rPr lang="en-US" sz="1800" dirty="0"/>
                  <a:t> d</a:t>
                </a:r>
                <a:r>
                  <a:rPr lang="en-US" sz="1800" i="0" dirty="0"/>
                  <a:t>ada </a:t>
                </a:r>
                <a:r>
                  <a:rPr lang="en-US" sz="1800" i="0" dirty="0" err="1"/>
                  <a:t>por</a:t>
                </a:r>
                <a:r>
                  <a:rPr lang="en-US" sz="1800" i="0" dirty="0"/>
                  <a:t>:</a:t>
                </a:r>
              </a:p>
              <a:p>
                <a:pPr marL="0" indent="0">
                  <a:buNone/>
                </a:pPr>
                <a:endParaRPr lang="en-US" sz="1800" i="0" dirty="0"/>
              </a:p>
              <a:p>
                <a:pPr marL="0" indent="0">
                  <a:buNone/>
                </a:pPr>
                <a:endParaRPr lang="en-US" sz="1800" i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PDF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s-ES_tradnl" sz="1800" dirty="0"/>
              </a:p>
              <a:p>
                <a:pPr marL="0" indent="0">
                  <a:buNone/>
                </a:pPr>
                <a:endParaRPr lang="es-ES_tradnl" sz="16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4128A68-2AB9-F592-7768-7C49C19AEE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582" y="2018495"/>
                <a:ext cx="4816077" cy="4110561"/>
              </a:xfrm>
              <a:blipFill>
                <a:blip r:embed="rId2"/>
                <a:stretch>
                  <a:fillRect l="-1053" t="-123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Probability density function for the Beta distribution">
            <a:extLst>
              <a:ext uri="{FF2B5EF4-FFF2-40B4-BE49-F238E27FC236}">
                <a16:creationId xmlns:a16="http://schemas.microsoft.com/office/drawing/2014/main" id="{22E97E1E-B164-CBCA-2A15-370E018C6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63" y="2216293"/>
            <a:ext cx="4816077" cy="385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035CA-CABE-805F-D818-881CA3C32547}"/>
                  </a:ext>
                </a:extLst>
              </p:cNvPr>
              <p:cNvSpPr txBox="1"/>
              <p:nvPr/>
            </p:nvSpPr>
            <p:spPr>
              <a:xfrm>
                <a:off x="695324" y="1114981"/>
                <a:ext cx="108378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m:t>Beta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m:t>)</m:t>
                      </m:r>
                    </m:oMath>
                  </m:oMathPara>
                </a14:m>
                <a:endParaRPr lang="es-ES_tradn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5035CA-CABE-805F-D818-881CA3C32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4" y="1114981"/>
                <a:ext cx="10837863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4BEEDD5-CAB5-0F85-613B-904AB5F08585}"/>
              </a:ext>
            </a:extLst>
          </p:cNvPr>
          <p:cNvSpPr txBox="1"/>
          <p:nvPr/>
        </p:nvSpPr>
        <p:spPr>
          <a:xfrm>
            <a:off x="2252763" y="3040811"/>
            <a:ext cx="1025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Número</a:t>
            </a:r>
            <a:r>
              <a:rPr lang="en-US" sz="11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 de </a:t>
            </a:r>
            <a:r>
              <a:rPr lang="en-US" sz="1100" dirty="0" err="1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Éxitos</a:t>
            </a:r>
            <a:endParaRPr lang="en-US" sz="1100" dirty="0">
              <a:solidFill>
                <a:schemeClr val="accent1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DEBFE6-3875-9255-E05C-F9002F253B3F}"/>
              </a:ext>
            </a:extLst>
          </p:cNvPr>
          <p:cNvSpPr txBox="1"/>
          <p:nvPr/>
        </p:nvSpPr>
        <p:spPr>
          <a:xfrm>
            <a:off x="3324188" y="3034496"/>
            <a:ext cx="10252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Número</a:t>
            </a:r>
            <a:r>
              <a:rPr lang="en-US" sz="11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 de </a:t>
            </a:r>
            <a:r>
              <a:rPr lang="en-US" sz="1100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Fallos</a:t>
            </a:r>
            <a:endParaRPr lang="en-US" sz="1100" dirty="0">
              <a:solidFill>
                <a:schemeClr val="accent2"/>
              </a:solidFill>
              <a:latin typeface="Bebas Neue" pitchFamily="2" charset="0"/>
              <a:ea typeface="Fira Sans SemiBold" panose="020B05030500000200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AB769F-3DB6-28EF-483D-3F44DBBE3C4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765372" y="3302421"/>
            <a:ext cx="0" cy="216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0E13C0-FC75-5FC1-52B7-A26CE99B085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836797" y="3296106"/>
            <a:ext cx="0" cy="22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1CE502-3D96-246E-329F-118F9A948F07}"/>
              </a:ext>
            </a:extLst>
          </p:cNvPr>
          <p:cNvSpPr txBox="1"/>
          <p:nvPr/>
        </p:nvSpPr>
        <p:spPr>
          <a:xfrm>
            <a:off x="2880632" y="4330026"/>
            <a:ext cx="10252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accent3"/>
                </a:solidFill>
                <a:latin typeface="Bebas Neue" pitchFamily="2" charset="0"/>
                <a:ea typeface="Fira Sans SemiBold" panose="020B0503050000020004" pitchFamily="34" charset="0"/>
              </a:rPr>
              <a:t>Normaliza</a:t>
            </a:r>
            <a:r>
              <a:rPr lang="en-US" sz="1100" dirty="0">
                <a:solidFill>
                  <a:schemeClr val="accent3"/>
                </a:solidFill>
                <a:latin typeface="Bebas Neue" pitchFamily="2" charset="0"/>
                <a:ea typeface="Fira Sans SemiBold" panose="020B0503050000020004" pitchFamily="34" charset="0"/>
              </a:rPr>
              <a:t> entre 0 y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A86D05-FF69-0D1B-E319-E54F2194D30B}"/>
              </a:ext>
            </a:extLst>
          </p:cNvPr>
          <p:cNvCxnSpPr>
            <a:cxnSpLocks/>
          </p:cNvCxnSpPr>
          <p:nvPr/>
        </p:nvCxnSpPr>
        <p:spPr>
          <a:xfrm flipV="1">
            <a:off x="3393241" y="4155207"/>
            <a:ext cx="0" cy="174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531CFE-DEC7-E0D3-3F5B-8343DAD6F286}"/>
              </a:ext>
            </a:extLst>
          </p:cNvPr>
          <p:cNvSpPr txBox="1"/>
          <p:nvPr/>
        </p:nvSpPr>
        <p:spPr>
          <a:xfrm>
            <a:off x="8811768" y="6103449"/>
            <a:ext cx="1172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Bebas Neue" pitchFamily="2" charset="0"/>
                <a:ea typeface="Fira Sans SemiBold" panose="020B0503050000020004" pitchFamily="34" charset="0"/>
              </a:rPr>
              <a:t>Probabilidad</a:t>
            </a:r>
            <a:r>
              <a:rPr lang="en-US" sz="1100" dirty="0">
                <a:latin typeface="Bebas Neue" pitchFamily="2" charset="0"/>
                <a:ea typeface="Fira Sans SemiBold" panose="020B0503050000020004" pitchFamily="34" charset="0"/>
              </a:rPr>
              <a:t> de </a:t>
            </a:r>
            <a:r>
              <a:rPr lang="en-US" sz="1100" dirty="0" err="1">
                <a:latin typeface="Bebas Neue" pitchFamily="2" charset="0"/>
                <a:ea typeface="Fira Sans SemiBold" panose="020B0503050000020004" pitchFamily="34" charset="0"/>
              </a:rPr>
              <a:t>éxito</a:t>
            </a:r>
            <a:endParaRPr lang="en-US" sz="1100" dirty="0">
              <a:latin typeface="Bebas Neue" pitchFamily="2" charset="0"/>
              <a:ea typeface="Fira Sans SemiBold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76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Problemática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2579C2D-3E44-FF2A-5A72-43506EE0A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485" y="1979475"/>
            <a:ext cx="4060367" cy="816951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6B956-5C12-0A50-EF5D-1BA920FED305}"/>
              </a:ext>
            </a:extLst>
          </p:cNvPr>
          <p:cNvGrpSpPr/>
          <p:nvPr/>
        </p:nvGrpSpPr>
        <p:grpSpPr>
          <a:xfrm>
            <a:off x="2250003" y="3215745"/>
            <a:ext cx="992139" cy="992139"/>
            <a:chOff x="1720930" y="3041951"/>
            <a:chExt cx="992139" cy="992139"/>
          </a:xfrm>
        </p:grpSpPr>
        <p:pic>
          <p:nvPicPr>
            <p:cNvPr id="62" name="Graphic 61" descr="Paper outline">
              <a:extLst>
                <a:ext uri="{FF2B5EF4-FFF2-40B4-BE49-F238E27FC236}">
                  <a16:creationId xmlns:a16="http://schemas.microsoft.com/office/drawing/2014/main" id="{DA2E78D0-FFC2-695C-4BCA-3BDB08EE5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20930" y="3041951"/>
              <a:ext cx="992139" cy="99213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817A3A-6703-E7D5-9248-C2A99ECA4F82}"/>
                </a:ext>
              </a:extLst>
            </p:cNvPr>
            <p:cNvSpPr txBox="1"/>
            <p:nvPr/>
          </p:nvSpPr>
          <p:spPr>
            <a:xfrm>
              <a:off x="1878430" y="3247643"/>
              <a:ext cx="399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26D7424-F3BB-C8FE-C2C9-C4756DDAA5E9}"/>
                </a:ext>
              </a:extLst>
            </p:cNvPr>
            <p:cNvSpPr txBox="1"/>
            <p:nvPr/>
          </p:nvSpPr>
          <p:spPr>
            <a:xfrm>
              <a:off x="1878430" y="3408311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C2F7D92-CF16-8BC9-8779-A1D763AEC9F2}"/>
                </a:ext>
              </a:extLst>
            </p:cNvPr>
            <p:cNvSpPr txBox="1"/>
            <p:nvPr/>
          </p:nvSpPr>
          <p:spPr>
            <a:xfrm>
              <a:off x="1878430" y="3560614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C1DC5C-47B8-C64B-ABC3-B6F4A83FCCEC}"/>
                </a:ext>
              </a:extLst>
            </p:cNvPr>
            <p:cNvSpPr txBox="1"/>
            <p:nvPr/>
          </p:nvSpPr>
          <p:spPr>
            <a:xfrm>
              <a:off x="1878430" y="3689790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CORTE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98553A0-D509-2C3E-B07F-C32858A3D512}"/>
              </a:ext>
            </a:extLst>
          </p:cNvPr>
          <p:cNvCxnSpPr>
            <a:stCxn id="6" idx="2"/>
            <a:endCxn id="62" idx="0"/>
          </p:cNvCxnSpPr>
          <p:nvPr/>
        </p:nvCxnSpPr>
        <p:spPr>
          <a:xfrm>
            <a:off x="2744669" y="2796426"/>
            <a:ext cx="1404" cy="4193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4E3894-41BD-0C00-CC65-44C4C962AC8E}"/>
              </a:ext>
            </a:extLst>
          </p:cNvPr>
          <p:cNvCxnSpPr>
            <a:cxnSpLocks/>
            <a:stCxn id="73" idx="3"/>
            <a:endCxn id="77" idx="2"/>
          </p:cNvCxnSpPr>
          <p:nvPr/>
        </p:nvCxnSpPr>
        <p:spPr>
          <a:xfrm flipV="1">
            <a:off x="4030907" y="2199988"/>
            <a:ext cx="2224004" cy="3801869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5CE8D47-C1EF-CB8F-A126-D26558558DA0}"/>
              </a:ext>
            </a:extLst>
          </p:cNvPr>
          <p:cNvCxnSpPr>
            <a:cxnSpLocks/>
            <a:stCxn id="77" idx="2"/>
            <a:endCxn id="74" idx="1"/>
          </p:cNvCxnSpPr>
          <p:nvPr/>
        </p:nvCxnSpPr>
        <p:spPr>
          <a:xfrm>
            <a:off x="6254911" y="2199988"/>
            <a:ext cx="2229972" cy="3801269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699CB35-6FE7-B2E1-1597-6008E4DEB904}"/>
              </a:ext>
            </a:extLst>
          </p:cNvPr>
          <p:cNvCxnSpPr>
            <a:cxnSpLocks/>
            <a:stCxn id="74" idx="1"/>
            <a:endCxn id="73" idx="3"/>
          </p:cNvCxnSpPr>
          <p:nvPr/>
        </p:nvCxnSpPr>
        <p:spPr>
          <a:xfrm flipH="1">
            <a:off x="4030907" y="6001257"/>
            <a:ext cx="4453976" cy="6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70C0E2A-DCB9-D9C2-8B3C-A8EA38A10CCF}"/>
              </a:ext>
            </a:extLst>
          </p:cNvPr>
          <p:cNvSpPr txBox="1"/>
          <p:nvPr/>
        </p:nvSpPr>
        <p:spPr>
          <a:xfrm>
            <a:off x="3005689" y="5771024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F38722-998A-D218-D560-712E5E70A45F}"/>
              </a:ext>
            </a:extLst>
          </p:cNvPr>
          <p:cNvSpPr txBox="1"/>
          <p:nvPr/>
        </p:nvSpPr>
        <p:spPr>
          <a:xfrm>
            <a:off x="8484883" y="5770424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4EFCC4-5CD6-6F08-E633-7F753487827E}"/>
              </a:ext>
            </a:extLst>
          </p:cNvPr>
          <p:cNvSpPr txBox="1"/>
          <p:nvPr/>
        </p:nvSpPr>
        <p:spPr>
          <a:xfrm>
            <a:off x="3005689" y="6089331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F869355-955F-AC50-AF3E-322014766649}"/>
              </a:ext>
            </a:extLst>
          </p:cNvPr>
          <p:cNvSpPr txBox="1"/>
          <p:nvPr/>
        </p:nvSpPr>
        <p:spPr>
          <a:xfrm>
            <a:off x="8484883" y="6097632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E5A994B-A708-D373-DA60-FEAD0BCC4100}"/>
              </a:ext>
            </a:extLst>
          </p:cNvPr>
          <p:cNvSpPr txBox="1"/>
          <p:nvPr/>
        </p:nvSpPr>
        <p:spPr>
          <a:xfrm>
            <a:off x="5742302" y="1922989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F81D72-42F4-2946-9E0D-3EA0949E920D}"/>
              </a:ext>
            </a:extLst>
          </p:cNvPr>
          <p:cNvSpPr txBox="1"/>
          <p:nvPr/>
        </p:nvSpPr>
        <p:spPr>
          <a:xfrm>
            <a:off x="5736605" y="1592165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</p:txBody>
      </p:sp>
    </p:spTree>
    <p:extLst>
      <p:ext uri="{BB962C8B-B14F-4D97-AF65-F5344CB8AC3E}">
        <p14:creationId xmlns:p14="http://schemas.microsoft.com/office/powerpoint/2010/main" val="297824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C886E41-9CA3-D99C-9E44-9A566B968A7F}"/>
              </a:ext>
            </a:extLst>
          </p:cNvPr>
          <p:cNvCxnSpPr>
            <a:cxnSpLocks/>
            <a:stCxn id="13" idx="3"/>
            <a:endCxn id="17" idx="2"/>
          </p:cNvCxnSpPr>
          <p:nvPr/>
        </p:nvCxnSpPr>
        <p:spPr>
          <a:xfrm flipV="1">
            <a:off x="4030907" y="2199988"/>
            <a:ext cx="2224004" cy="3801869"/>
          </a:xfrm>
          <a:prstGeom prst="straightConnector1">
            <a:avLst/>
          </a:prstGeom>
          <a:ln>
            <a:solidFill>
              <a:schemeClr val="accent5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Problemática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CF0B9EB-04F4-B383-21EF-FF431168C82E}"/>
              </a:ext>
            </a:extLst>
          </p:cNvPr>
          <p:cNvCxnSpPr>
            <a:cxnSpLocks/>
            <a:stCxn id="17" idx="2"/>
            <a:endCxn id="14" idx="1"/>
          </p:cNvCxnSpPr>
          <p:nvPr/>
        </p:nvCxnSpPr>
        <p:spPr>
          <a:xfrm>
            <a:off x="6254911" y="2199988"/>
            <a:ext cx="2229972" cy="3801269"/>
          </a:xfrm>
          <a:prstGeom prst="straightConnector1">
            <a:avLst/>
          </a:prstGeom>
          <a:ln>
            <a:solidFill>
              <a:schemeClr val="accent2"/>
            </a:solidFill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3D4625-DEAC-32F5-5A21-90F7BBA9EA8A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4030907" y="6001257"/>
            <a:ext cx="4453976" cy="6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315BA0-72F7-D7D9-8A72-3BE274A4B100}"/>
              </a:ext>
            </a:extLst>
          </p:cNvPr>
          <p:cNvSpPr txBox="1"/>
          <p:nvPr/>
        </p:nvSpPr>
        <p:spPr>
          <a:xfrm>
            <a:off x="3005689" y="5771024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Bebas Neue" pitchFamily="2" charset="0"/>
                <a:ea typeface="Fira Sans SemiBold" panose="020B0503050000020004" pitchFamily="34" charset="0"/>
              </a:rPr>
              <a:t>AMLO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EA4FB-D7F4-A00B-8469-009ADF4478B8}"/>
              </a:ext>
            </a:extLst>
          </p:cNvPr>
          <p:cNvSpPr txBox="1"/>
          <p:nvPr/>
        </p:nvSpPr>
        <p:spPr>
          <a:xfrm>
            <a:off x="8484883" y="5770424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MORENA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54514-E028-3BED-4018-88032A5983DF}"/>
              </a:ext>
            </a:extLst>
          </p:cNvPr>
          <p:cNvSpPr txBox="1"/>
          <p:nvPr/>
        </p:nvSpPr>
        <p:spPr>
          <a:xfrm>
            <a:off x="3005689" y="6089331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B3542D-3D89-3D97-132C-AE25E10D0243}"/>
              </a:ext>
            </a:extLst>
          </p:cNvPr>
          <p:cNvSpPr txBox="1"/>
          <p:nvPr/>
        </p:nvSpPr>
        <p:spPr>
          <a:xfrm>
            <a:off x="8484883" y="6097632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CD561-CAF0-CA42-DAC8-9E8E9265CFC4}"/>
              </a:ext>
            </a:extLst>
          </p:cNvPr>
          <p:cNvSpPr txBox="1"/>
          <p:nvPr/>
        </p:nvSpPr>
        <p:spPr>
          <a:xfrm>
            <a:off x="5742302" y="1922989"/>
            <a:ext cx="1025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5"/>
                </a:solidFill>
                <a:latin typeface="Montserrat" pitchFamily="2" charset="77"/>
                <a:ea typeface="Fira Sans SemiBold" panose="020B0503050000020004" pitchFamily="34" charset="0"/>
              </a:rPr>
              <a:t>100%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3341F59-D945-0EF1-3753-86433B9D24D7}"/>
              </a:ext>
            </a:extLst>
          </p:cNvPr>
          <p:cNvSpPr txBox="1"/>
          <p:nvPr/>
        </p:nvSpPr>
        <p:spPr>
          <a:xfrm>
            <a:off x="5736605" y="1592165"/>
            <a:ext cx="1025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SCJN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B76B956-5C12-0A50-EF5D-1BA920FED305}"/>
              </a:ext>
            </a:extLst>
          </p:cNvPr>
          <p:cNvGrpSpPr/>
          <p:nvPr/>
        </p:nvGrpSpPr>
        <p:grpSpPr>
          <a:xfrm>
            <a:off x="4619625" y="4741845"/>
            <a:ext cx="992139" cy="992139"/>
            <a:chOff x="1720930" y="3041951"/>
            <a:chExt cx="992139" cy="992139"/>
          </a:xfrm>
        </p:grpSpPr>
        <p:pic>
          <p:nvPicPr>
            <p:cNvPr id="62" name="Graphic 61" descr="Paper outline">
              <a:extLst>
                <a:ext uri="{FF2B5EF4-FFF2-40B4-BE49-F238E27FC236}">
                  <a16:creationId xmlns:a16="http://schemas.microsoft.com/office/drawing/2014/main" id="{DA2E78D0-FFC2-695C-4BCA-3BDB08EE5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20930" y="3041951"/>
              <a:ext cx="992139" cy="99213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817A3A-6703-E7D5-9248-C2A99ECA4F82}"/>
                </a:ext>
              </a:extLst>
            </p:cNvPr>
            <p:cNvSpPr txBox="1"/>
            <p:nvPr/>
          </p:nvSpPr>
          <p:spPr>
            <a:xfrm>
              <a:off x="1878430" y="3247643"/>
              <a:ext cx="399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26D7424-F3BB-C8FE-C2C9-C4756DDAA5E9}"/>
                </a:ext>
              </a:extLst>
            </p:cNvPr>
            <p:cNvSpPr txBox="1"/>
            <p:nvPr/>
          </p:nvSpPr>
          <p:spPr>
            <a:xfrm>
              <a:off x="1878430" y="3392460"/>
              <a:ext cx="6575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latin typeface="Bebas Neue" pitchFamily="2" charset="0"/>
                  <a:ea typeface="Fira Sans SemiBold" panose="020B0503050000020004" pitchFamily="34" charset="0"/>
                </a:rPr>
                <a:t>Presidente</a:t>
              </a:r>
              <a:endParaRPr lang="en-US" sz="1000" dirty="0"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C2F7D92-CF16-8BC9-8779-A1D763AEC9F2}"/>
                </a:ext>
              </a:extLst>
            </p:cNvPr>
            <p:cNvSpPr txBox="1"/>
            <p:nvPr/>
          </p:nvSpPr>
          <p:spPr>
            <a:xfrm>
              <a:off x="1878430" y="3544972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DC1DC5C-47B8-C64B-ABC3-B6F4A83FCCEC}"/>
                </a:ext>
              </a:extLst>
            </p:cNvPr>
            <p:cNvSpPr txBox="1"/>
            <p:nvPr/>
          </p:nvSpPr>
          <p:spPr>
            <a:xfrm>
              <a:off x="1878430" y="3689790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CORTE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50933B9-836C-E6AE-3B6D-B968A7CFECBE}"/>
              </a:ext>
            </a:extLst>
          </p:cNvPr>
          <p:cNvGrpSpPr/>
          <p:nvPr/>
        </p:nvGrpSpPr>
        <p:grpSpPr>
          <a:xfrm>
            <a:off x="7168513" y="5050810"/>
            <a:ext cx="992139" cy="992139"/>
            <a:chOff x="1720930" y="3041951"/>
            <a:chExt cx="992139" cy="992139"/>
          </a:xfrm>
        </p:grpSpPr>
        <p:pic>
          <p:nvPicPr>
            <p:cNvPr id="7" name="Graphic 6" descr="Paper outline">
              <a:extLst>
                <a:ext uri="{FF2B5EF4-FFF2-40B4-BE49-F238E27FC236}">
                  <a16:creationId xmlns:a16="http://schemas.microsoft.com/office/drawing/2014/main" id="{99423229-3359-0FF8-0935-9F21FB512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20930" y="3041951"/>
              <a:ext cx="992139" cy="99213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A3B646-DAD8-653B-57E9-72CCF47F8515}"/>
                </a:ext>
              </a:extLst>
            </p:cNvPr>
            <p:cNvSpPr txBox="1"/>
            <p:nvPr/>
          </p:nvSpPr>
          <p:spPr>
            <a:xfrm>
              <a:off x="1878430" y="3247643"/>
              <a:ext cx="3994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  <a:latin typeface="Bebas Neue" pitchFamily="2" charset="0"/>
                  <a:ea typeface="Fira Sans SemiBold" panose="020B0503050000020004" pitchFamily="34" charset="0"/>
                </a:rPr>
                <a:t>AMLO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701966-B032-EA41-53B9-5823F13A122D}"/>
                </a:ext>
              </a:extLst>
            </p:cNvPr>
            <p:cNvSpPr txBox="1"/>
            <p:nvPr/>
          </p:nvSpPr>
          <p:spPr>
            <a:xfrm>
              <a:off x="1878430" y="3395025"/>
              <a:ext cx="5501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BANCADA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F801-F9DD-E6F2-734A-572BF205FA07}"/>
                </a:ext>
              </a:extLst>
            </p:cNvPr>
            <p:cNvSpPr txBox="1"/>
            <p:nvPr/>
          </p:nvSpPr>
          <p:spPr>
            <a:xfrm>
              <a:off x="1878430" y="3542407"/>
              <a:ext cx="5068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2"/>
                  </a:solidFill>
                  <a:latin typeface="Bebas Neue" pitchFamily="2" charset="0"/>
                  <a:ea typeface="Fira Sans SemiBold" panose="020B0503050000020004" pitchFamily="34" charset="0"/>
                </a:rPr>
                <a:t>MORENA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433043-5306-39ED-3764-7BA85A98F1CD}"/>
                </a:ext>
              </a:extLst>
            </p:cNvPr>
            <p:cNvSpPr txBox="1"/>
            <p:nvPr/>
          </p:nvSpPr>
          <p:spPr>
            <a:xfrm>
              <a:off x="1878430" y="3689790"/>
              <a:ext cx="5485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Bebas Neue" pitchFamily="2" charset="0"/>
                  <a:ea typeface="Fira Sans SemiBold" panose="020B0503050000020004" pitchFamily="34" charset="0"/>
                </a:rPr>
                <a:t>REFORMA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DFD45F-865D-A55E-FA8E-7D940D2BE3A6}"/>
              </a:ext>
            </a:extLst>
          </p:cNvPr>
          <p:cNvGrpSpPr/>
          <p:nvPr/>
        </p:nvGrpSpPr>
        <p:grpSpPr>
          <a:xfrm>
            <a:off x="5850309" y="2832705"/>
            <a:ext cx="992139" cy="992139"/>
            <a:chOff x="1720930" y="3041951"/>
            <a:chExt cx="992139" cy="992139"/>
          </a:xfrm>
        </p:grpSpPr>
        <p:pic>
          <p:nvPicPr>
            <p:cNvPr id="20" name="Graphic 19" descr="Paper outline">
              <a:extLst>
                <a:ext uri="{FF2B5EF4-FFF2-40B4-BE49-F238E27FC236}">
                  <a16:creationId xmlns:a16="http://schemas.microsoft.com/office/drawing/2014/main" id="{240C7BEC-6489-ACAA-CDF5-C3FECCE92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20930" y="3041951"/>
              <a:ext cx="992139" cy="99213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1E81BA-F904-5DE2-C8FA-9DF36ADD8BC9}"/>
                </a:ext>
              </a:extLst>
            </p:cNvPr>
            <p:cNvSpPr txBox="1"/>
            <p:nvPr/>
          </p:nvSpPr>
          <p:spPr>
            <a:xfrm>
              <a:off x="1878430" y="3247643"/>
              <a:ext cx="5100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Amparo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DD0EE5-1412-6956-47CB-8AF83E689B9E}"/>
                </a:ext>
              </a:extLst>
            </p:cNvPr>
            <p:cNvSpPr txBox="1"/>
            <p:nvPr/>
          </p:nvSpPr>
          <p:spPr>
            <a:xfrm>
              <a:off x="1878430" y="3395025"/>
              <a:ext cx="5469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Ministra</a:t>
              </a:r>
              <a:endPara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2A253F-74C5-13A9-A439-D3504A955FE2}"/>
                </a:ext>
              </a:extLst>
            </p:cNvPr>
            <p:cNvSpPr txBox="1"/>
            <p:nvPr/>
          </p:nvSpPr>
          <p:spPr>
            <a:xfrm>
              <a:off x="1878430" y="3542407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Resolución</a:t>
              </a:r>
              <a:endParaRPr lang="en-US" sz="1000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3ADA90-CC39-2F2C-649B-5BDDE1447C82}"/>
                </a:ext>
              </a:extLst>
            </p:cNvPr>
            <p:cNvSpPr txBox="1"/>
            <p:nvPr/>
          </p:nvSpPr>
          <p:spPr>
            <a:xfrm>
              <a:off x="1878430" y="3689790"/>
              <a:ext cx="4267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accent5"/>
                  </a:solidFill>
                  <a:latin typeface="Bebas Neue" pitchFamily="2" charset="0"/>
                  <a:ea typeface="Fira Sans SemiBold" panose="020B0503050000020004" pitchFamily="34" charset="0"/>
                </a:rPr>
                <a:t>CORTE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561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997A6-7C87-0DED-FA98-E4D20F02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Distribución Documentos-Tópicos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A18F84-A95D-0055-1053-80D0EDDFB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6DEA9-330A-8B69-8820-766678F1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CD8FF6C0-953F-E444-0109-5B23C7D2BA12}"/>
              </a:ext>
            </a:extLst>
          </p:cNvPr>
          <p:cNvSpPr/>
          <p:nvPr/>
        </p:nvSpPr>
        <p:spPr>
          <a:xfrm>
            <a:off x="3861699" y="2009033"/>
            <a:ext cx="4378236" cy="3774342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65D885-9895-00FA-25B5-F5CD9705536B}"/>
              </a:ext>
            </a:extLst>
          </p:cNvPr>
          <p:cNvSpPr txBox="1"/>
          <p:nvPr/>
        </p:nvSpPr>
        <p:spPr>
          <a:xfrm>
            <a:off x="8251911" y="5621577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Tópico</a:t>
            </a:r>
            <a:r>
              <a:rPr lang="en-US" dirty="0">
                <a:solidFill>
                  <a:schemeClr val="accent2"/>
                </a:solidFill>
                <a:latin typeface="Bebas Neue" pitchFamily="2" charset="0"/>
                <a:ea typeface="Fira Sans SemiBold" panose="020B0503050000020004" pitchFamily="34" charset="0"/>
              </a:rPr>
              <a:t>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31449-D1D5-C33A-7F83-1F508353373F}"/>
              </a:ext>
            </a:extLst>
          </p:cNvPr>
          <p:cNvSpPr txBox="1"/>
          <p:nvPr/>
        </p:nvSpPr>
        <p:spPr>
          <a:xfrm>
            <a:off x="3079466" y="5609385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Tópico</a:t>
            </a:r>
            <a:r>
              <a:rPr lang="en-US" dirty="0">
                <a:solidFill>
                  <a:schemeClr val="accent4"/>
                </a:solidFill>
                <a:latin typeface="Bebas Neue" pitchFamily="2" charset="0"/>
                <a:ea typeface="Fira Sans SemiBold" panose="020B0503050000020004" pitchFamily="34" charset="0"/>
              </a:rPr>
              <a:t>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EAE803-71E3-D829-9D2D-713EA349B62D}"/>
              </a:ext>
            </a:extLst>
          </p:cNvPr>
          <p:cNvSpPr txBox="1"/>
          <p:nvPr/>
        </p:nvSpPr>
        <p:spPr>
          <a:xfrm>
            <a:off x="5659523" y="153175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Tópico</a:t>
            </a:r>
            <a:r>
              <a:rPr lang="en-US" dirty="0">
                <a:solidFill>
                  <a:schemeClr val="accent5"/>
                </a:solidFill>
                <a:latin typeface="Bebas Neue" pitchFamily="2" charset="0"/>
                <a:ea typeface="Fira Sans SemiBold" panose="020B0503050000020004" pitchFamily="34" charset="0"/>
              </a:rPr>
              <a:t> 3</a:t>
            </a:r>
          </a:p>
        </p:txBody>
      </p:sp>
      <p:pic>
        <p:nvPicPr>
          <p:cNvPr id="10" name="Graphic 9" descr="Paper with solid fill">
            <a:extLst>
              <a:ext uri="{FF2B5EF4-FFF2-40B4-BE49-F238E27FC236}">
                <a16:creationId xmlns:a16="http://schemas.microsoft.com/office/drawing/2014/main" id="{698B3EB3-8137-CDBF-984A-A742E2E4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49784" y="2302757"/>
            <a:ext cx="602066" cy="602066"/>
          </a:xfrm>
          <a:prstGeom prst="rect">
            <a:avLst/>
          </a:prstGeom>
        </p:spPr>
      </p:pic>
      <p:pic>
        <p:nvPicPr>
          <p:cNvPr id="11" name="Graphic 10" descr="Paper with solid fill">
            <a:extLst>
              <a:ext uri="{FF2B5EF4-FFF2-40B4-BE49-F238E27FC236}">
                <a16:creationId xmlns:a16="http://schemas.microsoft.com/office/drawing/2014/main" id="{A2346762-52CD-3742-573D-438A980BA3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3723" y="5181309"/>
            <a:ext cx="602066" cy="602066"/>
          </a:xfrm>
          <a:prstGeom prst="rect">
            <a:avLst/>
          </a:prstGeom>
        </p:spPr>
      </p:pic>
      <p:pic>
        <p:nvPicPr>
          <p:cNvPr id="33" name="Graphic 32" descr="Paper with solid fill">
            <a:extLst>
              <a:ext uri="{FF2B5EF4-FFF2-40B4-BE49-F238E27FC236}">
                <a16:creationId xmlns:a16="http://schemas.microsoft.com/office/drawing/2014/main" id="{48A716E6-48DE-D1A1-3BB9-637BAC54A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79292" y="5128555"/>
            <a:ext cx="602066" cy="602066"/>
          </a:xfrm>
          <a:prstGeom prst="rect">
            <a:avLst/>
          </a:prstGeom>
        </p:spPr>
      </p:pic>
      <p:pic>
        <p:nvPicPr>
          <p:cNvPr id="34" name="Graphic 33" descr="Paper with solid fill">
            <a:extLst>
              <a:ext uri="{FF2B5EF4-FFF2-40B4-BE49-F238E27FC236}">
                <a16:creationId xmlns:a16="http://schemas.microsoft.com/office/drawing/2014/main" id="{8ADB5863-9F14-F2F5-DD8F-2D25D8BFB4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46115" y="3742033"/>
            <a:ext cx="602066" cy="602066"/>
          </a:xfrm>
          <a:prstGeom prst="rect">
            <a:avLst/>
          </a:prstGeom>
        </p:spPr>
      </p:pic>
      <p:pic>
        <p:nvPicPr>
          <p:cNvPr id="35" name="Graphic 34" descr="Paper with solid fill">
            <a:extLst>
              <a:ext uri="{FF2B5EF4-FFF2-40B4-BE49-F238E27FC236}">
                <a16:creationId xmlns:a16="http://schemas.microsoft.com/office/drawing/2014/main" id="{BBE52AEA-6CF2-5EB7-9E59-54F0D51A41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55007" y="5131218"/>
            <a:ext cx="602066" cy="602066"/>
          </a:xfrm>
          <a:prstGeom prst="rect">
            <a:avLst/>
          </a:prstGeom>
        </p:spPr>
      </p:pic>
      <p:pic>
        <p:nvPicPr>
          <p:cNvPr id="36" name="Graphic 35" descr="Paper with solid fill">
            <a:extLst>
              <a:ext uri="{FF2B5EF4-FFF2-40B4-BE49-F238E27FC236}">
                <a16:creationId xmlns:a16="http://schemas.microsoft.com/office/drawing/2014/main" id="{D1AF3694-B366-62CE-FA0A-C3F9397DCD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93561" y="3689280"/>
            <a:ext cx="602066" cy="60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7670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9">
      <a:dk1>
        <a:srgbClr val="212121"/>
      </a:dk1>
      <a:lt1>
        <a:srgbClr val="FAFAFA"/>
      </a:lt1>
      <a:dk2>
        <a:srgbClr val="575757"/>
      </a:dk2>
      <a:lt2>
        <a:srgbClr val="E5E4E4"/>
      </a:lt2>
      <a:accent1>
        <a:srgbClr val="B6171A"/>
      </a:accent1>
      <a:accent2>
        <a:srgbClr val="005CB9"/>
      </a:accent2>
      <a:accent3>
        <a:srgbClr val="E01B5D"/>
      </a:accent3>
      <a:accent4>
        <a:srgbClr val="D2302F"/>
      </a:accent4>
      <a:accent5>
        <a:srgbClr val="868382"/>
      </a:accent5>
      <a:accent6>
        <a:srgbClr val="202020"/>
      </a:accent6>
      <a:hlink>
        <a:srgbClr val="ECECEC"/>
      </a:hlink>
      <a:folHlink>
        <a:srgbClr val="807C7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12836</TotalTime>
  <Words>2111</Words>
  <Application>Microsoft Macintosh PowerPoint</Application>
  <PresentationFormat>Widescreen</PresentationFormat>
  <Paragraphs>1301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Aller Display</vt:lpstr>
      <vt:lpstr>Arial</vt:lpstr>
      <vt:lpstr>Bebas Neue</vt:lpstr>
      <vt:lpstr>Calibri</vt:lpstr>
      <vt:lpstr>Cambria Math</vt:lpstr>
      <vt:lpstr>Montserrat</vt:lpstr>
      <vt:lpstr>Montserrat Medium</vt:lpstr>
      <vt:lpstr>Trebuchet MS</vt:lpstr>
      <vt:lpstr>Berlin</vt:lpstr>
      <vt:lpstr>Modelado de Tópicos</vt:lpstr>
      <vt:lpstr>Problemática</vt:lpstr>
      <vt:lpstr>Problemática</vt:lpstr>
      <vt:lpstr>Problemática</vt:lpstr>
      <vt:lpstr>Problemática</vt:lpstr>
      <vt:lpstr>La Distribución Beta</vt:lpstr>
      <vt:lpstr>Problemática</vt:lpstr>
      <vt:lpstr>Problemática</vt:lpstr>
      <vt:lpstr>Distribución Documentos-Tópicos</vt:lpstr>
      <vt:lpstr>Distribución Tópicos-Palabras</vt:lpstr>
      <vt:lpstr>Distribución Tópicos-Palabras</vt:lpstr>
      <vt:lpstr>Distribución Tópicos-Palabras</vt:lpstr>
      <vt:lpstr>Distribución de Dirichlet</vt:lpstr>
      <vt:lpstr>Modelado de Tópicos</vt:lpstr>
      <vt:lpstr>Asignación Latente de Dirichlet</vt:lpstr>
      <vt:lpstr>Asignación Latente de Dirichlet</vt:lpstr>
      <vt:lpstr>PowerPoint Presentation</vt:lpstr>
      <vt:lpstr>PowerPoint Presentation</vt:lpstr>
      <vt:lpstr>La Función de Probabilidad</vt:lpstr>
      <vt:lpstr>La Función de Probabilidad</vt:lpstr>
      <vt:lpstr>Documentos-Tópicos</vt:lpstr>
      <vt:lpstr>Documentos-Tópicos</vt:lpstr>
      <vt:lpstr>Documentos-Tópicos</vt:lpstr>
      <vt:lpstr>Distribución Tópicos-Palabras</vt:lpstr>
      <vt:lpstr>Distribución Tópicos-Palabras</vt:lpstr>
      <vt:lpstr>El Modelo Generativo</vt:lpstr>
      <vt:lpstr>El Modelo Generativo</vt:lpstr>
      <vt:lpstr>El Modelo Generativo</vt:lpstr>
      <vt:lpstr>El Modelo Generativo</vt:lpstr>
      <vt:lpstr>El Modelo Generativo</vt:lpstr>
      <vt:lpstr>El Modelo Generativo</vt:lpstr>
      <vt:lpstr>El Modelo Generativo</vt:lpstr>
      <vt:lpstr>El Modelo Generativo</vt:lpstr>
      <vt:lpstr>El Modelo Generativo</vt:lpstr>
      <vt:lpstr>El Modelo Generativo</vt:lpstr>
      <vt:lpstr>El Modelo Generativo</vt:lpstr>
      <vt:lpstr>El Modelo Generativo</vt:lpstr>
      <vt:lpstr>El Modelo Generativo</vt:lpstr>
      <vt:lpstr>El Modelo Generativo</vt:lpstr>
      <vt:lpstr>El Modelo Generativo</vt:lpstr>
      <vt:lpstr>PowerPoint Presentation</vt:lpstr>
      <vt:lpstr>PowerPoint Presentation</vt:lpstr>
      <vt:lpstr>En resumen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en Gobierno y Transformación Pública (LTP)</dc:title>
  <dc:creator>René Rosado González</dc:creator>
  <cp:lastModifiedBy>René Rosado González</cp:lastModifiedBy>
  <cp:revision>97</cp:revision>
  <dcterms:created xsi:type="dcterms:W3CDTF">2022-03-10T19:08:19Z</dcterms:created>
  <dcterms:modified xsi:type="dcterms:W3CDTF">2023-08-29T18:47:36Z</dcterms:modified>
</cp:coreProperties>
</file>