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81"/>
    <p:restoredTop sz="94650"/>
  </p:normalViewPr>
  <p:slideViewPr>
    <p:cSldViewPr snapToGrid="0" showGuides="1">
      <p:cViewPr varScale="1">
        <p:scale>
          <a:sx n="115" d="100"/>
          <a:sy n="115" d="100"/>
        </p:scale>
        <p:origin x="127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E128-E7F2-411F-7AF5-9B34D48F9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B15CC-BC9A-6CC5-C322-AA1618B4A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684DA-5463-BE7E-2908-DA12EA08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D20-100D-AA49-A90F-13702B4EE73F}" type="datetimeFigureOut">
              <a:rPr lang="es-ES_tradnl" smtClean="0"/>
              <a:t>27/8/23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92812-DABF-63E4-560B-9174F689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27FAB-2732-5D96-CB02-9633A65D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0DEB-D2E3-D348-A39C-AE20E86D830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744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C75D-861B-E879-E3A1-122088E6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969A4-1B5B-CD0C-E57F-DBD80281D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886A3-C3D8-C737-12CB-12DAEF2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D20-100D-AA49-A90F-13702B4EE73F}" type="datetimeFigureOut">
              <a:rPr lang="es-ES_tradnl" smtClean="0"/>
              <a:t>27/8/23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16A68-6410-FD64-D47F-0FA93664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20273-DDEB-1014-9947-3B54862A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0DEB-D2E3-D348-A39C-AE20E86D830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345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CD690-A6C1-459D-B546-743A82118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C04F4-35AA-578A-CDE5-A2D4EA08C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82460-E3A1-0DA5-4336-4D5BBCF0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D20-100D-AA49-A90F-13702B4EE73F}" type="datetimeFigureOut">
              <a:rPr lang="es-ES_tradnl" smtClean="0"/>
              <a:t>27/8/23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6E92D-2310-6FD9-305A-4A65A075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5701-29E2-BAEF-9890-346B0055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0DEB-D2E3-D348-A39C-AE20E86D830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424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E821-3038-7B08-38EB-0A8CBF2D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7351-C39A-D39E-41B3-58156891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A96D-AD7F-01C9-CAB8-8C548398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D20-100D-AA49-A90F-13702B4EE73F}" type="datetimeFigureOut">
              <a:rPr lang="es-ES_tradnl" smtClean="0"/>
              <a:t>27/8/23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705F-B063-FC55-47C2-C78E4F29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D6FC7-CA85-3A4E-B9D5-75CEF040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0DEB-D2E3-D348-A39C-AE20E86D830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713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6E85-98D9-1127-5B16-4F7B8721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96E74-5214-3182-6592-62760E1F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66F4-10F0-DAEF-4D16-4687BB15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D20-100D-AA49-A90F-13702B4EE73F}" type="datetimeFigureOut">
              <a:rPr lang="es-ES_tradnl" smtClean="0"/>
              <a:t>27/8/23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A1A2C-85CE-BFF0-6BE3-68019E13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B425E-CF7E-B014-14E1-602728B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0DEB-D2E3-D348-A39C-AE20E86D830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0747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A40A-2A7F-EB9A-0DCB-34C53019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04F7-8979-465D-A2C3-C1BABF985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98D2-B7EE-5B73-B8FC-717B893D2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458A-F728-E2C2-F127-66CCC211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D20-100D-AA49-A90F-13702B4EE73F}" type="datetimeFigureOut">
              <a:rPr lang="es-ES_tradnl" smtClean="0"/>
              <a:t>27/8/23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563C4-C28D-9AAA-6217-7CF8E943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D33A8-A81F-6A16-0556-7F00D721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0DEB-D2E3-D348-A39C-AE20E86D830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51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BCE7-2618-4F7B-6630-CF037953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5FA36-AA97-3941-195A-A95E8F039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A7B19-7BD4-1B07-F533-DE279B66E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340EA-DE47-3084-381E-75245D88F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327B6-27D8-1D30-0892-DB0676721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F181B-4392-C829-F29A-0151C290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D20-100D-AA49-A90F-13702B4EE73F}" type="datetimeFigureOut">
              <a:rPr lang="es-ES_tradnl" smtClean="0"/>
              <a:t>27/8/23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197A9-BB0C-4AA7-30D5-C0CCEA98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3F15D-D5F3-F7EC-6241-F19E6A21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0DEB-D2E3-D348-A39C-AE20E86D830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564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95A0-A457-2C0E-76A1-5EAD6D39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A9012-CBAB-DB3A-DE5F-EE17F0B0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D20-100D-AA49-A90F-13702B4EE73F}" type="datetimeFigureOut">
              <a:rPr lang="es-ES_tradnl" smtClean="0"/>
              <a:t>27/8/23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903D4-6949-F215-AF63-90D7923F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6AF86-629E-61BE-BD90-B0C0A817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0DEB-D2E3-D348-A39C-AE20E86D830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324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D8314-2D2B-8416-9148-47CB471E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D20-100D-AA49-A90F-13702B4EE73F}" type="datetimeFigureOut">
              <a:rPr lang="es-ES_tradnl" smtClean="0"/>
              <a:t>27/8/23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9BC2F-0407-E3B3-E86E-5EB9EEA1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18F7C-EADC-1DED-6C1E-964A173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0DEB-D2E3-D348-A39C-AE20E86D830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075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CFF0-32D0-0C07-710D-9A4E22AF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1BD89-19DA-1746-BE95-D310E58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7EEFA-54F1-670E-38DC-ED0A3C2ED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C42D-AED3-E95B-60E9-6D895F53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D20-100D-AA49-A90F-13702B4EE73F}" type="datetimeFigureOut">
              <a:rPr lang="es-ES_tradnl" smtClean="0"/>
              <a:t>27/8/23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D2CD5-1699-FE21-679C-79B70C78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8A697-84FE-9D52-4FA5-635832D3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0DEB-D2E3-D348-A39C-AE20E86D830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043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4596-C52A-ABC4-8458-EB6381B4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13B6D-DC13-B0EF-1487-3400726C3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554FA-E642-4D84-4B5A-E3C8A884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1828D-ECA8-346C-639E-EF60DA55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D20-100D-AA49-A90F-13702B4EE73F}" type="datetimeFigureOut">
              <a:rPr lang="es-ES_tradnl" smtClean="0"/>
              <a:t>27/8/23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63EF1-C377-EC05-ED5B-F6041213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33255-2DE5-FFA8-975C-D712846F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0DEB-D2E3-D348-A39C-AE20E86D830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091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913AB-1786-A11D-CE05-C5B814A9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C06E8-FFD9-45F6-A595-6E3EB00DD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4BA83-00DC-AE3E-BD2B-B59418E5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7D20-100D-AA49-A90F-13702B4EE73F}" type="datetimeFigureOut">
              <a:rPr lang="es-ES_tradnl" smtClean="0"/>
              <a:t>27/8/23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4687A-39D4-B2C9-F8F8-F97F66693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B8275-A7D0-9155-87DC-24CC42A91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90DEB-D2E3-D348-A39C-AE20E86D830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038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C921641-55E2-9997-4936-FF7F74E37AE8}"/>
              </a:ext>
            </a:extLst>
          </p:cNvPr>
          <p:cNvSpPr>
            <a:spLocks noChangeAspect="1"/>
          </p:cNvSpPr>
          <p:nvPr/>
        </p:nvSpPr>
        <p:spPr>
          <a:xfrm>
            <a:off x="319478" y="182006"/>
            <a:ext cx="1440000" cy="1440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1600" dirty="0"/>
              <a:t>Estaciones migratorias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24E55-CF5A-BCD8-829A-C3FE642CF9FA}"/>
              </a:ext>
            </a:extLst>
          </p:cNvPr>
          <p:cNvSpPr>
            <a:spLocks noChangeAspect="1"/>
          </p:cNvSpPr>
          <p:nvPr/>
        </p:nvSpPr>
        <p:spPr>
          <a:xfrm>
            <a:off x="319478" y="3456562"/>
            <a:ext cx="1440000" cy="1440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1600" dirty="0"/>
              <a:t>Infancias migrantes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59E24D-C05E-EEC7-8313-9951D5165BDA}"/>
              </a:ext>
            </a:extLst>
          </p:cNvPr>
          <p:cNvSpPr>
            <a:spLocks noChangeAspect="1"/>
          </p:cNvSpPr>
          <p:nvPr/>
        </p:nvSpPr>
        <p:spPr>
          <a:xfrm>
            <a:off x="319478" y="1824874"/>
            <a:ext cx="1440000" cy="1440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1600" dirty="0"/>
              <a:t>Fronteras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C68B1D-F47F-40AC-421B-066ADA604923}"/>
              </a:ext>
            </a:extLst>
          </p:cNvPr>
          <p:cNvSpPr/>
          <p:nvPr/>
        </p:nvSpPr>
        <p:spPr>
          <a:xfrm>
            <a:off x="1759478" y="1824875"/>
            <a:ext cx="3624052" cy="143999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muro - </a:t>
            </a:r>
            <a:r>
              <a:rPr lang="es-ES_tradnl" sz="1200" dirty="0" err="1"/>
              <a:t>río_bravo</a:t>
            </a:r>
            <a:r>
              <a:rPr lang="es-ES_tradnl" sz="1200" dirty="0"/>
              <a:t> – relación - frontera – </a:t>
            </a:r>
            <a:r>
              <a:rPr lang="es-ES_tradnl" sz="1200" dirty="0" err="1"/>
              <a:t>biden</a:t>
            </a:r>
            <a:r>
              <a:rPr lang="es-ES_tradnl" sz="1200" dirty="0"/>
              <a:t> –sur – </a:t>
            </a:r>
            <a:r>
              <a:rPr lang="es-ES_tradnl" sz="1200" dirty="0" err="1"/>
              <a:t>trump</a:t>
            </a:r>
            <a:r>
              <a:rPr lang="es-ES_tradnl" sz="1200" dirty="0"/>
              <a:t> – consulado – entrar	- lado – guardia nacional -  norte –Donald </a:t>
            </a:r>
            <a:r>
              <a:rPr lang="es-ES_tradnl" sz="1200" dirty="0" err="1"/>
              <a:t>turmp</a:t>
            </a:r>
            <a:r>
              <a:rPr lang="es-ES_tradnl" sz="1200" dirty="0"/>
              <a:t> – frontera sur – fronterizo – frontera norte – Guatemala –Canadá – cruzar - </a:t>
            </a:r>
            <a:r>
              <a:rPr lang="es-ES_tradnl" sz="1200" dirty="0" err="1"/>
              <a:t>americanorte</a:t>
            </a:r>
            <a:r>
              <a:rPr lang="es-ES_tradnl" sz="1200" dirty="0"/>
              <a:t> –cerrar - norteamericano – estadounidense – muro - </a:t>
            </a:r>
            <a:r>
              <a:rPr lang="es-ES_tradnl" sz="1200" dirty="0" err="1"/>
              <a:t>tijuana</a:t>
            </a:r>
            <a:endParaRPr lang="es-ES_tradnl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A0315-86F4-2778-D6D1-FD43609FC533}"/>
              </a:ext>
            </a:extLst>
          </p:cNvPr>
          <p:cNvSpPr/>
          <p:nvPr/>
        </p:nvSpPr>
        <p:spPr>
          <a:xfrm>
            <a:off x="1759478" y="182007"/>
            <a:ext cx="3624052" cy="143999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centro – detención – </a:t>
            </a:r>
            <a:r>
              <a:rPr lang="es-ES_tradnl" sz="1200" dirty="0" err="1"/>
              <a:t>tenosique</a:t>
            </a:r>
            <a:r>
              <a:rPr lang="es-ES_tradnl" sz="1200" dirty="0"/>
              <a:t> – </a:t>
            </a:r>
            <a:r>
              <a:rPr lang="es-ES_tradnl" sz="1200" dirty="0" err="1"/>
              <a:t>ciudad_juarez</a:t>
            </a:r>
            <a:r>
              <a:rPr lang="es-ES_tradnl" sz="1200" dirty="0"/>
              <a:t> – caravana – estación – autoridad – base – </a:t>
            </a:r>
            <a:r>
              <a:rPr lang="es-ES_tradnl" sz="1200" dirty="0" err="1"/>
              <a:t>inami</a:t>
            </a:r>
            <a:r>
              <a:rPr lang="es-ES_tradnl" sz="1200" dirty="0"/>
              <a:t> –estancia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32127-ADE8-780B-19F1-8E19A2BBCED1}"/>
              </a:ext>
            </a:extLst>
          </p:cNvPr>
          <p:cNvSpPr/>
          <p:nvPr/>
        </p:nvSpPr>
        <p:spPr>
          <a:xfrm>
            <a:off x="1747211" y="3456563"/>
            <a:ext cx="3636319" cy="143999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niñez – niño –niña –acompañado – adolescente -  menor – familiar  - niñez – acompañado – </a:t>
            </a:r>
            <a:r>
              <a:rPr lang="es-ES_tradnl" sz="1200" dirty="0" err="1"/>
              <a:t>menoredad</a:t>
            </a:r>
            <a:r>
              <a:rPr lang="es-ES_tradnl" sz="1200" dirty="0"/>
              <a:t> – </a:t>
            </a:r>
            <a:r>
              <a:rPr lang="es-ES_tradnl" sz="1200" dirty="0" err="1"/>
              <a:t>dif</a:t>
            </a:r>
            <a:r>
              <a:rPr lang="es-ES_tradnl" sz="1200" dirty="0"/>
              <a:t> – jóvenes -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DejaVu Sans"/>
              </a:rPr>
              <a:t>niñezadolescente</a:t>
            </a:r>
            <a:endParaRPr lang="es-ES_tradnl" sz="1200" dirty="0"/>
          </a:p>
          <a:p>
            <a:pPr algn="ctr"/>
            <a:endParaRPr lang="es-ES_tradnl" sz="1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01C6EE-336E-B1BF-698B-96C7AFE5FC70}"/>
              </a:ext>
            </a:extLst>
          </p:cNvPr>
          <p:cNvSpPr>
            <a:spLocks noChangeAspect="1"/>
          </p:cNvSpPr>
          <p:nvPr/>
        </p:nvSpPr>
        <p:spPr>
          <a:xfrm>
            <a:off x="6096000" y="182006"/>
            <a:ext cx="1440000" cy="1440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1600" dirty="0"/>
              <a:t>Crimen y violencia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6610CD-4590-A54B-258F-D6AFC84FE4BE}"/>
              </a:ext>
            </a:extLst>
          </p:cNvPr>
          <p:cNvSpPr>
            <a:spLocks noChangeAspect="1"/>
          </p:cNvSpPr>
          <p:nvPr/>
        </p:nvSpPr>
        <p:spPr>
          <a:xfrm>
            <a:off x="6096000" y="3456562"/>
            <a:ext cx="1440000" cy="1440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1600" dirty="0"/>
              <a:t>Discriminación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B5621E-77EA-D75E-A2E7-767229BAC07A}"/>
              </a:ext>
            </a:extLst>
          </p:cNvPr>
          <p:cNvSpPr>
            <a:spLocks noChangeAspect="1"/>
          </p:cNvSpPr>
          <p:nvPr/>
        </p:nvSpPr>
        <p:spPr>
          <a:xfrm>
            <a:off x="6096000" y="1824874"/>
            <a:ext cx="1440000" cy="1440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1600" dirty="0"/>
              <a:t>Debido proceso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056DBD-C40D-6F61-918E-A9B5E25A733D}"/>
              </a:ext>
            </a:extLst>
          </p:cNvPr>
          <p:cNvSpPr>
            <a:spLocks noChangeAspect="1"/>
          </p:cNvSpPr>
          <p:nvPr/>
        </p:nvSpPr>
        <p:spPr>
          <a:xfrm>
            <a:off x="6096000" y="5027314"/>
            <a:ext cx="1440000" cy="1440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_tradnl" sz="1600" dirty="0"/>
              <a:t>Personas en tránsito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5CFDB9-D474-B6F7-59EA-0CA257D8962D}"/>
              </a:ext>
            </a:extLst>
          </p:cNvPr>
          <p:cNvSpPr/>
          <p:nvPr/>
        </p:nvSpPr>
        <p:spPr>
          <a:xfrm>
            <a:off x="7536000" y="1824875"/>
            <a:ext cx="3624052" cy="143999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muro - </a:t>
            </a:r>
            <a:r>
              <a:rPr lang="es-ES_tradnl" sz="1200" dirty="0" err="1"/>
              <a:t>río_bravo</a:t>
            </a:r>
            <a:r>
              <a:rPr lang="es-ES_tradnl" sz="1200" dirty="0"/>
              <a:t> – devoluciones – deportar – deportación  confrontación –investigación – aplicar – tratado – asilo – compromiso – visa – regresar - atención – solicitar – seguro – refugio – solicitud – proteger – respaldo - permiso – legal – plazo –acompañar – temporal –otorgar - procedimiento - humanitario </a:t>
            </a:r>
            <a:r>
              <a:rPr lang="es-ES_tradnl" sz="1200" dirty="0" err="1"/>
              <a:t>institutonacionalmigración</a:t>
            </a:r>
            <a:r>
              <a:rPr lang="es-ES_tradnl" sz="1200" dirty="0"/>
              <a:t> – Bolivia –autorización – protocolo – extradición – asistencia – pasaporte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13C4F5-D729-E0E8-6A74-AD8EB9645815}"/>
              </a:ext>
            </a:extLst>
          </p:cNvPr>
          <p:cNvSpPr/>
          <p:nvPr/>
        </p:nvSpPr>
        <p:spPr>
          <a:xfrm>
            <a:off x="7536000" y="182007"/>
            <a:ext cx="3624052" cy="143999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centro – detención – </a:t>
            </a:r>
            <a:r>
              <a:rPr lang="es-ES_tradnl" sz="1200" dirty="0" err="1"/>
              <a:t>tenosique</a:t>
            </a:r>
            <a:r>
              <a:rPr lang="es-ES_tradnl" sz="1200" dirty="0"/>
              <a:t> – </a:t>
            </a:r>
            <a:r>
              <a:rPr lang="es-ES_tradnl" sz="1200" dirty="0" err="1"/>
              <a:t>ciudad_juarez</a:t>
            </a:r>
            <a:r>
              <a:rPr lang="es-ES_tradnl" sz="1200" dirty="0"/>
              <a:t> – fuerza – arma – fiscalía –resigo – tráfico –seguridad – guerra – traficante – amenaza  - violar - violación – peligro – </a:t>
            </a:r>
            <a:r>
              <a:rPr lang="es-ES_tradnl" sz="1200" dirty="0" err="1"/>
              <a:t>delitograve</a:t>
            </a:r>
            <a:r>
              <a:rPr lang="es-ES_tradnl" sz="1200" dirty="0"/>
              <a:t> -  banda – inseguridad - inseguridad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8349B8-14A7-D262-8E3F-8ED654898F7E}"/>
              </a:ext>
            </a:extLst>
          </p:cNvPr>
          <p:cNvSpPr/>
          <p:nvPr/>
        </p:nvSpPr>
        <p:spPr>
          <a:xfrm>
            <a:off x="7523733" y="3456563"/>
            <a:ext cx="3636319" cy="143999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racismo – discriminar – discriminación – afrodescendiente –racial - xenofobia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2AB6C2-4690-EEFD-0158-65CB3A06F5BB}"/>
              </a:ext>
            </a:extLst>
          </p:cNvPr>
          <p:cNvSpPr/>
          <p:nvPr/>
        </p:nvSpPr>
        <p:spPr>
          <a:xfrm>
            <a:off x="7497869" y="5027315"/>
            <a:ext cx="3636319" cy="143999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err="1"/>
              <a:t>hermanos_migrantes</a:t>
            </a:r>
            <a:r>
              <a:rPr lang="es-ES_tradnl" sz="1200" dirty="0"/>
              <a:t> – </a:t>
            </a:r>
            <a:r>
              <a:rPr lang="es-ES_tradnl" sz="1200" dirty="0" err="1"/>
              <a:t>personas_migrantes</a:t>
            </a:r>
            <a:r>
              <a:rPr lang="es-ES_tradnl" sz="1200" dirty="0"/>
              <a:t> – tránsito – rumbo - caravana –visa – centroamericano – </a:t>
            </a:r>
            <a:r>
              <a:rPr lang="es-ES_tradnl" sz="1200" dirty="0" err="1"/>
              <a:t>centroamérica</a:t>
            </a:r>
            <a:r>
              <a:rPr lang="es-ES_tradnl" sz="1200" dirty="0"/>
              <a:t> –flujo migratorio – empleo  - flujo migratorio - albergue –comunidad –paisano – flujo – fenómeno – refugio – hermano – caravana – venezolano –honduras – tránsito - transitar</a:t>
            </a:r>
          </a:p>
        </p:txBody>
      </p:sp>
    </p:spTree>
    <p:extLst>
      <p:ext uri="{BB962C8B-B14F-4D97-AF65-F5344CB8AC3E}">
        <p14:creationId xmlns:p14="http://schemas.microsoft.com/office/powerpoint/2010/main" val="289455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288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René Rosado González</dc:creator>
  <cp:lastModifiedBy>René Rosado González</cp:lastModifiedBy>
  <cp:revision>1</cp:revision>
  <dcterms:created xsi:type="dcterms:W3CDTF">2023-08-27T23:09:20Z</dcterms:created>
  <dcterms:modified xsi:type="dcterms:W3CDTF">2023-08-28T05:12:32Z</dcterms:modified>
</cp:coreProperties>
</file>