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10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88" r:id="rId3"/>
    <p:sldId id="489" r:id="rId4"/>
    <p:sldId id="491" r:id="rId5"/>
    <p:sldId id="492" r:id="rId6"/>
    <p:sldId id="518" r:id="rId7"/>
    <p:sldId id="522" r:id="rId8"/>
    <p:sldId id="520" r:id="rId9"/>
    <p:sldId id="521" r:id="rId10"/>
    <p:sldId id="524" r:id="rId11"/>
    <p:sldId id="523" r:id="rId12"/>
    <p:sldId id="525" r:id="rId13"/>
    <p:sldId id="527" r:id="rId14"/>
    <p:sldId id="528" r:id="rId15"/>
    <p:sldId id="530" r:id="rId16"/>
    <p:sldId id="536" r:id="rId17"/>
    <p:sldId id="531" r:id="rId18"/>
    <p:sldId id="532" r:id="rId19"/>
    <p:sldId id="534" r:id="rId20"/>
    <p:sldId id="533" r:id="rId21"/>
    <p:sldId id="53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6197"/>
  </p:normalViewPr>
  <p:slideViewPr>
    <p:cSldViewPr snapToGrid="0" snapToObjects="1" showGuides="1">
      <p:cViewPr>
        <p:scale>
          <a:sx n="122" d="100"/>
          <a:sy n="122" d="100"/>
        </p:scale>
        <p:origin x="37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image" Target="../media/image6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5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image" Target="../media/image6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>
      <mc:Choice xmlns:a14="http://schemas.microsoft.com/office/drawing/2010/main"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>
      <mc:Choice xmlns:a14="http://schemas.microsoft.com/office/drawing/2010/main" Requires="a14">
        <dgm:pt modelId="{00B08939-1731-3947-93BD-D37794B98D04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00B08939-1731-3947-93BD-D37794B98D04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𝑥_3</a:t>
              </a:r>
              <a:endParaRPr lang="en-US" sz="2000" dirty="0"/>
            </a:p>
          </dgm:t>
        </dgm:pt>
      </mc:Fallback>
    </mc:AlternateConten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>
      <mc:Choice xmlns:a14="http://schemas.microsoft.com/office/drawing/2010/main" Requires="a14">
        <dgm:pt modelId="{C81261F0-13A6-B244-9990-F47B0F54173F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C81261F0-13A6-B244-9990-F47B0F54173F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3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3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494F0F-D940-144F-A38A-E19D6C488FE7}" type="pres">
      <dgm:prSet presAssocID="{C81261F0-13A6-B244-9990-F47B0F54173F}" presName="circ3" presStyleLbl="vennNode1" presStyleIdx="2" presStyleCnt="3"/>
      <dgm:spPr/>
    </dgm:pt>
    <dgm:pt modelId="{F52AA4FE-2E77-8243-A4B9-2A0D3083531D}" type="pres">
      <dgm:prSet presAssocID="{C81261F0-13A6-B244-9990-F47B0F5417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6906903-E5D4-B841-A6E7-53DBDD80D04F}" type="presOf" srcId="{C81261F0-13A6-B244-9990-F47B0F54173F}" destId="{F52AA4FE-2E77-8243-A4B9-2A0D3083531D}" srcOrd="1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2F13699C-5E7D-9640-97C6-DE3C3DADFBD5}" srcId="{3E28D759-55FE-3146-9FD4-51B029B2A418}" destId="{C81261F0-13A6-B244-9990-F47B0F54173F}" srcOrd="2" destOrd="0" parTransId="{A619AC8E-7F38-B346-8A2A-7B665F771731}" sibTransId="{CA81A59B-FB5D-DE4B-8144-AC26FB1A73EE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385319D6-D7EA-5149-A752-490DBFD50F39}" type="presOf" srcId="{C81261F0-13A6-B244-9990-F47B0F54173F}" destId="{32494F0F-D940-144F-A38A-E19D6C488FE7}" srcOrd="0" destOrd="0" presId="urn:microsoft.com/office/officeart/2005/8/layout/venn1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  <dgm:cxn modelId="{FEAC906F-5E76-F345-92F5-30185FC770F9}" type="presParOf" srcId="{58CF43AA-777F-A340-B36B-FF1805458225}" destId="{32494F0F-D940-144F-A38A-E19D6C488FE7}" srcOrd="4" destOrd="0" presId="urn:microsoft.com/office/officeart/2005/8/layout/venn1"/>
    <dgm:cxn modelId="{E3CF88D8-9B6A-DD43-8069-E73CAC78E2A5}" type="presParOf" srcId="{58CF43AA-777F-A340-B36B-FF1805458225}" destId="{F52AA4FE-2E77-8243-A4B9-2A0D308353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00B08939-1731-3947-93BD-D37794B98D0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2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00B08939-1731-3947-93BD-D37794B98D0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3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3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494F0F-D940-144F-A38A-E19D6C488FE7}" type="pres">
      <dgm:prSet presAssocID="{C81261F0-13A6-B244-9990-F47B0F54173F}" presName="circ3" presStyleLbl="vennNode1" presStyleIdx="2" presStyleCnt="3"/>
      <dgm:spPr/>
    </dgm:pt>
    <dgm:pt modelId="{F52AA4FE-2E77-8243-A4B9-2A0D3083531D}" type="pres">
      <dgm:prSet presAssocID="{C81261F0-13A6-B244-9990-F47B0F54173F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6906903-E5D4-B841-A6E7-53DBDD80D04F}" type="presOf" srcId="{C81261F0-13A6-B244-9990-F47B0F54173F}" destId="{F52AA4FE-2E77-8243-A4B9-2A0D3083531D}" srcOrd="1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2F13699C-5E7D-9640-97C6-DE3C3DADFBD5}" srcId="{3E28D759-55FE-3146-9FD4-51B029B2A418}" destId="{C81261F0-13A6-B244-9990-F47B0F54173F}" srcOrd="2" destOrd="0" parTransId="{A619AC8E-7F38-B346-8A2A-7B665F771731}" sibTransId="{CA81A59B-FB5D-DE4B-8144-AC26FB1A73EE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385319D6-D7EA-5149-A752-490DBFD50F39}" type="presOf" srcId="{C81261F0-13A6-B244-9990-F47B0F54173F}" destId="{32494F0F-D940-144F-A38A-E19D6C488FE7}" srcOrd="0" destOrd="0" presId="urn:microsoft.com/office/officeart/2005/8/layout/venn1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  <dgm:cxn modelId="{FEAC906F-5E76-F345-92F5-30185FC770F9}" type="presParOf" srcId="{58CF43AA-777F-A340-B36B-FF1805458225}" destId="{32494F0F-D940-144F-A38A-E19D6C488FE7}" srcOrd="4" destOrd="0" presId="urn:microsoft.com/office/officeart/2005/8/layout/venn1"/>
    <dgm:cxn modelId="{E3CF88D8-9B6A-DD43-8069-E73CAC78E2A5}" type="presParOf" srcId="{58CF43AA-777F-A340-B36B-FF1805458225}" destId="{F52AA4FE-2E77-8243-A4B9-2A0D3083531D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>
      <mc:Choice xmlns:a14="http://schemas.microsoft.com/office/drawing/2010/main"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>
      <mc:Choice xmlns:a14="http://schemas.microsoft.com/office/drawing/2010/main" Requires="a14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>
      <mc:Choice xmlns:a14="http://schemas.microsoft.com/office/drawing/2010/main"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>
      <mc:Choice xmlns:a14="http://schemas.microsoft.com/office/drawing/2010/main" Requires="a14">
        <dgm:pt modelId="{00B08939-1731-3947-93BD-D37794B98D04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00B08939-1731-3947-93BD-D37794B98D04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𝑥_3</a:t>
              </a:r>
              <a:endParaRPr lang="en-US" sz="2000" dirty="0"/>
            </a:p>
          </dgm:t>
        </dgm:pt>
      </mc:Fallback>
    </mc:AlternateConten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2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00B08939-1731-3947-93BD-D37794B98D04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2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>
      <mc:Choice xmlns:a14="http://schemas.microsoft.com/office/drawing/2010/main"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>
      <mc:Choice xmlns:a14="http://schemas.microsoft.com/office/drawing/2010/main" Requires="a14"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C81261F0-13A6-B244-9990-F47B0F54173F}">
          <dgm:prSet phldrT="[Text]" custT="1"/>
          <dgm:spPr>
            <a:solidFill>
              <a:schemeClr val="accent1">
                <a:alpha val="50000"/>
              </a:schemeClr>
            </a:solidFill>
          </dgm:spPr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𝑥_2</a:t>
              </a:r>
              <a:endParaRPr lang="en-US" sz="2000" dirty="0"/>
            </a:p>
          </dgm:t>
        </dgm:pt>
      </mc:Fallback>
    </mc:AlternateConten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8D7492A8-278E-FD4C-8086-2BE1534D2DCD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C81261F0-13A6-B244-9990-F47B0F54173F}">
      <dgm:prSet phldrT="[Text]"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s-ES_tradnl">
              <a:noFill/>
            </a:rPr>
            <a:t> </a:t>
          </a:r>
        </a:p>
      </dgm:t>
    </dgm:pt>
    <dgm:pt modelId="{A619AC8E-7F38-B346-8A2A-7B665F771731}" type="par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CA81A59B-FB5D-DE4B-8144-AC26FB1A73EE}" type="sibTrans" cxnId="{2F13699C-5E7D-9640-97C6-DE3C3DADFBD5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EECBBB3-AA60-D241-8E60-9C3CEF3B2BF3}" type="pres">
      <dgm:prSet presAssocID="{C81261F0-13A6-B244-9990-F47B0F54173F}" presName="circ2" presStyleLbl="vennNode1" presStyleIdx="1" presStyleCnt="2"/>
      <dgm:spPr/>
    </dgm:pt>
    <dgm:pt modelId="{05333E9B-8074-8E47-A6BB-C73E65E11EFB}" type="pres">
      <dgm:prSet presAssocID="{C81261F0-13A6-B244-9990-F47B0F54173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557912A-CFBB-6F4C-B20E-B0049B4C21DE}" type="presOf" srcId="{C81261F0-13A6-B244-9990-F47B0F54173F}" destId="{8EECBBB3-AA60-D241-8E60-9C3CEF3B2BF3}" srcOrd="0" destOrd="0" presId="urn:microsoft.com/office/officeart/2005/8/layout/venn1"/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144FB696-6622-8440-9075-075C1CCC3B9E}" type="presOf" srcId="{C81261F0-13A6-B244-9990-F47B0F54173F}" destId="{05333E9B-8074-8E47-A6BB-C73E65E11EFB}" srcOrd="1" destOrd="0" presId="urn:microsoft.com/office/officeart/2005/8/layout/venn1"/>
    <dgm:cxn modelId="{2F13699C-5E7D-9640-97C6-DE3C3DADFBD5}" srcId="{3E28D759-55FE-3146-9FD4-51B029B2A418}" destId="{C81261F0-13A6-B244-9990-F47B0F54173F}" srcOrd="1" destOrd="0" parTransId="{A619AC8E-7F38-B346-8A2A-7B665F771731}" sibTransId="{CA81A59B-FB5D-DE4B-8144-AC26FB1A73EE}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C4AA657F-E18B-9943-9618-2FEE6CCF8D92}" type="presParOf" srcId="{58CF43AA-777F-A340-B36B-FF1805458225}" destId="{8EECBBB3-AA60-D241-8E60-9C3CEF3B2BF3}" srcOrd="2" destOrd="0" presId="urn:microsoft.com/office/officeart/2005/8/layout/venn1"/>
    <dgm:cxn modelId="{3D4BFE3F-5EA8-DA4A-B0D7-D981539DDA5C}" type="presParOf" srcId="{58CF43AA-777F-A340-B36B-FF1805458225}" destId="{05333E9B-8074-8E47-A6BB-C73E65E11EFB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28D759-55FE-3146-9FD4-51B029B2A418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mc:AlternateContent xmlns:mc="http://schemas.openxmlformats.org/markup-compatibility/2006">
      <mc:Choice xmlns:a14="http://schemas.microsoft.com/office/drawing/2010/main" Requires="a14">
        <dgm:pt modelId="{8D7492A8-278E-FD4C-8086-2BE1534D2DCD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8D7492A8-278E-FD4C-8086-2BE1534D2DCD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𝑥_1</a:t>
              </a:r>
              <a:endParaRPr lang="en-US" sz="2000" dirty="0"/>
            </a:p>
          </dgm:t>
        </dgm:pt>
      </mc:Fallback>
    </mc:AlternateContent>
    <dgm:pt modelId="{C36F8B83-FD5F-A042-9BA9-A328805B719E}" type="par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dgm:pt modelId="{1BBC662D-2BA3-DD45-A9D2-7788BF1FB655}" type="sibTrans" cxnId="{7A3827C8-D753-1C47-B91B-64260416FFC1}">
      <dgm:prSet/>
      <dgm:spPr/>
      <dgm:t>
        <a:bodyPr/>
        <a:lstStyle/>
        <a:p>
          <a:pPr algn="ctr"/>
          <a:endParaRPr lang="en-US" sz="1200"/>
        </a:p>
      </dgm:t>
    </dgm:pt>
    <mc:AlternateContent xmlns:mc="http://schemas.openxmlformats.org/markup-compatibility/2006">
      <mc:Choice xmlns:a14="http://schemas.microsoft.com/office/drawing/2010/main" Requires="a14">
        <dgm:pt modelId="{00B08939-1731-3947-93BD-D37794B98D04}">
          <dgm:prSet phldrT="[Text]" custT="1"/>
          <dgm:spPr/>
          <dgm:t>
            <a:bodyPr/>
            <a:lstStyle/>
            <a:p>
              <a:pPr algn="ctr"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m:oMathPara>
              </a14:m>
              <a:endParaRPr lang="en-US" sz="2000" dirty="0"/>
            </a:p>
          </dgm:t>
        </dgm:pt>
      </mc:Choice>
      <mc:Fallback>
        <dgm:pt modelId="{00B08939-1731-3947-93BD-D37794B98D04}">
          <dgm:prSet phldrT="[Text]" custT="1"/>
          <dgm:spPr/>
          <dgm:t>
            <a:bodyPr/>
            <a:lstStyle/>
            <a:p>
              <a:pPr algn="ctr"/>
              <a:r>
                <a:rPr lang="en-US" sz="2000" b="0" i="0">
                  <a:latin typeface="Cambria Math" panose="02040503050406030204" pitchFamily="18" charset="0"/>
                </a:rPr>
                <a:t>𝑥_3</a:t>
              </a:r>
              <a:endParaRPr lang="en-US" sz="2000" dirty="0"/>
            </a:p>
          </dgm:t>
        </dgm:pt>
      </mc:Fallback>
    </mc:AlternateContent>
    <dgm:pt modelId="{DE288537-0975-E742-A326-E1BE184B0E53}" type="par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04808BF2-FEE1-2A40-8AAA-D4FFBE955419}" type="sibTrans" cxnId="{C9076785-FEF3-C24A-BF27-2A3BDE370C19}">
      <dgm:prSet/>
      <dgm:spPr/>
      <dgm:t>
        <a:bodyPr/>
        <a:lstStyle/>
        <a:p>
          <a:pPr algn="ctr"/>
          <a:endParaRPr lang="en-US" sz="1200"/>
        </a:p>
      </dgm:t>
    </dgm:pt>
    <dgm:pt modelId="{58CF43AA-777F-A340-B36B-FF1805458225}" type="pres">
      <dgm:prSet presAssocID="{3E28D759-55FE-3146-9FD4-51B029B2A418}" presName="compositeShape" presStyleCnt="0">
        <dgm:presLayoutVars>
          <dgm:chMax val="7"/>
          <dgm:dir/>
          <dgm:resizeHandles val="exact"/>
        </dgm:presLayoutVars>
      </dgm:prSet>
      <dgm:spPr/>
    </dgm:pt>
    <dgm:pt modelId="{6B3D1743-F28F-D040-8118-A6E4ED2224C3}" type="pres">
      <dgm:prSet presAssocID="{8D7492A8-278E-FD4C-8086-2BE1534D2DCD}" presName="circ1" presStyleLbl="vennNode1" presStyleIdx="0" presStyleCnt="2"/>
      <dgm:spPr/>
    </dgm:pt>
    <dgm:pt modelId="{1F1DDA0D-9338-D44D-9A38-A13D9FE17E19}" type="pres">
      <dgm:prSet presAssocID="{8D7492A8-278E-FD4C-8086-2BE1534D2DCD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A3A7BC7-85DF-0442-86F2-937DD59A5BA1}" type="pres">
      <dgm:prSet presAssocID="{00B08939-1731-3947-93BD-D37794B98D04}" presName="circ2" presStyleLbl="vennNode1" presStyleIdx="1" presStyleCnt="2"/>
      <dgm:spPr/>
    </dgm:pt>
    <dgm:pt modelId="{642C6E39-7669-DA45-B88F-78C172682B6C}" type="pres">
      <dgm:prSet presAssocID="{00B08939-1731-3947-93BD-D37794B98D0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DCBBC2B-1432-A248-880F-0FCA20CBCAE4}" type="presOf" srcId="{8D7492A8-278E-FD4C-8086-2BE1534D2DCD}" destId="{1F1DDA0D-9338-D44D-9A38-A13D9FE17E19}" srcOrd="1" destOrd="0" presId="urn:microsoft.com/office/officeart/2005/8/layout/venn1"/>
    <dgm:cxn modelId="{10EC953F-2D59-ED43-A9D1-33162E6CBC31}" type="presOf" srcId="{8D7492A8-278E-FD4C-8086-2BE1534D2DCD}" destId="{6B3D1743-F28F-D040-8118-A6E4ED2224C3}" srcOrd="0" destOrd="0" presId="urn:microsoft.com/office/officeart/2005/8/layout/venn1"/>
    <dgm:cxn modelId="{63833049-B337-6747-B676-1EBD6E56AA53}" type="presOf" srcId="{00B08939-1731-3947-93BD-D37794B98D04}" destId="{DA3A7BC7-85DF-0442-86F2-937DD59A5BA1}" srcOrd="0" destOrd="0" presId="urn:microsoft.com/office/officeart/2005/8/layout/venn1"/>
    <dgm:cxn modelId="{45D67153-0D27-CB47-8E96-3086D8C1CD2C}" type="presOf" srcId="{3E28D759-55FE-3146-9FD4-51B029B2A418}" destId="{58CF43AA-777F-A340-B36B-FF1805458225}" srcOrd="0" destOrd="0" presId="urn:microsoft.com/office/officeart/2005/8/layout/venn1"/>
    <dgm:cxn modelId="{C9076785-FEF3-C24A-BF27-2A3BDE370C19}" srcId="{3E28D759-55FE-3146-9FD4-51B029B2A418}" destId="{00B08939-1731-3947-93BD-D37794B98D04}" srcOrd="1" destOrd="0" parTransId="{DE288537-0975-E742-A326-E1BE184B0E53}" sibTransId="{04808BF2-FEE1-2A40-8AAA-D4FFBE955419}"/>
    <dgm:cxn modelId="{951650B2-E356-5741-B2F3-769223B6E8D5}" type="presOf" srcId="{00B08939-1731-3947-93BD-D37794B98D04}" destId="{642C6E39-7669-DA45-B88F-78C172682B6C}" srcOrd="1" destOrd="0" presId="urn:microsoft.com/office/officeart/2005/8/layout/venn1"/>
    <dgm:cxn modelId="{7A3827C8-D753-1C47-B91B-64260416FFC1}" srcId="{3E28D759-55FE-3146-9FD4-51B029B2A418}" destId="{8D7492A8-278E-FD4C-8086-2BE1534D2DCD}" srcOrd="0" destOrd="0" parTransId="{C36F8B83-FD5F-A042-9BA9-A328805B719E}" sibTransId="{1BBC662D-2BA3-DD45-A9D2-7788BF1FB655}"/>
    <dgm:cxn modelId="{24145873-3E96-C14A-A605-4772FFDC473E}" type="presParOf" srcId="{58CF43AA-777F-A340-B36B-FF1805458225}" destId="{6B3D1743-F28F-D040-8118-A6E4ED2224C3}" srcOrd="0" destOrd="0" presId="urn:microsoft.com/office/officeart/2005/8/layout/venn1"/>
    <dgm:cxn modelId="{3A8A4925-C281-0542-B730-F6B2524183B3}" type="presParOf" srcId="{58CF43AA-777F-A340-B36B-FF1805458225}" destId="{1F1DDA0D-9338-D44D-9A38-A13D9FE17E19}" srcOrd="1" destOrd="0" presId="urn:microsoft.com/office/officeart/2005/8/layout/venn1"/>
    <dgm:cxn modelId="{36F1D521-B36F-1D48-A03D-FCE37AE166AC}" type="presParOf" srcId="{58CF43AA-777F-A340-B36B-FF1805458225}" destId="{DA3A7BC7-85DF-0442-86F2-937DD59A5BA1}" srcOrd="2" destOrd="0" presId="urn:microsoft.com/office/officeart/2005/8/layout/venn1"/>
    <dgm:cxn modelId="{F1EA4B02-D17A-EB45-B5C7-802D5F987CA9}" type="presParOf" srcId="{58CF43AA-777F-A340-B36B-FF1805458225}" destId="{642C6E39-7669-DA45-B88F-78C172682B6C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63191" y="156604"/>
          <a:ext cx="1006536" cy="100653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497396" y="332748"/>
        <a:ext cx="738126" cy="452941"/>
      </dsp:txXfrm>
    </dsp:sp>
    <dsp:sp modelId="{DA3A7BC7-85DF-0442-86F2-937DD59A5BA1}">
      <dsp:nvSpPr>
        <dsp:cNvPr id="0" name=""/>
        <dsp:cNvSpPr/>
      </dsp:nvSpPr>
      <dsp:spPr>
        <a:xfrm>
          <a:off x="726383" y="785689"/>
          <a:ext cx="1006536" cy="100653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34216" y="1045711"/>
        <a:ext cx="603921" cy="553594"/>
      </dsp:txXfrm>
    </dsp:sp>
    <dsp:sp modelId="{32494F0F-D940-144F-A38A-E19D6C488FE7}">
      <dsp:nvSpPr>
        <dsp:cNvPr id="0" name=""/>
        <dsp:cNvSpPr/>
      </dsp:nvSpPr>
      <dsp:spPr>
        <a:xfrm>
          <a:off x="0" y="785689"/>
          <a:ext cx="1006536" cy="100653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94782" y="1045711"/>
        <a:ext cx="603921" cy="5535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8EECBBB3-AA60-D241-8E60-9C3CEF3B2BF3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DA3A7BC7-85DF-0442-86F2-937DD59A5BA1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8EECBBB3-AA60-D241-8E60-9C3CEF3B2BF3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1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3D1743-F28F-D040-8118-A6E4ED2224C3}">
      <dsp:nvSpPr>
        <dsp:cNvPr id="0" name=""/>
        <dsp:cNvSpPr/>
      </dsp:nvSpPr>
      <dsp:spPr>
        <a:xfrm>
          <a:off x="38990" y="493530"/>
          <a:ext cx="961770" cy="96177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73291" y="606943"/>
        <a:ext cx="554534" cy="734943"/>
      </dsp:txXfrm>
    </dsp:sp>
    <dsp:sp modelId="{DA3A7BC7-85DF-0442-86F2-937DD59A5BA1}">
      <dsp:nvSpPr>
        <dsp:cNvPr id="0" name=""/>
        <dsp:cNvSpPr/>
      </dsp:nvSpPr>
      <dsp:spPr>
        <a:xfrm>
          <a:off x="732158" y="493530"/>
          <a:ext cx="961770" cy="96177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sSub>
                  <m:sSubPr>
                    <m:ctrlPr>
                      <a:rPr lang="en-US" sz="2000" b="0" i="1" kern="1200" smtClean="0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 lang="en-US" sz="2000" b="0" i="1" kern="1200" smtClean="0">
                        <a:latin typeface="Cambria Math" panose="02040503050406030204" pitchFamily="18" charset="0"/>
                      </a:rPr>
                      <m:t>3</m:t>
                    </m:r>
                  </m:sub>
                </m:sSub>
              </m:oMath>
            </m:oMathPara>
          </a14:m>
          <a:endParaRPr lang="en-US" sz="2000" kern="1200" dirty="0"/>
        </a:p>
      </dsp:txBody>
      <dsp:txXfrm>
        <a:off x="1005093" y="606943"/>
        <a:ext cx="554534" cy="734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5/28/22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5/28/22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5/28/22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5/28/22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5/28/22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2.xml"/><Relationship Id="rId18" Type="http://schemas.openxmlformats.org/officeDocument/2006/relationships/diagramColors" Target="../diagrams/colors3.xml"/><Relationship Id="rId26" Type="http://schemas.microsoft.com/office/2007/relationships/diagramDrawing" Target="../diagrams/drawing4.xml"/><Relationship Id="rId21" Type="http://schemas.openxmlformats.org/officeDocument/2006/relationships/image" Target="../media/image61.png"/><Relationship Id="rId34" Type="http://schemas.openxmlformats.org/officeDocument/2006/relationships/image" Target="../media/image66.png"/><Relationship Id="rId7" Type="http://schemas.openxmlformats.org/officeDocument/2006/relationships/diagramData" Target="../diagrams/data2.xml"/><Relationship Id="rId12" Type="http://schemas.openxmlformats.org/officeDocument/2006/relationships/diagramColors" Target="../diagrams/colors2.xml"/><Relationship Id="rId17" Type="http://schemas.openxmlformats.org/officeDocument/2006/relationships/diagramQuickStyle" Target="../diagrams/quickStyle3.xml"/><Relationship Id="rId25" Type="http://schemas.openxmlformats.org/officeDocument/2006/relationships/diagramColors" Target="../diagrams/colors4.xml"/><Relationship Id="rId33" Type="http://schemas.openxmlformats.org/officeDocument/2006/relationships/diagramData" Target="../diagrams/data10.xml"/><Relationship Id="rId2" Type="http://schemas.openxmlformats.org/officeDocument/2006/relationships/diagramData" Target="../diagrams/data1.xml"/><Relationship Id="rId16" Type="http://schemas.openxmlformats.org/officeDocument/2006/relationships/diagramLayout" Target="../diagrams/layout3.xml"/><Relationship Id="rId20" Type="http://schemas.openxmlformats.org/officeDocument/2006/relationships/diagramData" Target="../diagrams/data6.xml"/><Relationship Id="rId29" Type="http://schemas.openxmlformats.org/officeDocument/2006/relationships/diagramLayout" Target="../diagrams/layout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diagramQuickStyle" Target="../diagrams/quickStyle2.xml"/><Relationship Id="rId24" Type="http://schemas.openxmlformats.org/officeDocument/2006/relationships/diagramQuickStyle" Target="../diagrams/quickStyle4.xml"/><Relationship Id="rId32" Type="http://schemas.microsoft.com/office/2007/relationships/diagramDrawing" Target="../diagrams/drawing5.xml"/><Relationship Id="rId37" Type="http://schemas.openxmlformats.org/officeDocument/2006/relationships/image" Target="../media/image69.png"/><Relationship Id="rId5" Type="http://schemas.openxmlformats.org/officeDocument/2006/relationships/diagramColors" Target="../diagrams/colors1.xml"/><Relationship Id="rId15" Type="http://schemas.openxmlformats.org/officeDocument/2006/relationships/diagramData" Target="../diagrams/data5.xml"/><Relationship Id="rId23" Type="http://schemas.openxmlformats.org/officeDocument/2006/relationships/diagramLayout" Target="../diagrams/layout4.xml"/><Relationship Id="rId28" Type="http://schemas.openxmlformats.org/officeDocument/2006/relationships/diagramData" Target="../diagrams/data9.xml"/><Relationship Id="rId36" Type="http://schemas.openxmlformats.org/officeDocument/2006/relationships/image" Target="../media/image68.png"/><Relationship Id="rId10" Type="http://schemas.openxmlformats.org/officeDocument/2006/relationships/diagramLayout" Target="../diagrams/layout2.xml"/><Relationship Id="rId19" Type="http://schemas.microsoft.com/office/2007/relationships/diagramDrawing" Target="../diagrams/drawing3.xml"/><Relationship Id="rId31" Type="http://schemas.openxmlformats.org/officeDocument/2006/relationships/diagramColors" Target="../diagrams/colors5.xml"/><Relationship Id="rId4" Type="http://schemas.openxmlformats.org/officeDocument/2006/relationships/diagramQuickStyle" Target="../diagrams/quickStyle1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Relationship Id="rId22" Type="http://schemas.openxmlformats.org/officeDocument/2006/relationships/diagramData" Target="../diagrams/data7.xml"/><Relationship Id="rId27" Type="http://schemas.openxmlformats.org/officeDocument/2006/relationships/diagramData" Target="../diagrams/data8.xml"/><Relationship Id="rId30" Type="http://schemas.openxmlformats.org/officeDocument/2006/relationships/diagramQuickStyle" Target="../diagrams/quickStyle5.xml"/><Relationship Id="rId35" Type="http://schemas.openxmlformats.org/officeDocument/2006/relationships/image" Target="../media/image67.png"/><Relationship Id="rId8" Type="http://schemas.openxmlformats.org/officeDocument/2006/relationships/image" Target="../media/image56.png"/><Relationship Id="rId3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sv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4.sv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2.png"/><Relationship Id="rId7" Type="http://schemas.openxmlformats.org/officeDocument/2006/relationships/image" Target="../media/image76.svg"/><Relationship Id="rId12" Type="http://schemas.openxmlformats.org/officeDocument/2006/relationships/image" Target="../media/image87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6.png"/><Relationship Id="rId5" Type="http://schemas.openxmlformats.org/officeDocument/2006/relationships/image" Target="../media/image74.svg"/><Relationship Id="rId10" Type="http://schemas.openxmlformats.org/officeDocument/2006/relationships/image" Target="../media/image85.png"/><Relationship Id="rId4" Type="http://schemas.openxmlformats.org/officeDocument/2006/relationships/image" Target="../media/image73.png"/><Relationship Id="rId9" Type="http://schemas.openxmlformats.org/officeDocument/2006/relationships/image" Target="../media/image8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5.png"/><Relationship Id="rId18" Type="http://schemas.openxmlformats.org/officeDocument/2006/relationships/image" Target="../media/image100.svg"/><Relationship Id="rId26" Type="http://schemas.openxmlformats.org/officeDocument/2006/relationships/image" Target="../media/image108.png"/><Relationship Id="rId3" Type="http://schemas.openxmlformats.org/officeDocument/2006/relationships/image" Target="../media/image89.png"/><Relationship Id="rId21" Type="http://schemas.openxmlformats.org/officeDocument/2006/relationships/image" Target="../media/image103.png"/><Relationship Id="rId34" Type="http://schemas.openxmlformats.org/officeDocument/2006/relationships/image" Target="../media/image116.png"/><Relationship Id="rId7" Type="http://schemas.openxmlformats.org/officeDocument/2006/relationships/image" Target="../media/image93.png"/><Relationship Id="rId12" Type="http://schemas.openxmlformats.org/officeDocument/2006/relationships/image" Target="../media/image76.sv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33" Type="http://schemas.openxmlformats.org/officeDocument/2006/relationships/image" Target="../media/image115.png"/><Relationship Id="rId2" Type="http://schemas.openxmlformats.org/officeDocument/2006/relationships/image" Target="../media/image88.png"/><Relationship Id="rId16" Type="http://schemas.openxmlformats.org/officeDocument/2006/relationships/image" Target="../media/image98.svg"/><Relationship Id="rId20" Type="http://schemas.openxmlformats.org/officeDocument/2006/relationships/image" Target="../media/image102.svg"/><Relationship Id="rId29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svg"/><Relationship Id="rId11" Type="http://schemas.openxmlformats.org/officeDocument/2006/relationships/image" Target="../media/image75.png"/><Relationship Id="rId24" Type="http://schemas.openxmlformats.org/officeDocument/2006/relationships/image" Target="../media/image106.png"/><Relationship Id="rId32" Type="http://schemas.openxmlformats.org/officeDocument/2006/relationships/image" Target="../media/image114.png"/><Relationship Id="rId5" Type="http://schemas.openxmlformats.org/officeDocument/2006/relationships/image" Target="../media/image9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28" Type="http://schemas.openxmlformats.org/officeDocument/2006/relationships/image" Target="../media/image110.png"/><Relationship Id="rId10" Type="http://schemas.openxmlformats.org/officeDocument/2006/relationships/image" Target="../media/image74.svg"/><Relationship Id="rId19" Type="http://schemas.openxmlformats.org/officeDocument/2006/relationships/image" Target="../media/image101.png"/><Relationship Id="rId31" Type="http://schemas.openxmlformats.org/officeDocument/2006/relationships/image" Target="../media/image113.png"/><Relationship Id="rId4" Type="http://schemas.openxmlformats.org/officeDocument/2006/relationships/image" Target="../media/image90.png"/><Relationship Id="rId9" Type="http://schemas.openxmlformats.org/officeDocument/2006/relationships/image" Target="../media/image73.png"/><Relationship Id="rId14" Type="http://schemas.openxmlformats.org/officeDocument/2006/relationships/image" Target="../media/image96.svg"/><Relationship Id="rId22" Type="http://schemas.openxmlformats.org/officeDocument/2006/relationships/image" Target="../media/image104.svg"/><Relationship Id="rId27" Type="http://schemas.openxmlformats.org/officeDocument/2006/relationships/image" Target="../media/image109.png"/><Relationship Id="rId30" Type="http://schemas.openxmlformats.org/officeDocument/2006/relationships/image" Target="../media/image112.png"/><Relationship Id="rId8" Type="http://schemas.openxmlformats.org/officeDocument/2006/relationships/image" Target="../media/image94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18" Type="http://schemas.openxmlformats.org/officeDocument/2006/relationships/image" Target="../media/image41.sv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17" Type="http://schemas.openxmlformats.org/officeDocument/2006/relationships/image" Target="../media/image40.png"/><Relationship Id="rId25" Type="http://schemas.openxmlformats.org/officeDocument/2006/relationships/image" Target="../media/image48.svg"/><Relationship Id="rId2" Type="http://schemas.openxmlformats.org/officeDocument/2006/relationships/image" Target="../media/image25.png"/><Relationship Id="rId16" Type="http://schemas.openxmlformats.org/officeDocument/2006/relationships/image" Target="../media/image39.svg"/><Relationship Id="rId20" Type="http://schemas.openxmlformats.org/officeDocument/2006/relationships/image" Target="../media/image43.png"/><Relationship Id="rId29" Type="http://schemas.openxmlformats.org/officeDocument/2006/relationships/image" Target="../media/image52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svg"/><Relationship Id="rId28" Type="http://schemas.openxmlformats.org/officeDocument/2006/relationships/image" Target="../media/image51.png"/><Relationship Id="rId10" Type="http://schemas.openxmlformats.org/officeDocument/2006/relationships/image" Target="../media/image33.svg"/><Relationship Id="rId19" Type="http://schemas.openxmlformats.org/officeDocument/2006/relationships/image" Target="../media/image42.pn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Relationship Id="rId22" Type="http://schemas.openxmlformats.org/officeDocument/2006/relationships/image" Target="../media/image45.png"/><Relationship Id="rId27" Type="http://schemas.openxmlformats.org/officeDocument/2006/relationships/image" Target="../media/image50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</a:t>
            </a:r>
            <a:r>
              <a:rPr lang="en-US" dirty="0" err="1"/>
              <a:t>Ingenueo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Naïve Bayes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72B3FBF-4CA2-22D8-DB5C-549D9D161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3481253"/>
                  </p:ext>
                </p:extLst>
              </p:nvPr>
            </p:nvGraphicFramePr>
            <p:xfrm>
              <a:off x="728978" y="1822000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572B3FBF-4CA2-22D8-DB5C-549D9D161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23481253"/>
                  </p:ext>
                </p:extLst>
              </p:nvPr>
            </p:nvGraphicFramePr>
            <p:xfrm>
              <a:off x="728978" y="1822000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67CDFB5-E717-C96E-0D12-9954608F2D24}"/>
              </a:ext>
            </a:extLst>
          </p:cNvPr>
          <p:cNvSpPr txBox="1"/>
          <p:nvPr/>
        </p:nvSpPr>
        <p:spPr>
          <a:xfrm>
            <a:off x="605643" y="1502211"/>
            <a:ext cx="1092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Múltiples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Predictores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9ECD9E-71A0-A7C5-3112-C93E14B364CB}"/>
                  </a:ext>
                </a:extLst>
              </p:cNvPr>
              <p:cNvSpPr txBox="1"/>
              <p:nvPr/>
            </p:nvSpPr>
            <p:spPr>
              <a:xfrm>
                <a:off x="2549680" y="2504028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9ECD9E-71A0-A7C5-3112-C93E14B3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680" y="2504028"/>
                <a:ext cx="116983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Content Placeholder 6">
                <a:extLst>
                  <a:ext uri="{FF2B5EF4-FFF2-40B4-BE49-F238E27FC236}">
                    <a16:creationId xmlns:a16="http://schemas.microsoft.com/office/drawing/2014/main" id="{9B191F9E-109E-367F-19DF-5EDDA11897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2011901"/>
                  </p:ext>
                </p:extLst>
              </p:nvPr>
            </p:nvGraphicFramePr>
            <p:xfrm>
              <a:off x="3861115" y="184558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Choice>
        <mc:Fallback>
          <p:graphicFrame>
            <p:nvGraphicFramePr>
              <p:cNvPr id="12" name="Content Placeholder 6">
                <a:extLst>
                  <a:ext uri="{FF2B5EF4-FFF2-40B4-BE49-F238E27FC236}">
                    <a16:creationId xmlns:a16="http://schemas.microsoft.com/office/drawing/2014/main" id="{9B191F9E-109E-367F-19DF-5EDDA118975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52011901"/>
                  </p:ext>
                </p:extLst>
              </p:nvPr>
            </p:nvGraphicFramePr>
            <p:xfrm>
              <a:off x="3861115" y="184558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0" r:qs="rId11" r:cs="rId12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6">
                <a:extLst>
                  <a:ext uri="{FF2B5EF4-FFF2-40B4-BE49-F238E27FC236}">
                    <a16:creationId xmlns:a16="http://schemas.microsoft.com/office/drawing/2014/main" id="{D0385625-6707-7C19-5A7E-7B47CBF627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9372867"/>
                  </p:ext>
                </p:extLst>
              </p:nvPr>
            </p:nvGraphicFramePr>
            <p:xfrm>
              <a:off x="6921815" y="1854369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5" r:lo="rId16" r:qs="rId17" r:cs="rId18"/>
              </a:graphicData>
            </a:graphic>
          </p:graphicFrame>
        </mc:Choice>
        <mc:Fallback>
          <p:graphicFrame>
            <p:nvGraphicFramePr>
              <p:cNvPr id="13" name="Content Placeholder 6">
                <a:extLst>
                  <a:ext uri="{FF2B5EF4-FFF2-40B4-BE49-F238E27FC236}">
                    <a16:creationId xmlns:a16="http://schemas.microsoft.com/office/drawing/2014/main" id="{D0385625-6707-7C19-5A7E-7B47CBF627F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99372867"/>
                  </p:ext>
                </p:extLst>
              </p:nvPr>
            </p:nvGraphicFramePr>
            <p:xfrm>
              <a:off x="6921815" y="1854369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0" r:lo="rId16" r:qs="rId17" r:cs="rId18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D49A82-1F63-CB10-C1E4-F0D83FA31E5C}"/>
                  </a:ext>
                </a:extLst>
              </p:cNvPr>
              <p:cNvSpPr txBox="1"/>
              <p:nvPr/>
            </p:nvSpPr>
            <p:spPr>
              <a:xfrm>
                <a:off x="5664200" y="2466237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D49A82-1F63-CB10-C1E4-F0D83FA3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200" y="2466237"/>
                <a:ext cx="1169833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F7520FC-EFC7-7C01-589C-42B5A51A2255}"/>
              </a:ext>
            </a:extLst>
          </p:cNvPr>
          <p:cNvSpPr txBox="1"/>
          <p:nvPr/>
        </p:nvSpPr>
        <p:spPr>
          <a:xfrm>
            <a:off x="605642" y="4001059"/>
            <a:ext cx="10927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Problema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con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Infrecuentes</a:t>
            </a:r>
            <a:endParaRPr lang="en-US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Content Placeholder 6">
                <a:extLst>
                  <a:ext uri="{FF2B5EF4-FFF2-40B4-BE49-F238E27FC236}">
                    <a16:creationId xmlns:a16="http://schemas.microsoft.com/office/drawing/2014/main" id="{B39A9A20-30EC-FDB1-5ADD-44DBBE2F7A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7133040"/>
                  </p:ext>
                </p:extLst>
              </p:nvPr>
            </p:nvGraphicFramePr>
            <p:xfrm>
              <a:off x="658813" y="435389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</mc:Choice>
        <mc:Fallback>
          <p:graphicFrame>
            <p:nvGraphicFramePr>
              <p:cNvPr id="18" name="Content Placeholder 6">
                <a:extLst>
                  <a:ext uri="{FF2B5EF4-FFF2-40B4-BE49-F238E27FC236}">
                    <a16:creationId xmlns:a16="http://schemas.microsoft.com/office/drawing/2014/main" id="{B39A9A20-30EC-FDB1-5ADD-44DBBE2F7A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17133040"/>
                  </p:ext>
                </p:extLst>
              </p:nvPr>
            </p:nvGraphicFramePr>
            <p:xfrm>
              <a:off x="658813" y="435389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3" r:qs="rId24" r:cs="rId25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Content Placeholder 6">
                <a:extLst>
                  <a:ext uri="{FF2B5EF4-FFF2-40B4-BE49-F238E27FC236}">
                    <a16:creationId xmlns:a16="http://schemas.microsoft.com/office/drawing/2014/main" id="{A043838F-7669-6109-C003-1E0427235F3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778665"/>
                  </p:ext>
                </p:extLst>
              </p:nvPr>
            </p:nvGraphicFramePr>
            <p:xfrm>
              <a:off x="3719513" y="435389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8" r:lo="rId29" r:qs="rId30" r:cs="rId31"/>
              </a:graphicData>
            </a:graphic>
          </p:graphicFrame>
        </mc:Choice>
        <mc:Fallback>
          <p:graphicFrame>
            <p:nvGraphicFramePr>
              <p:cNvPr id="19" name="Content Placeholder 6">
                <a:extLst>
                  <a:ext uri="{FF2B5EF4-FFF2-40B4-BE49-F238E27FC236}">
                    <a16:creationId xmlns:a16="http://schemas.microsoft.com/office/drawing/2014/main" id="{A043838F-7669-6109-C003-1E0427235F3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6778665"/>
                  </p:ext>
                </p:extLst>
              </p:nvPr>
            </p:nvGraphicFramePr>
            <p:xfrm>
              <a:off x="3719513" y="4353896"/>
              <a:ext cx="1732920" cy="19488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3" r:lo="rId29" r:qs="rId30" r:cs="rId31"/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B972C-1246-9DC1-2D01-01D0B6930AD1}"/>
                  </a:ext>
                </a:extLst>
              </p:cNvPr>
              <p:cNvSpPr txBox="1"/>
              <p:nvPr/>
            </p:nvSpPr>
            <p:spPr>
              <a:xfrm>
                <a:off x="2461898" y="5035924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8FB972C-1246-9DC1-2D01-01D0B6930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898" y="5035924"/>
                <a:ext cx="1169833" cy="58477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C8724F-59AE-4558-9353-1E4481691FE1}"/>
                  </a:ext>
                </a:extLst>
              </p:cNvPr>
              <p:cNvSpPr txBox="1"/>
              <p:nvPr/>
            </p:nvSpPr>
            <p:spPr>
              <a:xfrm>
                <a:off x="5341624" y="5035924"/>
                <a:ext cx="116983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C8724F-59AE-4558-9353-1E448169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624" y="5035924"/>
                <a:ext cx="1169833" cy="58477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60300C6-A4A5-9F0F-BE68-80A28C5B36C4}"/>
              </a:ext>
            </a:extLst>
          </p:cNvPr>
          <p:cNvGrpSpPr/>
          <p:nvPr/>
        </p:nvGrpSpPr>
        <p:grpSpPr>
          <a:xfrm>
            <a:off x="6466144" y="4630288"/>
            <a:ext cx="961770" cy="961770"/>
            <a:chOff x="38990" y="493530"/>
            <a:chExt cx="961770" cy="96177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DB63C9A-25E9-F31E-B1D7-2C1C077BDFF9}"/>
                </a:ext>
              </a:extLst>
            </p:cNvPr>
            <p:cNvSpPr/>
            <p:nvPr/>
          </p:nvSpPr>
          <p:spPr>
            <a:xfrm>
              <a:off x="38990" y="493530"/>
              <a:ext cx="961770" cy="96177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Oval 4">
                  <a:extLst>
                    <a:ext uri="{FF2B5EF4-FFF2-40B4-BE49-F238E27FC236}">
                      <a16:creationId xmlns:a16="http://schemas.microsoft.com/office/drawing/2014/main" id="{264ECF17-7E05-71C7-025A-7704372A0D97}"/>
                    </a:ext>
                  </a:extLst>
                </p:cNvPr>
                <p:cNvSpPr txBox="1"/>
                <p:nvPr/>
              </p:nvSpPr>
              <p:spPr>
                <a:xfrm>
                  <a:off x="173291" y="606943"/>
                  <a:ext cx="554534" cy="734943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kern="1200" dirty="0"/>
                </a:p>
              </p:txBody>
            </p:sp>
          </mc:Choice>
          <mc:Fallback>
            <p:sp>
              <p:nvSpPr>
                <p:cNvPr id="30" name="Oval 4">
                  <a:extLst>
                    <a:ext uri="{FF2B5EF4-FFF2-40B4-BE49-F238E27FC236}">
                      <a16:creationId xmlns:a16="http://schemas.microsoft.com/office/drawing/2014/main" id="{264ECF17-7E05-71C7-025A-7704372A0D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91" y="606943"/>
                  <a:ext cx="554534" cy="734943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782262-D0C9-282D-5D72-D8CC5E4866E0}"/>
              </a:ext>
            </a:extLst>
          </p:cNvPr>
          <p:cNvGrpSpPr/>
          <p:nvPr/>
        </p:nvGrpSpPr>
        <p:grpSpPr>
          <a:xfrm>
            <a:off x="7402769" y="5181405"/>
            <a:ext cx="961770" cy="961770"/>
            <a:chOff x="732158" y="493530"/>
            <a:chExt cx="961770" cy="961770"/>
          </a:xfrm>
          <a:solidFill>
            <a:schemeClr val="accent5">
              <a:alpha val="50000"/>
            </a:schemeClr>
          </a:solidFill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85BCB9C-B594-9368-97C9-85AD3D1EB532}"/>
                </a:ext>
              </a:extLst>
            </p:cNvPr>
            <p:cNvSpPr/>
            <p:nvPr/>
          </p:nvSpPr>
          <p:spPr>
            <a:xfrm>
              <a:off x="732158" y="493530"/>
              <a:ext cx="961770" cy="961770"/>
            </a:xfrm>
            <a:prstGeom prst="ellipse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6">
                  <a:extLst>
                    <a:ext uri="{FF2B5EF4-FFF2-40B4-BE49-F238E27FC236}">
                      <a16:creationId xmlns:a16="http://schemas.microsoft.com/office/drawing/2014/main" id="{7F7C3993-5535-C477-24B2-C5D09382E635}"/>
                    </a:ext>
                  </a:extLst>
                </p:cNvPr>
                <p:cNvSpPr txBox="1"/>
                <p:nvPr/>
              </p:nvSpPr>
              <p:spPr>
                <a:xfrm>
                  <a:off x="1005093" y="606943"/>
                  <a:ext cx="554534" cy="734943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pPr marL="0" lvl="0" indent="0" algn="ctr" defTabSz="8890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kern="120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kern="1200" dirty="0"/>
                </a:p>
              </p:txBody>
            </p:sp>
          </mc:Choice>
          <mc:Fallback>
            <p:sp>
              <p:nvSpPr>
                <p:cNvPr id="27" name="Oval 6">
                  <a:extLst>
                    <a:ext uri="{FF2B5EF4-FFF2-40B4-BE49-F238E27FC236}">
                      <a16:creationId xmlns:a16="http://schemas.microsoft.com/office/drawing/2014/main" id="{7F7C3993-5535-C477-24B2-C5D09382E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93" y="606943"/>
                  <a:ext cx="554534" cy="734943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4343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76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BD073EB-38B7-6370-6AB5-AD2C3D9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751681"/>
            <a:ext cx="10943607" cy="4522119"/>
          </a:xfrm>
        </p:spPr>
        <p:txBody>
          <a:bodyPr>
            <a:normAutofit/>
          </a:bodyPr>
          <a:lstStyle/>
          <a:p>
            <a:r>
              <a:rPr lang="en-US" sz="1800" dirty="0" err="1"/>
              <a:t>Estima</a:t>
            </a:r>
            <a:r>
              <a:rPr lang="en-US" sz="1800" dirty="0"/>
              <a:t> la </a:t>
            </a:r>
            <a:r>
              <a:rPr lang="en-US" sz="1800" dirty="0" err="1"/>
              <a:t>probabilidad</a:t>
            </a:r>
            <a:r>
              <a:rPr lang="en-US" sz="1800" dirty="0"/>
              <a:t> de que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observación</a:t>
            </a:r>
            <a:r>
              <a:rPr lang="en-US" sz="1800" dirty="0"/>
              <a:t>, dado un conjunto de </a:t>
            </a:r>
            <a:r>
              <a:rPr lang="en-US" sz="1800" dirty="0" err="1"/>
              <a:t>predictores</a:t>
            </a:r>
            <a:r>
              <a:rPr lang="en-US" sz="1800" dirty="0"/>
              <a:t>, </a:t>
            </a:r>
            <a:r>
              <a:rPr lang="en-US" sz="1800" dirty="0" err="1"/>
              <a:t>pertenezca</a:t>
            </a:r>
            <a:r>
              <a:rPr lang="en-US" sz="1800" dirty="0"/>
              <a:t> a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clase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Permite</a:t>
            </a:r>
            <a:r>
              <a:rPr lang="en-US" sz="1800" dirty="0"/>
              <a:t> la </a:t>
            </a:r>
            <a:r>
              <a:rPr lang="en-US" sz="1800" dirty="0" err="1"/>
              <a:t>reducción</a:t>
            </a:r>
            <a:r>
              <a:rPr lang="en-US" sz="1800" dirty="0"/>
              <a:t> de </a:t>
            </a:r>
            <a:r>
              <a:rPr lang="en-US" sz="1800" dirty="0" err="1"/>
              <a:t>dimensionalidad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función</a:t>
            </a:r>
            <a:r>
              <a:rPr lang="en-US" sz="1800" dirty="0"/>
              <a:t> de </a:t>
            </a:r>
            <a:r>
              <a:rPr lang="en-US" sz="1800" dirty="0" err="1"/>
              <a:t>maximar</a:t>
            </a:r>
            <a:r>
              <a:rPr lang="en-US" sz="1800" dirty="0"/>
              <a:t> la </a:t>
            </a:r>
            <a:r>
              <a:rPr lang="en-US" sz="1800" dirty="0" err="1"/>
              <a:t>capacidad</a:t>
            </a:r>
            <a:r>
              <a:rPr lang="en-US" sz="1800" dirty="0"/>
              <a:t> de </a:t>
            </a:r>
            <a:r>
              <a:rPr lang="en-US" sz="1800" dirty="0" err="1"/>
              <a:t>separar</a:t>
            </a:r>
            <a:r>
              <a:rPr lang="en-US" sz="1800" dirty="0"/>
              <a:t> las </a:t>
            </a:r>
            <a:r>
              <a:rPr lang="en-US" sz="1800" dirty="0" err="1"/>
              <a:t>clases</a:t>
            </a:r>
            <a:r>
              <a:rPr lang="en-US" sz="1800" dirty="0"/>
              <a:t> </a:t>
            </a:r>
            <a:r>
              <a:rPr lang="en-US" sz="1800" dirty="0" err="1"/>
              <a:t>considerando</a:t>
            </a:r>
            <a:r>
              <a:rPr lang="en-US" sz="1800" dirty="0"/>
              <a:t> la </a:t>
            </a:r>
            <a:r>
              <a:rPr lang="en-US" sz="1800" dirty="0" err="1"/>
              <a:t>máxima</a:t>
            </a:r>
            <a:r>
              <a:rPr lang="en-US" sz="1800" dirty="0"/>
              <a:t> </a:t>
            </a:r>
            <a:r>
              <a:rPr lang="en-US" sz="1800" dirty="0" err="1"/>
              <a:t>distancia</a:t>
            </a:r>
            <a:r>
              <a:rPr lang="en-US" sz="1800" dirty="0"/>
              <a:t> entre las medias y la </a:t>
            </a:r>
            <a:r>
              <a:rPr lang="en-US" sz="1800" dirty="0" err="1"/>
              <a:t>mínima</a:t>
            </a:r>
            <a:r>
              <a:rPr lang="en-US" sz="1800" dirty="0"/>
              <a:t> dispersion entre las </a:t>
            </a:r>
            <a:r>
              <a:rPr lang="en-US" sz="1800" dirty="0" err="1"/>
              <a:t>obsercaviones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/>
              <a:t>Es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alternativa</a:t>
            </a:r>
            <a:r>
              <a:rPr lang="en-US" sz="1800" dirty="0"/>
              <a:t> a la </a:t>
            </a:r>
            <a:r>
              <a:rPr lang="en-US" sz="1800" dirty="0" err="1"/>
              <a:t>regresión</a:t>
            </a:r>
            <a:r>
              <a:rPr lang="en-US" sz="1800" dirty="0"/>
              <a:t> </a:t>
            </a:r>
            <a:r>
              <a:rPr lang="en-US" sz="1800" dirty="0" err="1"/>
              <a:t>logística</a:t>
            </a:r>
            <a:r>
              <a:rPr lang="en-US" sz="1800" dirty="0"/>
              <a:t> </a:t>
            </a:r>
            <a:r>
              <a:rPr lang="en-US" sz="1800" dirty="0" err="1"/>
              <a:t>cuando</a:t>
            </a:r>
            <a:r>
              <a:rPr lang="en-US" sz="1800" dirty="0"/>
              <a:t>:</a:t>
            </a:r>
          </a:p>
          <a:p>
            <a:endParaRPr lang="en-US" sz="1800" dirty="0"/>
          </a:p>
          <a:p>
            <a:pPr lvl="1"/>
            <a:r>
              <a:rPr lang="en-US" sz="1800" dirty="0"/>
              <a:t>Las </a:t>
            </a:r>
            <a:r>
              <a:rPr lang="en-US" sz="1800" dirty="0" err="1"/>
              <a:t>categorías</a:t>
            </a:r>
            <a:r>
              <a:rPr lang="en-US" sz="1800" dirty="0"/>
              <a:t> a </a:t>
            </a:r>
            <a:r>
              <a:rPr lang="en-US" sz="1800" dirty="0" err="1"/>
              <a:t>predecir</a:t>
            </a:r>
            <a:r>
              <a:rPr lang="en-US" sz="1800" dirty="0"/>
              <a:t> </a:t>
            </a:r>
            <a:r>
              <a:rPr lang="en-US" sz="1800" dirty="0" err="1"/>
              <a:t>están</a:t>
            </a:r>
            <a:r>
              <a:rPr lang="en-US" sz="1800" dirty="0"/>
              <a:t> </a:t>
            </a:r>
            <a:r>
              <a:rPr lang="en-US" sz="1800" dirty="0" err="1"/>
              <a:t>suficientemente</a:t>
            </a:r>
            <a:r>
              <a:rPr lang="en-US" sz="1800" dirty="0"/>
              <a:t> </a:t>
            </a:r>
            <a:r>
              <a:rPr lang="en-US" sz="1800" dirty="0" err="1"/>
              <a:t>separadas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Se </a:t>
            </a:r>
            <a:r>
              <a:rPr lang="en-US" sz="1800" dirty="0" err="1"/>
              <a:t>cuentan</a:t>
            </a:r>
            <a:r>
              <a:rPr lang="en-US" sz="1800" dirty="0"/>
              <a:t> con </a:t>
            </a:r>
            <a:r>
              <a:rPr lang="en-US" sz="1800" dirty="0" err="1"/>
              <a:t>pocas</a:t>
            </a:r>
            <a:r>
              <a:rPr lang="en-US" sz="1800" dirty="0"/>
              <a:t> </a:t>
            </a:r>
            <a:r>
              <a:rPr lang="en-US" sz="1800" dirty="0" err="1"/>
              <a:t>observaciones</a:t>
            </a:r>
            <a:r>
              <a:rPr lang="en-US" sz="1800" dirty="0"/>
              <a:t> y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predictores</a:t>
            </a:r>
            <a:r>
              <a:rPr lang="en-US" sz="1800" dirty="0"/>
              <a:t> </a:t>
            </a:r>
            <a:r>
              <a:rPr lang="en-US" sz="1800" dirty="0" err="1"/>
              <a:t>siguen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distribución</a:t>
            </a:r>
            <a:r>
              <a:rPr lang="en-US" sz="1800" dirty="0"/>
              <a:t> similar a la normal.</a:t>
            </a:r>
          </a:p>
          <a:p>
            <a:endParaRPr lang="es-ES_tradnl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Analísis</a:t>
            </a:r>
            <a:r>
              <a:rPr lang="en-US" dirty="0"/>
              <a:t> Lineal </a:t>
            </a:r>
            <a:r>
              <a:rPr lang="en-US" dirty="0" err="1"/>
              <a:t>Discriminante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Linear Discriminant Analysis (LDA)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573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Analísis</a:t>
            </a:r>
            <a:r>
              <a:rPr lang="en-US" dirty="0"/>
              <a:t> Lineal </a:t>
            </a:r>
            <a:r>
              <a:rPr lang="en-US" dirty="0" err="1"/>
              <a:t>Discriminante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Linear Discriminant Analysis (LDA)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C9C695-CB72-1EFC-21CB-F090B2DEDB31}"/>
              </a:ext>
            </a:extLst>
          </p:cNvPr>
          <p:cNvCxnSpPr>
            <a:cxnSpLocks/>
          </p:cNvCxnSpPr>
          <p:nvPr/>
        </p:nvCxnSpPr>
        <p:spPr>
          <a:xfrm>
            <a:off x="790581" y="2871228"/>
            <a:ext cx="0" cy="172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itle 4">
                <a:extLst>
                  <a:ext uri="{FF2B5EF4-FFF2-40B4-BE49-F238E27FC236}">
                    <a16:creationId xmlns:a16="http://schemas.microsoft.com/office/drawing/2014/main" id="{A81318FB-7693-7D72-BBF4-44F10AA3F7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1534" y="2451113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97" name="Title 4">
                <a:extLst>
                  <a:ext uri="{FF2B5EF4-FFF2-40B4-BE49-F238E27FC236}">
                    <a16:creationId xmlns:a16="http://schemas.microsoft.com/office/drawing/2014/main" id="{A81318FB-7693-7D72-BBF4-44F10AA3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34" y="2451113"/>
                <a:ext cx="1298095" cy="259113"/>
              </a:xfrm>
              <a:prstGeom prst="rect">
                <a:avLst/>
              </a:prstGeom>
              <a:blipFill>
                <a:blip r:embed="rId2"/>
                <a:stretch>
                  <a:fillRect t="-4545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06426A-91BC-3123-5B0C-E1A52E0F23A1}"/>
              </a:ext>
            </a:extLst>
          </p:cNvPr>
          <p:cNvCxnSpPr>
            <a:cxnSpLocks/>
          </p:cNvCxnSpPr>
          <p:nvPr/>
        </p:nvCxnSpPr>
        <p:spPr>
          <a:xfrm flipH="1">
            <a:off x="790581" y="4593177"/>
            <a:ext cx="2211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itle 4">
                <a:extLst>
                  <a:ext uri="{FF2B5EF4-FFF2-40B4-BE49-F238E27FC236}">
                    <a16:creationId xmlns:a16="http://schemas.microsoft.com/office/drawing/2014/main" id="{67110E96-AC7C-2797-1EF3-742017A34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45466" y="4463620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01" name="Title 4">
                <a:extLst>
                  <a:ext uri="{FF2B5EF4-FFF2-40B4-BE49-F238E27FC236}">
                    <a16:creationId xmlns:a16="http://schemas.microsoft.com/office/drawing/2014/main" id="{67110E96-AC7C-2797-1EF3-742017A34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466" y="4463620"/>
                <a:ext cx="457375" cy="2591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itle 4">
                <a:extLst>
                  <a:ext uri="{FF2B5EF4-FFF2-40B4-BE49-F238E27FC236}">
                    <a16:creationId xmlns:a16="http://schemas.microsoft.com/office/drawing/2014/main" id="{A07E8529-11F8-D32A-9CD6-6052B87F77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2768" y="2656302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02" name="Title 4">
                <a:extLst>
                  <a:ext uri="{FF2B5EF4-FFF2-40B4-BE49-F238E27FC236}">
                    <a16:creationId xmlns:a16="http://schemas.microsoft.com/office/drawing/2014/main" id="{A07E8529-11F8-D32A-9CD6-6052B87F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68" y="2656302"/>
                <a:ext cx="457375" cy="259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Graphic 102" descr="Alien Face with solid fill">
            <a:extLst>
              <a:ext uri="{FF2B5EF4-FFF2-40B4-BE49-F238E27FC236}">
                <a16:creationId xmlns:a16="http://schemas.microsoft.com/office/drawing/2014/main" id="{FE85352F-8F20-C237-0AEF-6BFBC1187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03388" y="3442140"/>
            <a:ext cx="216000" cy="216000"/>
          </a:xfrm>
          <a:prstGeom prst="rect">
            <a:avLst/>
          </a:prstGeom>
        </p:spPr>
      </p:pic>
      <p:pic>
        <p:nvPicPr>
          <p:cNvPr id="104" name="Content Placeholder 6" descr="Acorn with solid fill">
            <a:extLst>
              <a:ext uri="{FF2B5EF4-FFF2-40B4-BE49-F238E27FC236}">
                <a16:creationId xmlns:a16="http://schemas.microsoft.com/office/drawing/2014/main" id="{68F99060-CCD7-5518-34C6-03D4E8531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1826" y="3077938"/>
            <a:ext cx="216000" cy="216000"/>
          </a:xfrm>
          <a:prstGeom prst="rect">
            <a:avLst/>
          </a:prstGeom>
        </p:spPr>
      </p:pic>
      <p:pic>
        <p:nvPicPr>
          <p:cNvPr id="105" name="Graphic 104" descr="Alien Face with solid fill">
            <a:extLst>
              <a:ext uri="{FF2B5EF4-FFF2-40B4-BE49-F238E27FC236}">
                <a16:creationId xmlns:a16="http://schemas.microsoft.com/office/drawing/2014/main" id="{4859FCF6-E5F2-C05C-1B3C-F8BB054C0B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39606" y="4269741"/>
            <a:ext cx="216000" cy="216000"/>
          </a:xfrm>
          <a:prstGeom prst="rect">
            <a:avLst/>
          </a:prstGeom>
        </p:spPr>
      </p:pic>
      <p:pic>
        <p:nvPicPr>
          <p:cNvPr id="106" name="Content Placeholder 6" descr="Acorn with solid fill">
            <a:extLst>
              <a:ext uri="{FF2B5EF4-FFF2-40B4-BE49-F238E27FC236}">
                <a16:creationId xmlns:a16="http://schemas.microsoft.com/office/drawing/2014/main" id="{B18A7F0C-3615-92FB-5B2A-73B81D0B2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5112" y="3442140"/>
            <a:ext cx="216000" cy="216000"/>
          </a:xfrm>
          <a:prstGeom prst="rect">
            <a:avLst/>
          </a:prstGeom>
        </p:spPr>
      </p:pic>
      <p:pic>
        <p:nvPicPr>
          <p:cNvPr id="107" name="Graphic 106" descr="Alien Face with solid fill">
            <a:extLst>
              <a:ext uri="{FF2B5EF4-FFF2-40B4-BE49-F238E27FC236}">
                <a16:creationId xmlns:a16="http://schemas.microsoft.com/office/drawing/2014/main" id="{6EE0C832-3F77-9788-7A60-92D600653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07760" y="4126402"/>
            <a:ext cx="216000" cy="216000"/>
          </a:xfrm>
          <a:prstGeom prst="rect">
            <a:avLst/>
          </a:prstGeom>
        </p:spPr>
      </p:pic>
      <p:pic>
        <p:nvPicPr>
          <p:cNvPr id="108" name="Content Placeholder 6" descr="Acorn with solid fill">
            <a:extLst>
              <a:ext uri="{FF2B5EF4-FFF2-40B4-BE49-F238E27FC236}">
                <a16:creationId xmlns:a16="http://schemas.microsoft.com/office/drawing/2014/main" id="{93DC2C1B-8075-83FD-AEC0-D3C54388DC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9438" y="4172283"/>
            <a:ext cx="216000" cy="216000"/>
          </a:xfrm>
          <a:prstGeom prst="rect">
            <a:avLst/>
          </a:prstGeom>
        </p:spPr>
      </p:pic>
      <p:pic>
        <p:nvPicPr>
          <p:cNvPr id="110" name="Graphic 109" descr="Alien Face with solid fill">
            <a:extLst>
              <a:ext uri="{FF2B5EF4-FFF2-40B4-BE49-F238E27FC236}">
                <a16:creationId xmlns:a16="http://schemas.microsoft.com/office/drawing/2014/main" id="{ACA300C9-0156-0659-837B-3A89E33BE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4870" y="3297777"/>
            <a:ext cx="216000" cy="216000"/>
          </a:xfrm>
          <a:prstGeom prst="rect">
            <a:avLst/>
          </a:prstGeom>
        </p:spPr>
      </p:pic>
      <p:pic>
        <p:nvPicPr>
          <p:cNvPr id="111" name="Content Placeholder 6" descr="Acorn with solid fill">
            <a:extLst>
              <a:ext uri="{FF2B5EF4-FFF2-40B4-BE49-F238E27FC236}">
                <a16:creationId xmlns:a16="http://schemas.microsoft.com/office/drawing/2014/main" id="{B38B6DD4-443D-B433-61FB-96746704E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93" y="3658140"/>
            <a:ext cx="216000" cy="216000"/>
          </a:xfrm>
          <a:prstGeom prst="rect">
            <a:avLst/>
          </a:prstGeom>
        </p:spPr>
      </p:pic>
      <p:pic>
        <p:nvPicPr>
          <p:cNvPr id="113" name="Graphic 112" descr="Alien Face with solid fill">
            <a:extLst>
              <a:ext uri="{FF2B5EF4-FFF2-40B4-BE49-F238E27FC236}">
                <a16:creationId xmlns:a16="http://schemas.microsoft.com/office/drawing/2014/main" id="{46F2613B-072C-7881-7128-EDBE7F85A2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3450" y="4016865"/>
            <a:ext cx="216000" cy="216000"/>
          </a:xfrm>
          <a:prstGeom prst="rect">
            <a:avLst/>
          </a:prstGeom>
        </p:spPr>
      </p:pic>
      <p:pic>
        <p:nvPicPr>
          <p:cNvPr id="114" name="Content Placeholder 6" descr="Acorn with solid fill">
            <a:extLst>
              <a:ext uri="{FF2B5EF4-FFF2-40B4-BE49-F238E27FC236}">
                <a16:creationId xmlns:a16="http://schemas.microsoft.com/office/drawing/2014/main" id="{9BEDBA0C-CC9A-8F89-D88F-C050D602BA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95438" y="3189827"/>
            <a:ext cx="216000" cy="216000"/>
          </a:xfrm>
          <a:prstGeom prst="rect">
            <a:avLst/>
          </a:prstGeom>
        </p:spPr>
      </p:pic>
      <p:pic>
        <p:nvPicPr>
          <p:cNvPr id="115" name="Content Placeholder 6" descr="Acorn with solid fill">
            <a:extLst>
              <a:ext uri="{FF2B5EF4-FFF2-40B4-BE49-F238E27FC236}">
                <a16:creationId xmlns:a16="http://schemas.microsoft.com/office/drawing/2014/main" id="{42046B65-8177-8C49-72A9-422CCEBC65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95551" y="3908865"/>
            <a:ext cx="216000" cy="216000"/>
          </a:xfrm>
          <a:prstGeom prst="rect">
            <a:avLst/>
          </a:prstGeom>
        </p:spPr>
      </p:pic>
      <p:pic>
        <p:nvPicPr>
          <p:cNvPr id="116" name="Graphic 115" descr="Alien Face with solid fill">
            <a:extLst>
              <a:ext uri="{FF2B5EF4-FFF2-40B4-BE49-F238E27FC236}">
                <a16:creationId xmlns:a16="http://schemas.microsoft.com/office/drawing/2014/main" id="{D6762EDA-4FB3-FF59-9763-9D20CABCF6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7500" y="3550090"/>
            <a:ext cx="216000" cy="216000"/>
          </a:xfrm>
          <a:prstGeom prst="rect">
            <a:avLst/>
          </a:prstGeom>
        </p:spPr>
      </p:pic>
      <p:pic>
        <p:nvPicPr>
          <p:cNvPr id="117" name="Graphic 116" descr="Alien Face with solid fill">
            <a:extLst>
              <a:ext uri="{FF2B5EF4-FFF2-40B4-BE49-F238E27FC236}">
                <a16:creationId xmlns:a16="http://schemas.microsoft.com/office/drawing/2014/main" id="{8F0F4AF0-0684-5342-7937-94C59FC764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0780" y="3550140"/>
            <a:ext cx="216000" cy="216000"/>
          </a:xfrm>
          <a:prstGeom prst="rect">
            <a:avLst/>
          </a:prstGeom>
        </p:spPr>
      </p:pic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1F9BBC7D-A804-BE2B-A963-06571738293D}"/>
              </a:ext>
            </a:extLst>
          </p:cNvPr>
          <p:cNvCxnSpPr>
            <a:cxnSpLocks/>
          </p:cNvCxnSpPr>
          <p:nvPr/>
        </p:nvCxnSpPr>
        <p:spPr>
          <a:xfrm flipH="1">
            <a:off x="8519166" y="3655735"/>
            <a:ext cx="249547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itle 4">
                <a:extLst>
                  <a:ext uri="{FF2B5EF4-FFF2-40B4-BE49-F238E27FC236}">
                    <a16:creationId xmlns:a16="http://schemas.microsoft.com/office/drawing/2014/main" id="{BEC780D6-A549-AD77-AA3B-BE26B032BD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75813" y="3528583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95" name="Title 4">
                <a:extLst>
                  <a:ext uri="{FF2B5EF4-FFF2-40B4-BE49-F238E27FC236}">
                    <a16:creationId xmlns:a16="http://schemas.microsoft.com/office/drawing/2014/main" id="{BEC780D6-A549-AD77-AA3B-BE26B032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5813" y="3528583"/>
                <a:ext cx="457375" cy="259113"/>
              </a:xfrm>
              <a:prstGeom prst="rect">
                <a:avLst/>
              </a:prstGeom>
              <a:blipFill>
                <a:blip r:embed="rId9"/>
                <a:stretch>
                  <a:fillRect r="-5405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itle 4">
                <a:extLst>
                  <a:ext uri="{FF2B5EF4-FFF2-40B4-BE49-F238E27FC236}">
                    <a16:creationId xmlns:a16="http://schemas.microsoft.com/office/drawing/2014/main" id="{BDC91130-4409-99B2-86B6-4AD800E992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23734" y="3913233"/>
                <a:ext cx="457375" cy="379367"/>
              </a:xfrm>
              <a:prstGeom prst="rect">
                <a:avLst/>
              </a:prstGeom>
              <a:ln w="6350">
                <a:noFill/>
                <a:prstDash val="dash"/>
              </a:ln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19" name="Title 4">
                <a:extLst>
                  <a:ext uri="{FF2B5EF4-FFF2-40B4-BE49-F238E27FC236}">
                    <a16:creationId xmlns:a16="http://schemas.microsoft.com/office/drawing/2014/main" id="{BDC91130-4409-99B2-86B6-4AD800E99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734" y="3913233"/>
                <a:ext cx="457375" cy="379367"/>
              </a:xfrm>
              <a:prstGeom prst="rect">
                <a:avLst/>
              </a:prstGeom>
              <a:blipFill>
                <a:blip r:embed="rId10"/>
                <a:stretch>
                  <a:fillRect r="-2703"/>
                </a:stretch>
              </a:blipFill>
              <a:ln w="6350">
                <a:noFill/>
                <a:prstDash val="dash"/>
              </a:ln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CA40A4E-D4F8-EAB0-D7E0-E0746C34DF8D}"/>
              </a:ext>
            </a:extLst>
          </p:cNvPr>
          <p:cNvCxnSpPr>
            <a:cxnSpLocks/>
          </p:cNvCxnSpPr>
          <p:nvPr/>
        </p:nvCxnSpPr>
        <p:spPr>
          <a:xfrm>
            <a:off x="4727575" y="2871228"/>
            <a:ext cx="0" cy="172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itle 4">
                <a:extLst>
                  <a:ext uri="{FF2B5EF4-FFF2-40B4-BE49-F238E27FC236}">
                    <a16:creationId xmlns:a16="http://schemas.microsoft.com/office/drawing/2014/main" id="{CFA0D7DC-648F-4E71-441C-C6CC04C6A6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98528" y="2451113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22" name="Title 4">
                <a:extLst>
                  <a:ext uri="{FF2B5EF4-FFF2-40B4-BE49-F238E27FC236}">
                    <a16:creationId xmlns:a16="http://schemas.microsoft.com/office/drawing/2014/main" id="{CFA0D7DC-648F-4E71-441C-C6CC04C6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528" y="2451113"/>
                <a:ext cx="1298095" cy="259113"/>
              </a:xfrm>
              <a:prstGeom prst="rect">
                <a:avLst/>
              </a:prstGeom>
              <a:blipFill>
                <a:blip r:embed="rId11"/>
                <a:stretch>
                  <a:fillRect t="-4545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6C4EA4B-B94B-9A9F-DD13-0959610608A6}"/>
              </a:ext>
            </a:extLst>
          </p:cNvPr>
          <p:cNvCxnSpPr>
            <a:cxnSpLocks/>
          </p:cNvCxnSpPr>
          <p:nvPr/>
        </p:nvCxnSpPr>
        <p:spPr>
          <a:xfrm flipH="1">
            <a:off x="4727575" y="4593177"/>
            <a:ext cx="2211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Title 4">
                <a:extLst>
                  <a:ext uri="{FF2B5EF4-FFF2-40B4-BE49-F238E27FC236}">
                    <a16:creationId xmlns:a16="http://schemas.microsoft.com/office/drawing/2014/main" id="{40D9BE24-239D-C8B8-3717-48ADA67AA7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82460" y="4463620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24" name="Title 4">
                <a:extLst>
                  <a:ext uri="{FF2B5EF4-FFF2-40B4-BE49-F238E27FC236}">
                    <a16:creationId xmlns:a16="http://schemas.microsoft.com/office/drawing/2014/main" id="{40D9BE24-239D-C8B8-3717-48ADA67AA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60" y="4463620"/>
                <a:ext cx="457375" cy="2591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Title 4">
                <a:extLst>
                  <a:ext uri="{FF2B5EF4-FFF2-40B4-BE49-F238E27FC236}">
                    <a16:creationId xmlns:a16="http://schemas.microsoft.com/office/drawing/2014/main" id="{11717442-87F8-3E2A-4297-0E2C13CFD0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9762" y="2656302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25" name="Title 4">
                <a:extLst>
                  <a:ext uri="{FF2B5EF4-FFF2-40B4-BE49-F238E27FC236}">
                    <a16:creationId xmlns:a16="http://schemas.microsoft.com/office/drawing/2014/main" id="{11717442-87F8-3E2A-4297-0E2C13CF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762" y="2656302"/>
                <a:ext cx="457375" cy="259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6" name="Graphic 225" descr="Alien Face with solid fill">
            <a:extLst>
              <a:ext uri="{FF2B5EF4-FFF2-40B4-BE49-F238E27FC236}">
                <a16:creationId xmlns:a16="http://schemas.microsoft.com/office/drawing/2014/main" id="{DA36B4DC-C0F0-A962-9C3F-B84A847180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0382" y="3442140"/>
            <a:ext cx="216000" cy="216000"/>
          </a:xfrm>
          <a:prstGeom prst="rect">
            <a:avLst/>
          </a:prstGeom>
        </p:spPr>
      </p:pic>
      <p:pic>
        <p:nvPicPr>
          <p:cNvPr id="227" name="Content Placeholder 6" descr="Acorn with solid fill">
            <a:extLst>
              <a:ext uri="{FF2B5EF4-FFF2-40B4-BE49-F238E27FC236}">
                <a16:creationId xmlns:a16="http://schemas.microsoft.com/office/drawing/2014/main" id="{B44BDBD3-B460-103C-4CC9-A0447C052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8820" y="3077938"/>
            <a:ext cx="216000" cy="216000"/>
          </a:xfrm>
          <a:prstGeom prst="rect">
            <a:avLst/>
          </a:prstGeom>
        </p:spPr>
      </p:pic>
      <p:pic>
        <p:nvPicPr>
          <p:cNvPr id="228" name="Graphic 227" descr="Alien Face with solid fill">
            <a:extLst>
              <a:ext uri="{FF2B5EF4-FFF2-40B4-BE49-F238E27FC236}">
                <a16:creationId xmlns:a16="http://schemas.microsoft.com/office/drawing/2014/main" id="{43324F66-1645-A61A-50BF-7D5AD6C64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6600" y="4269741"/>
            <a:ext cx="216000" cy="216000"/>
          </a:xfrm>
          <a:prstGeom prst="rect">
            <a:avLst/>
          </a:prstGeom>
        </p:spPr>
      </p:pic>
      <p:pic>
        <p:nvPicPr>
          <p:cNvPr id="229" name="Content Placeholder 6" descr="Acorn with solid fill">
            <a:extLst>
              <a:ext uri="{FF2B5EF4-FFF2-40B4-BE49-F238E27FC236}">
                <a16:creationId xmlns:a16="http://schemas.microsoft.com/office/drawing/2014/main" id="{49B499D3-48B8-907A-6D6B-C4559B542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2106" y="3442140"/>
            <a:ext cx="216000" cy="216000"/>
          </a:xfrm>
          <a:prstGeom prst="rect">
            <a:avLst/>
          </a:prstGeom>
        </p:spPr>
      </p:pic>
      <p:pic>
        <p:nvPicPr>
          <p:cNvPr id="230" name="Graphic 229" descr="Alien Face with solid fill">
            <a:extLst>
              <a:ext uri="{FF2B5EF4-FFF2-40B4-BE49-F238E27FC236}">
                <a16:creationId xmlns:a16="http://schemas.microsoft.com/office/drawing/2014/main" id="{9297AB35-71AE-308E-009F-6C91FD2F9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4754" y="4126402"/>
            <a:ext cx="216000" cy="216000"/>
          </a:xfrm>
          <a:prstGeom prst="rect">
            <a:avLst/>
          </a:prstGeom>
        </p:spPr>
      </p:pic>
      <p:pic>
        <p:nvPicPr>
          <p:cNvPr id="231" name="Content Placeholder 6" descr="Acorn with solid fill">
            <a:extLst>
              <a:ext uri="{FF2B5EF4-FFF2-40B4-BE49-F238E27FC236}">
                <a16:creationId xmlns:a16="http://schemas.microsoft.com/office/drawing/2014/main" id="{95344AD6-7E52-1350-5EF2-A7078767D5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16432" y="4172283"/>
            <a:ext cx="216000" cy="216000"/>
          </a:xfrm>
          <a:prstGeom prst="rect">
            <a:avLst/>
          </a:prstGeom>
        </p:spPr>
      </p:pic>
      <p:pic>
        <p:nvPicPr>
          <p:cNvPr id="232" name="Graphic 231" descr="Alien Face with solid fill">
            <a:extLst>
              <a:ext uri="{FF2B5EF4-FFF2-40B4-BE49-F238E27FC236}">
                <a16:creationId xmlns:a16="http://schemas.microsoft.com/office/drawing/2014/main" id="{69D43B06-BDB4-8C5B-E371-1B530094BA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1864" y="3297777"/>
            <a:ext cx="216000" cy="216000"/>
          </a:xfrm>
          <a:prstGeom prst="rect">
            <a:avLst/>
          </a:prstGeom>
        </p:spPr>
      </p:pic>
      <p:pic>
        <p:nvPicPr>
          <p:cNvPr id="233" name="Content Placeholder 6" descr="Acorn with solid fill">
            <a:extLst>
              <a:ext uri="{FF2B5EF4-FFF2-40B4-BE49-F238E27FC236}">
                <a16:creationId xmlns:a16="http://schemas.microsoft.com/office/drawing/2014/main" id="{37458739-EF4A-1964-CE7F-CDC752D6B6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8884" y="3658140"/>
            <a:ext cx="216000" cy="216000"/>
          </a:xfrm>
          <a:prstGeom prst="rect">
            <a:avLst/>
          </a:prstGeom>
        </p:spPr>
      </p:pic>
      <p:pic>
        <p:nvPicPr>
          <p:cNvPr id="234" name="Graphic 233" descr="Alien Face with solid fill">
            <a:extLst>
              <a:ext uri="{FF2B5EF4-FFF2-40B4-BE49-F238E27FC236}">
                <a16:creationId xmlns:a16="http://schemas.microsoft.com/office/drawing/2014/main" id="{2899A596-0340-DDBF-7F14-4ACADA830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0444" y="4016865"/>
            <a:ext cx="216000" cy="216000"/>
          </a:xfrm>
          <a:prstGeom prst="rect">
            <a:avLst/>
          </a:prstGeom>
        </p:spPr>
      </p:pic>
      <p:pic>
        <p:nvPicPr>
          <p:cNvPr id="235" name="Content Placeholder 6" descr="Acorn with solid fill">
            <a:extLst>
              <a:ext uri="{FF2B5EF4-FFF2-40B4-BE49-F238E27FC236}">
                <a16:creationId xmlns:a16="http://schemas.microsoft.com/office/drawing/2014/main" id="{4F78FF1B-B566-2BA9-8A9C-EAB491B3C4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2432" y="3189827"/>
            <a:ext cx="216000" cy="216000"/>
          </a:xfrm>
          <a:prstGeom prst="rect">
            <a:avLst/>
          </a:prstGeom>
        </p:spPr>
      </p:pic>
      <p:pic>
        <p:nvPicPr>
          <p:cNvPr id="236" name="Content Placeholder 6" descr="Acorn with solid fill">
            <a:extLst>
              <a:ext uri="{FF2B5EF4-FFF2-40B4-BE49-F238E27FC236}">
                <a16:creationId xmlns:a16="http://schemas.microsoft.com/office/drawing/2014/main" id="{1EFD5D21-1AF3-F4CB-F0FE-E92B3F96FD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2545" y="3908865"/>
            <a:ext cx="216000" cy="216000"/>
          </a:xfrm>
          <a:prstGeom prst="rect">
            <a:avLst/>
          </a:prstGeom>
        </p:spPr>
      </p:pic>
      <p:pic>
        <p:nvPicPr>
          <p:cNvPr id="237" name="Graphic 236" descr="Alien Face with solid fill">
            <a:extLst>
              <a:ext uri="{FF2B5EF4-FFF2-40B4-BE49-F238E27FC236}">
                <a16:creationId xmlns:a16="http://schemas.microsoft.com/office/drawing/2014/main" id="{96060FC6-7E34-CFBC-EFE7-D05D2923F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24494" y="3550090"/>
            <a:ext cx="216000" cy="216000"/>
          </a:xfrm>
          <a:prstGeom prst="rect">
            <a:avLst/>
          </a:prstGeom>
        </p:spPr>
      </p:pic>
      <p:pic>
        <p:nvPicPr>
          <p:cNvPr id="238" name="Graphic 237" descr="Alien Face with solid fill">
            <a:extLst>
              <a:ext uri="{FF2B5EF4-FFF2-40B4-BE49-F238E27FC236}">
                <a16:creationId xmlns:a16="http://schemas.microsoft.com/office/drawing/2014/main" id="{8194E8E3-290D-2E93-DFAE-CFFE450AC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7774" y="3550140"/>
            <a:ext cx="216000" cy="216000"/>
          </a:xfrm>
          <a:prstGeom prst="rect">
            <a:avLst/>
          </a:prstGeom>
        </p:spPr>
      </p:pic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2D54859A-7DD7-A957-C6D0-DCCE26160BB4}"/>
              </a:ext>
            </a:extLst>
          </p:cNvPr>
          <p:cNvCxnSpPr>
            <a:cxnSpLocks/>
          </p:cNvCxnSpPr>
          <p:nvPr/>
        </p:nvCxnSpPr>
        <p:spPr>
          <a:xfrm flipH="1" flipV="1">
            <a:off x="4532243" y="3332300"/>
            <a:ext cx="2594114" cy="75309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317D0100-C94E-D902-023B-A90A7D76EAD2}"/>
              </a:ext>
            </a:extLst>
          </p:cNvPr>
          <p:cNvCxnSpPr>
            <a:cxnSpLocks/>
            <a:stCxn id="229" idx="0"/>
          </p:cNvCxnSpPr>
          <p:nvPr/>
        </p:nvCxnSpPr>
        <p:spPr>
          <a:xfrm flipV="1">
            <a:off x="4930106" y="3276377"/>
            <a:ext cx="0" cy="165763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75CA4362-172E-57C7-1956-7FF7C4479C32}"/>
              </a:ext>
            </a:extLst>
          </p:cNvPr>
          <p:cNvCxnSpPr>
            <a:cxnSpLocks/>
          </p:cNvCxnSpPr>
          <p:nvPr/>
        </p:nvCxnSpPr>
        <p:spPr>
          <a:xfrm flipV="1">
            <a:off x="5631282" y="3381229"/>
            <a:ext cx="0" cy="276911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5DC0428D-6E37-8CAD-4D61-BAC64DADB889}"/>
              </a:ext>
            </a:extLst>
          </p:cNvPr>
          <p:cNvCxnSpPr>
            <a:cxnSpLocks/>
          </p:cNvCxnSpPr>
          <p:nvPr/>
        </p:nvCxnSpPr>
        <p:spPr>
          <a:xfrm flipV="1">
            <a:off x="5447183" y="3593341"/>
            <a:ext cx="0" cy="593931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6239F110-FEBF-CB02-500B-5401FE78B3C3}"/>
              </a:ext>
            </a:extLst>
          </p:cNvPr>
          <p:cNvCxnSpPr>
            <a:cxnSpLocks/>
            <a:stCxn id="233" idx="0"/>
          </p:cNvCxnSpPr>
          <p:nvPr/>
        </p:nvCxnSpPr>
        <p:spPr>
          <a:xfrm flipV="1">
            <a:off x="5376884" y="3573412"/>
            <a:ext cx="4650" cy="84728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7285E19D-3A93-6D9A-1774-C6333BB84521}"/>
              </a:ext>
            </a:extLst>
          </p:cNvPr>
          <p:cNvCxnSpPr>
            <a:cxnSpLocks/>
          </p:cNvCxnSpPr>
          <p:nvPr/>
        </p:nvCxnSpPr>
        <p:spPr>
          <a:xfrm flipV="1">
            <a:off x="5846856" y="3721445"/>
            <a:ext cx="0" cy="201563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A35E058C-CB36-5396-E444-3702F6C49EC9}"/>
              </a:ext>
            </a:extLst>
          </p:cNvPr>
          <p:cNvCxnSpPr>
            <a:cxnSpLocks/>
          </p:cNvCxnSpPr>
          <p:nvPr/>
        </p:nvCxnSpPr>
        <p:spPr>
          <a:xfrm flipV="1">
            <a:off x="5895004" y="3726060"/>
            <a:ext cx="0" cy="567892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D213E5BA-AE33-5C9C-1703-CCAFD9972363}"/>
              </a:ext>
            </a:extLst>
          </p:cNvPr>
          <p:cNvCxnSpPr>
            <a:cxnSpLocks/>
          </p:cNvCxnSpPr>
          <p:nvPr/>
        </p:nvCxnSpPr>
        <p:spPr>
          <a:xfrm flipV="1">
            <a:off x="6239663" y="3530934"/>
            <a:ext cx="0" cy="304151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7BD5A0D2-29D3-A237-DCBB-EE926546BE3F}"/>
              </a:ext>
            </a:extLst>
          </p:cNvPr>
          <p:cNvCxnSpPr>
            <a:cxnSpLocks/>
          </p:cNvCxnSpPr>
          <p:nvPr/>
        </p:nvCxnSpPr>
        <p:spPr>
          <a:xfrm flipV="1">
            <a:off x="6049750" y="3766090"/>
            <a:ext cx="0" cy="358775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1AD31F50-6D6C-DB3D-075A-D3AF4C4A3A2F}"/>
              </a:ext>
            </a:extLst>
          </p:cNvPr>
          <p:cNvCxnSpPr>
            <a:cxnSpLocks/>
          </p:cNvCxnSpPr>
          <p:nvPr/>
        </p:nvCxnSpPr>
        <p:spPr>
          <a:xfrm flipV="1">
            <a:off x="6433093" y="3766090"/>
            <a:ext cx="0" cy="118232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B3F0FA-0AEC-CB42-4CB2-A1B4B5DC8624}"/>
              </a:ext>
            </a:extLst>
          </p:cNvPr>
          <p:cNvCxnSpPr>
            <a:cxnSpLocks/>
          </p:cNvCxnSpPr>
          <p:nvPr/>
        </p:nvCxnSpPr>
        <p:spPr>
          <a:xfrm flipV="1">
            <a:off x="6869192" y="3766090"/>
            <a:ext cx="0" cy="244841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363C927-D363-400A-93CF-E1C437CC6E98}"/>
              </a:ext>
            </a:extLst>
          </p:cNvPr>
          <p:cNvCxnSpPr>
            <a:cxnSpLocks/>
          </p:cNvCxnSpPr>
          <p:nvPr/>
        </p:nvCxnSpPr>
        <p:spPr>
          <a:xfrm flipV="1">
            <a:off x="6651161" y="3940592"/>
            <a:ext cx="0" cy="86074"/>
          </a:xfrm>
          <a:prstGeom prst="line">
            <a:avLst/>
          </a:prstGeom>
          <a:ln w="635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9" name="Graphic 268" descr="Alien Face with solid fill">
            <a:extLst>
              <a:ext uri="{FF2B5EF4-FFF2-40B4-BE49-F238E27FC236}">
                <a16:creationId xmlns:a16="http://schemas.microsoft.com/office/drawing/2014/main" id="{FEEA1764-65D2-6E18-67A9-E4328874E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9121" y="3513762"/>
            <a:ext cx="216000" cy="216000"/>
          </a:xfrm>
          <a:prstGeom prst="rect">
            <a:avLst/>
          </a:prstGeom>
        </p:spPr>
      </p:pic>
      <p:pic>
        <p:nvPicPr>
          <p:cNvPr id="270" name="Content Placeholder 6" descr="Acorn with solid fill">
            <a:extLst>
              <a:ext uri="{FF2B5EF4-FFF2-40B4-BE49-F238E27FC236}">
                <a16:creationId xmlns:a16="http://schemas.microsoft.com/office/drawing/2014/main" id="{4055786C-FDE9-6FAD-F708-A23CCCEBAD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7559" y="3513762"/>
            <a:ext cx="216000" cy="216000"/>
          </a:xfrm>
          <a:prstGeom prst="rect">
            <a:avLst/>
          </a:prstGeom>
        </p:spPr>
      </p:pic>
      <p:pic>
        <p:nvPicPr>
          <p:cNvPr id="271" name="Graphic 270" descr="Alien Face with solid fill">
            <a:extLst>
              <a:ext uri="{FF2B5EF4-FFF2-40B4-BE49-F238E27FC236}">
                <a16:creationId xmlns:a16="http://schemas.microsoft.com/office/drawing/2014/main" id="{C2FBE29E-B0A1-C4B0-7865-0D6F5D6F2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3352" y="3513762"/>
            <a:ext cx="216000" cy="216000"/>
          </a:xfrm>
          <a:prstGeom prst="rect">
            <a:avLst/>
          </a:prstGeom>
        </p:spPr>
      </p:pic>
      <p:pic>
        <p:nvPicPr>
          <p:cNvPr id="272" name="Content Placeholder 6" descr="Acorn with solid fill">
            <a:extLst>
              <a:ext uri="{FF2B5EF4-FFF2-40B4-BE49-F238E27FC236}">
                <a16:creationId xmlns:a16="http://schemas.microsoft.com/office/drawing/2014/main" id="{C5E4E657-C138-8D7D-B543-2EE4269FA4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60845" y="3513762"/>
            <a:ext cx="216000" cy="216000"/>
          </a:xfrm>
          <a:prstGeom prst="rect">
            <a:avLst/>
          </a:prstGeom>
        </p:spPr>
      </p:pic>
      <p:pic>
        <p:nvPicPr>
          <p:cNvPr id="273" name="Graphic 272" descr="Alien Face with solid fill">
            <a:extLst>
              <a:ext uri="{FF2B5EF4-FFF2-40B4-BE49-F238E27FC236}">
                <a16:creationId xmlns:a16="http://schemas.microsoft.com/office/drawing/2014/main" id="{39D13C55-BB6D-3596-4F87-775DA86C8F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8835" y="3513762"/>
            <a:ext cx="216000" cy="216000"/>
          </a:xfrm>
          <a:prstGeom prst="rect">
            <a:avLst/>
          </a:prstGeom>
        </p:spPr>
      </p:pic>
      <p:pic>
        <p:nvPicPr>
          <p:cNvPr id="274" name="Content Placeholder 6" descr="Acorn with solid fill">
            <a:extLst>
              <a:ext uri="{FF2B5EF4-FFF2-40B4-BE49-F238E27FC236}">
                <a16:creationId xmlns:a16="http://schemas.microsoft.com/office/drawing/2014/main" id="{DAAD02CF-28EF-A1C7-45C8-6023D76B0F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55171" y="3513762"/>
            <a:ext cx="216000" cy="216000"/>
          </a:xfrm>
          <a:prstGeom prst="rect">
            <a:avLst/>
          </a:prstGeom>
        </p:spPr>
      </p:pic>
      <p:pic>
        <p:nvPicPr>
          <p:cNvPr id="275" name="Graphic 274" descr="Alien Face with solid fill">
            <a:extLst>
              <a:ext uri="{FF2B5EF4-FFF2-40B4-BE49-F238E27FC236}">
                <a16:creationId xmlns:a16="http://schemas.microsoft.com/office/drawing/2014/main" id="{7A397766-A61D-A440-21AE-C5B5C6E58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0603" y="3513762"/>
            <a:ext cx="216000" cy="216000"/>
          </a:xfrm>
          <a:prstGeom prst="rect">
            <a:avLst/>
          </a:prstGeom>
        </p:spPr>
      </p:pic>
      <p:pic>
        <p:nvPicPr>
          <p:cNvPr id="276" name="Content Placeholder 6" descr="Acorn with solid fill">
            <a:extLst>
              <a:ext uri="{FF2B5EF4-FFF2-40B4-BE49-F238E27FC236}">
                <a16:creationId xmlns:a16="http://schemas.microsoft.com/office/drawing/2014/main" id="{58611690-3198-47A5-D27B-CB5EC64FD7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20910" y="3513762"/>
            <a:ext cx="216000" cy="216000"/>
          </a:xfrm>
          <a:prstGeom prst="rect">
            <a:avLst/>
          </a:prstGeom>
        </p:spPr>
      </p:pic>
      <p:pic>
        <p:nvPicPr>
          <p:cNvPr id="277" name="Graphic 276" descr="Alien Face with solid fill">
            <a:extLst>
              <a:ext uri="{FF2B5EF4-FFF2-40B4-BE49-F238E27FC236}">
                <a16:creationId xmlns:a16="http://schemas.microsoft.com/office/drawing/2014/main" id="{FCF4D19F-7CC3-FC61-65AE-4464E5EF8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9183" y="3513762"/>
            <a:ext cx="216000" cy="216000"/>
          </a:xfrm>
          <a:prstGeom prst="rect">
            <a:avLst/>
          </a:prstGeom>
        </p:spPr>
      </p:pic>
      <p:pic>
        <p:nvPicPr>
          <p:cNvPr id="278" name="Content Placeholder 6" descr="Acorn with solid fill">
            <a:extLst>
              <a:ext uri="{FF2B5EF4-FFF2-40B4-BE49-F238E27FC236}">
                <a16:creationId xmlns:a16="http://schemas.microsoft.com/office/drawing/2014/main" id="{F558F37D-4F3F-2063-A1E8-E9B9B1E50E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84458" y="3513762"/>
            <a:ext cx="216000" cy="216000"/>
          </a:xfrm>
          <a:prstGeom prst="rect">
            <a:avLst/>
          </a:prstGeom>
        </p:spPr>
      </p:pic>
      <p:pic>
        <p:nvPicPr>
          <p:cNvPr id="279" name="Content Placeholder 6" descr="Acorn with solid fill">
            <a:extLst>
              <a:ext uri="{FF2B5EF4-FFF2-40B4-BE49-F238E27FC236}">
                <a16:creationId xmlns:a16="http://schemas.microsoft.com/office/drawing/2014/main" id="{9075142C-7574-25A2-BDDE-106BF1326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47635" y="3513762"/>
            <a:ext cx="216000" cy="216000"/>
          </a:xfrm>
          <a:prstGeom prst="rect">
            <a:avLst/>
          </a:prstGeom>
        </p:spPr>
      </p:pic>
      <p:pic>
        <p:nvPicPr>
          <p:cNvPr id="280" name="Graphic 279" descr="Alien Face with solid fill">
            <a:extLst>
              <a:ext uri="{FF2B5EF4-FFF2-40B4-BE49-F238E27FC236}">
                <a16:creationId xmlns:a16="http://schemas.microsoft.com/office/drawing/2014/main" id="{CDE409A1-1713-4E89-1C8D-4E30F53B53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3233" y="3513762"/>
            <a:ext cx="216000" cy="216000"/>
          </a:xfrm>
          <a:prstGeom prst="rect">
            <a:avLst/>
          </a:prstGeom>
        </p:spPr>
      </p:pic>
      <p:pic>
        <p:nvPicPr>
          <p:cNvPr id="281" name="Graphic 280" descr="Alien Face with solid fill">
            <a:extLst>
              <a:ext uri="{FF2B5EF4-FFF2-40B4-BE49-F238E27FC236}">
                <a16:creationId xmlns:a16="http://schemas.microsoft.com/office/drawing/2014/main" id="{08991B20-F74D-90AF-5610-EE020950A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6513" y="3513762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Title 4">
                <a:extLst>
                  <a:ext uri="{FF2B5EF4-FFF2-40B4-BE49-F238E27FC236}">
                    <a16:creationId xmlns:a16="http://schemas.microsoft.com/office/drawing/2014/main" id="{9E246FC0-72A2-8CF1-E957-1F4F31E169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1088" y="2462402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93" name="Title 4">
                <a:extLst>
                  <a:ext uri="{FF2B5EF4-FFF2-40B4-BE49-F238E27FC236}">
                    <a16:creationId xmlns:a16="http://schemas.microsoft.com/office/drawing/2014/main" id="{9E246FC0-72A2-8CF1-E957-1F4F31E1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088" y="2462402"/>
                <a:ext cx="1298095" cy="259113"/>
              </a:xfrm>
              <a:prstGeom prst="rect">
                <a:avLst/>
              </a:prstGeom>
              <a:blipFill>
                <a:blip r:embed="rId12"/>
                <a:stretch>
                  <a:fillRect t="-4545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572B0C7-B483-77D6-1FE4-C99C4D2E3932}"/>
              </a:ext>
            </a:extLst>
          </p:cNvPr>
          <p:cNvCxnSpPr>
            <a:cxnSpLocks/>
          </p:cNvCxnSpPr>
          <p:nvPr/>
        </p:nvCxnSpPr>
        <p:spPr>
          <a:xfrm>
            <a:off x="3611563" y="3601435"/>
            <a:ext cx="67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116BC52-8448-78A3-92CE-458EDEB0C3F0}"/>
              </a:ext>
            </a:extLst>
          </p:cNvPr>
          <p:cNvCxnSpPr>
            <a:cxnSpLocks/>
          </p:cNvCxnSpPr>
          <p:nvPr/>
        </p:nvCxnSpPr>
        <p:spPr>
          <a:xfrm>
            <a:off x="7680325" y="3601435"/>
            <a:ext cx="67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99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592263"/>
                <a:ext cx="10943607" cy="4681537"/>
              </a:xfrm>
            </p:spPr>
            <p:txBody>
              <a:bodyPr>
                <a:normAutofit fontScale="70000" lnSpcReduction="20000"/>
              </a:bodyPr>
              <a:lstStyle/>
              <a:p>
                <a:pPr marL="342900" indent="-342900">
                  <a:buAutoNum type="arabicPeriod"/>
                </a:pPr>
                <a:r>
                  <a:rPr lang="en-US" sz="1600" dirty="0"/>
                  <a:t>Calcular </a:t>
                </a:r>
                <a:r>
                  <a:rPr lang="en-US" sz="1600" dirty="0" err="1"/>
                  <a:t>el</a:t>
                </a:r>
                <a:r>
                  <a:rPr lang="en-US" sz="1600" dirty="0"/>
                  <a:t> vector de medias para </a:t>
                </a:r>
                <a:r>
                  <a:rPr lang="en-US" sz="1600" dirty="0" err="1"/>
                  <a:t>todas</a:t>
                </a:r>
                <a:r>
                  <a:rPr lang="en-US" sz="1600" dirty="0"/>
                  <a:t> las </a:t>
                </a:r>
                <a:r>
                  <a:rPr lang="en-US" sz="1600" dirty="0" err="1"/>
                  <a:t>clases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dentro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los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datos</a:t>
                </a:r>
                <a:endParaRPr lang="en-US" sz="1600" dirty="0"/>
              </a:p>
              <a:p>
                <a:pPr marL="342900" indent="-342900"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r>
                  <a:rPr lang="en-US" sz="1600" dirty="0"/>
                  <a:t>2. </a:t>
                </a:r>
                <a:r>
                  <a:rPr lang="en-US" sz="1600" dirty="0" err="1"/>
                  <a:t>Calcular</a:t>
                </a:r>
                <a:r>
                  <a:rPr lang="en-US" sz="1600" dirty="0"/>
                  <a:t> la </a:t>
                </a:r>
                <a:r>
                  <a:rPr lang="en-US" sz="1600" dirty="0" err="1"/>
                  <a:t>matriz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dispersión</a:t>
                </a:r>
                <a:r>
                  <a:rPr lang="en-US" sz="1600" dirty="0"/>
                  <a:t> </a:t>
                </a:r>
                <a:r>
                  <a:rPr lang="en-US" sz="1600" dirty="0" err="1"/>
                  <a:t>dentro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clase</a:t>
                </a:r>
                <a:r>
                  <a:rPr lang="en-US" sz="1600" dirty="0"/>
                  <a:t> (</a:t>
                </a:r>
                <a:r>
                  <a:rPr lang="en-US" sz="1600" i="1" dirty="0"/>
                  <a:t>within-between-class</a:t>
                </a:r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^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r>
                  <a:rPr lang="en-US" sz="1600" dirty="0"/>
                  <a:t>3. </a:t>
                </a:r>
                <a:r>
                  <a:rPr lang="en-US" sz="1600" dirty="0" err="1"/>
                  <a:t>Calcular</a:t>
                </a:r>
                <a:r>
                  <a:rPr lang="en-US" sz="1600" dirty="0"/>
                  <a:t> la </a:t>
                </a:r>
                <a:r>
                  <a:rPr lang="en-US" sz="1600" dirty="0" err="1"/>
                  <a:t>matriz</a:t>
                </a:r>
                <a:r>
                  <a:rPr lang="en-US" sz="1600" dirty="0"/>
                  <a:t> de </a:t>
                </a:r>
                <a:r>
                  <a:rPr lang="en-US" sz="1600" dirty="0" err="1"/>
                  <a:t>dispersión</a:t>
                </a:r>
                <a:r>
                  <a:rPr lang="en-US" sz="1600" dirty="0"/>
                  <a:t> entre </a:t>
                </a:r>
                <a:r>
                  <a:rPr lang="en-US" sz="1600" dirty="0" err="1"/>
                  <a:t>clases</a:t>
                </a:r>
                <a:r>
                  <a:rPr lang="en-US" sz="1600" dirty="0"/>
                  <a:t> </a:t>
                </a:r>
                <a:r>
                  <a:rPr lang="en-US" sz="1600" dirty="0" err="1"/>
                  <a:t>clase</a:t>
                </a:r>
                <a:r>
                  <a:rPr lang="en-US" sz="1600" dirty="0"/>
                  <a:t> (</a:t>
                </a:r>
                <a:r>
                  <a:rPr lang="en-US" sz="1600" i="1" dirty="0"/>
                  <a:t>in-between-class</a:t>
                </a:r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en-US" sz="16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r>
                  <a:rPr lang="es-ES_tradnl" sz="1600" dirty="0"/>
                  <a:t>4. Calcular los vectores y valores propios de las matrices de dispersión.</a:t>
                </a:r>
              </a:p>
              <a:p>
                <a:pPr marL="0" indent="0">
                  <a:buNone/>
                </a:pPr>
                <a:r>
                  <a:rPr lang="es-ES_tradnl" sz="1600" dirty="0"/>
                  <a:t>5 . Construir el subespacio transformado a partir de la matriz de valores propios tal que</a:t>
                </a:r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𝑙𝑑𝑎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</p:txBody>
          </p:sp>
        </mc:Choice>
        <mc:Fallback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592263"/>
                <a:ext cx="10943607" cy="4681537"/>
              </a:xfrm>
              <a:blipFill>
                <a:blip r:embed="rId2"/>
                <a:stretch>
                  <a:fillRect t="-406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Analísis</a:t>
            </a:r>
            <a:r>
              <a:rPr lang="en-US" dirty="0"/>
              <a:t> Lineal </a:t>
            </a:r>
            <a:r>
              <a:rPr lang="en-US" dirty="0" err="1"/>
              <a:t>Discriminante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Linear Discriminant Analysis (LDA)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8BCF55-EAFC-2F46-D327-5BC4C66ADA2F}"/>
              </a:ext>
            </a:extLst>
          </p:cNvPr>
          <p:cNvGrpSpPr/>
          <p:nvPr/>
        </p:nvGrpSpPr>
        <p:grpSpPr>
          <a:xfrm>
            <a:off x="8260877" y="3550354"/>
            <a:ext cx="3014022" cy="273934"/>
            <a:chOff x="8519166" y="3513762"/>
            <a:chExt cx="3014022" cy="27393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9DD03B-4786-ADEB-DAF8-22E9381A7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9166" y="3655735"/>
              <a:ext cx="2495472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itle 4">
                  <a:extLst>
                    <a:ext uri="{FF2B5EF4-FFF2-40B4-BE49-F238E27FC236}">
                      <a16:creationId xmlns:a16="http://schemas.microsoft.com/office/drawing/2014/main" id="{3C7C71C9-8AE4-4B93-533F-408D717BCEB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075813" y="3528583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 fontScale="92500"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𝐿𝐷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>
            <p:sp>
              <p:nvSpPr>
                <p:cNvPr id="9" name="Title 4">
                  <a:extLst>
                    <a:ext uri="{FF2B5EF4-FFF2-40B4-BE49-F238E27FC236}">
                      <a16:creationId xmlns:a16="http://schemas.microsoft.com/office/drawing/2014/main" id="{3C7C71C9-8AE4-4B93-533F-408D717BCE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813" y="3528583"/>
                  <a:ext cx="457375" cy="259113"/>
                </a:xfrm>
                <a:prstGeom prst="rect">
                  <a:avLst/>
                </a:prstGeom>
                <a:blipFill>
                  <a:blip r:embed="rId3"/>
                  <a:stretch>
                    <a:fillRect r="-2703"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Graphic 9" descr="Alien Face with solid fill">
              <a:extLst>
                <a:ext uri="{FF2B5EF4-FFF2-40B4-BE49-F238E27FC236}">
                  <a16:creationId xmlns:a16="http://schemas.microsoft.com/office/drawing/2014/main" id="{BA8C700E-5F80-3F0D-C171-207D40ADE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79121" y="3513762"/>
              <a:ext cx="216000" cy="216000"/>
            </a:xfrm>
            <a:prstGeom prst="rect">
              <a:avLst/>
            </a:prstGeom>
          </p:spPr>
        </p:pic>
        <p:pic>
          <p:nvPicPr>
            <p:cNvPr id="11" name="Content Placeholder 6" descr="Acorn with solid fill">
              <a:extLst>
                <a:ext uri="{FF2B5EF4-FFF2-40B4-BE49-F238E27FC236}">
                  <a16:creationId xmlns:a16="http://schemas.microsoft.com/office/drawing/2014/main" id="{F8719566-C36E-26BF-A70F-7E506DFA0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7559" y="3513762"/>
              <a:ext cx="216000" cy="216000"/>
            </a:xfrm>
            <a:prstGeom prst="rect">
              <a:avLst/>
            </a:prstGeom>
          </p:spPr>
        </p:pic>
        <p:pic>
          <p:nvPicPr>
            <p:cNvPr id="12" name="Graphic 11" descr="Alien Face with solid fill">
              <a:extLst>
                <a:ext uri="{FF2B5EF4-FFF2-40B4-BE49-F238E27FC236}">
                  <a16:creationId xmlns:a16="http://schemas.microsoft.com/office/drawing/2014/main" id="{3B3AE720-CA87-21D5-1AA2-8F8316037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683352" y="3513762"/>
              <a:ext cx="216000" cy="216000"/>
            </a:xfrm>
            <a:prstGeom prst="rect">
              <a:avLst/>
            </a:prstGeom>
          </p:spPr>
        </p:pic>
        <p:pic>
          <p:nvPicPr>
            <p:cNvPr id="13" name="Content Placeholder 6" descr="Acorn with solid fill">
              <a:extLst>
                <a:ext uri="{FF2B5EF4-FFF2-40B4-BE49-F238E27FC236}">
                  <a16:creationId xmlns:a16="http://schemas.microsoft.com/office/drawing/2014/main" id="{00E412B3-524D-B97C-1894-52E8496E2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660845" y="3513762"/>
              <a:ext cx="216000" cy="216000"/>
            </a:xfrm>
            <a:prstGeom prst="rect">
              <a:avLst/>
            </a:prstGeom>
          </p:spPr>
        </p:pic>
        <p:pic>
          <p:nvPicPr>
            <p:cNvPr id="14" name="Graphic 13" descr="Alien Face with solid fill">
              <a:extLst>
                <a:ext uri="{FF2B5EF4-FFF2-40B4-BE49-F238E27FC236}">
                  <a16:creationId xmlns:a16="http://schemas.microsoft.com/office/drawing/2014/main" id="{DB8507B0-7320-4A3E-132F-957BE22BC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28835" y="3513762"/>
              <a:ext cx="216000" cy="216000"/>
            </a:xfrm>
            <a:prstGeom prst="rect">
              <a:avLst/>
            </a:prstGeom>
          </p:spPr>
        </p:pic>
        <p:pic>
          <p:nvPicPr>
            <p:cNvPr id="15" name="Content Placeholder 6" descr="Acorn with solid fill">
              <a:extLst>
                <a:ext uri="{FF2B5EF4-FFF2-40B4-BE49-F238E27FC236}">
                  <a16:creationId xmlns:a16="http://schemas.microsoft.com/office/drawing/2014/main" id="{CB7372CD-C496-7583-CA84-7F127768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55171" y="3513762"/>
              <a:ext cx="216000" cy="216000"/>
            </a:xfrm>
            <a:prstGeom prst="rect">
              <a:avLst/>
            </a:prstGeom>
          </p:spPr>
        </p:pic>
        <p:pic>
          <p:nvPicPr>
            <p:cNvPr id="16" name="Graphic 15" descr="Alien Face with solid fill">
              <a:extLst>
                <a:ext uri="{FF2B5EF4-FFF2-40B4-BE49-F238E27FC236}">
                  <a16:creationId xmlns:a16="http://schemas.microsoft.com/office/drawing/2014/main" id="{41E97A73-31B6-8C4D-7724-A6444B32E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70603" y="3513762"/>
              <a:ext cx="216000" cy="216000"/>
            </a:xfrm>
            <a:prstGeom prst="rect">
              <a:avLst/>
            </a:prstGeom>
          </p:spPr>
        </p:pic>
        <p:pic>
          <p:nvPicPr>
            <p:cNvPr id="17" name="Content Placeholder 6" descr="Acorn with solid fill">
              <a:extLst>
                <a:ext uri="{FF2B5EF4-FFF2-40B4-BE49-F238E27FC236}">
                  <a16:creationId xmlns:a16="http://schemas.microsoft.com/office/drawing/2014/main" id="{DB9712BB-8EB1-3013-503D-128481D07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0910" y="3513762"/>
              <a:ext cx="216000" cy="216000"/>
            </a:xfrm>
            <a:prstGeom prst="rect">
              <a:avLst/>
            </a:prstGeom>
          </p:spPr>
        </p:pic>
        <p:pic>
          <p:nvPicPr>
            <p:cNvPr id="18" name="Graphic 17" descr="Alien Face with solid fill">
              <a:extLst>
                <a:ext uri="{FF2B5EF4-FFF2-40B4-BE49-F238E27FC236}">
                  <a16:creationId xmlns:a16="http://schemas.microsoft.com/office/drawing/2014/main" id="{7F1416A8-E177-325F-D53C-EF2352F47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379183" y="3513762"/>
              <a:ext cx="216000" cy="216000"/>
            </a:xfrm>
            <a:prstGeom prst="rect">
              <a:avLst/>
            </a:prstGeom>
          </p:spPr>
        </p:pic>
        <p:pic>
          <p:nvPicPr>
            <p:cNvPr id="19" name="Content Placeholder 6" descr="Acorn with solid fill">
              <a:extLst>
                <a:ext uri="{FF2B5EF4-FFF2-40B4-BE49-F238E27FC236}">
                  <a16:creationId xmlns:a16="http://schemas.microsoft.com/office/drawing/2014/main" id="{F627D5C0-FACC-285C-F9E9-70A33632A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84458" y="3513762"/>
              <a:ext cx="216000" cy="216000"/>
            </a:xfrm>
            <a:prstGeom prst="rect">
              <a:avLst/>
            </a:prstGeom>
          </p:spPr>
        </p:pic>
        <p:pic>
          <p:nvPicPr>
            <p:cNvPr id="20" name="Content Placeholder 6" descr="Acorn with solid fill">
              <a:extLst>
                <a:ext uri="{FF2B5EF4-FFF2-40B4-BE49-F238E27FC236}">
                  <a16:creationId xmlns:a16="http://schemas.microsoft.com/office/drawing/2014/main" id="{194BADDF-7E00-EB96-E98D-9A277F838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47635" y="3513762"/>
              <a:ext cx="216000" cy="216000"/>
            </a:xfrm>
            <a:prstGeom prst="rect">
              <a:avLst/>
            </a:prstGeom>
          </p:spPr>
        </p:pic>
        <p:pic>
          <p:nvPicPr>
            <p:cNvPr id="21" name="Graphic 20" descr="Alien Face with solid fill">
              <a:extLst>
                <a:ext uri="{FF2B5EF4-FFF2-40B4-BE49-F238E27FC236}">
                  <a16:creationId xmlns:a16="http://schemas.microsoft.com/office/drawing/2014/main" id="{22B4DE3B-B368-F99C-AA02-93BB12449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163233" y="3513762"/>
              <a:ext cx="216000" cy="216000"/>
            </a:xfrm>
            <a:prstGeom prst="rect">
              <a:avLst/>
            </a:prstGeom>
          </p:spPr>
        </p:pic>
        <p:pic>
          <p:nvPicPr>
            <p:cNvPr id="23" name="Graphic 22" descr="Alien Face with solid fill">
              <a:extLst>
                <a:ext uri="{FF2B5EF4-FFF2-40B4-BE49-F238E27FC236}">
                  <a16:creationId xmlns:a16="http://schemas.microsoft.com/office/drawing/2014/main" id="{B011AD74-506A-5DEF-B4AA-3DEB4FB99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96513" y="3513762"/>
              <a:ext cx="216000" cy="216000"/>
            </a:xfrm>
            <a:prstGeom prst="rect">
              <a:avLst/>
            </a:prstGeom>
          </p:spPr>
        </p:pic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948ED5-3ECF-859E-264B-2989C9091C26}"/>
              </a:ext>
            </a:extLst>
          </p:cNvPr>
          <p:cNvCxnSpPr/>
          <p:nvPr/>
        </p:nvCxnSpPr>
        <p:spPr>
          <a:xfrm>
            <a:off x="8993944" y="3246120"/>
            <a:ext cx="0" cy="578168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6FE29A6-EBB3-07BE-FE6D-12B2A49DB11C}"/>
              </a:ext>
            </a:extLst>
          </p:cNvPr>
          <p:cNvCxnSpPr/>
          <p:nvPr/>
        </p:nvCxnSpPr>
        <p:spPr>
          <a:xfrm>
            <a:off x="9913620" y="3246120"/>
            <a:ext cx="0" cy="578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0554ACA3-E691-40C0-5D59-FF5DED1839C7}"/>
              </a:ext>
            </a:extLst>
          </p:cNvPr>
          <p:cNvSpPr/>
          <p:nvPr/>
        </p:nvSpPr>
        <p:spPr>
          <a:xfrm rot="5400000">
            <a:off x="8888148" y="3408467"/>
            <a:ext cx="117475" cy="949118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5447044-E9FB-C0D3-3F9B-A924F3B080E1}"/>
              </a:ext>
            </a:extLst>
          </p:cNvPr>
          <p:cNvSpPr/>
          <p:nvPr/>
        </p:nvSpPr>
        <p:spPr>
          <a:xfrm rot="5400000">
            <a:off x="9856032" y="3274259"/>
            <a:ext cx="117475" cy="12016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itle 4">
                <a:extLst>
                  <a:ext uri="{FF2B5EF4-FFF2-40B4-BE49-F238E27FC236}">
                    <a16:creationId xmlns:a16="http://schemas.microsoft.com/office/drawing/2014/main" id="{BAFC2C66-8857-47DF-EB5B-76F32487A2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43950" y="2950813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8" name="Title 4">
                <a:extLst>
                  <a:ext uri="{FF2B5EF4-FFF2-40B4-BE49-F238E27FC236}">
                    <a16:creationId xmlns:a16="http://schemas.microsoft.com/office/drawing/2014/main" id="{BAFC2C66-8857-47DF-EB5B-76F32487A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950" y="2950813"/>
                <a:ext cx="457375" cy="259113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itle 4">
                <a:extLst>
                  <a:ext uri="{FF2B5EF4-FFF2-40B4-BE49-F238E27FC236}">
                    <a16:creationId xmlns:a16="http://schemas.microsoft.com/office/drawing/2014/main" id="{F08A7D0A-A88F-6AE4-36AF-54C9B86ABD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78990" y="2954337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30" name="Title 4">
                <a:extLst>
                  <a:ext uri="{FF2B5EF4-FFF2-40B4-BE49-F238E27FC236}">
                    <a16:creationId xmlns:a16="http://schemas.microsoft.com/office/drawing/2014/main" id="{F08A7D0A-A88F-6AE4-36AF-54C9B86AB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8990" y="2954337"/>
                <a:ext cx="457375" cy="259113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itle 4">
                <a:extLst>
                  <a:ext uri="{FF2B5EF4-FFF2-40B4-BE49-F238E27FC236}">
                    <a16:creationId xmlns:a16="http://schemas.microsoft.com/office/drawing/2014/main" id="{7D9185AD-2D78-2DBA-B6CB-32BF359C8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659938" y="3933825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31" name="Title 4">
                <a:extLst>
                  <a:ext uri="{FF2B5EF4-FFF2-40B4-BE49-F238E27FC236}">
                    <a16:creationId xmlns:a16="http://schemas.microsoft.com/office/drawing/2014/main" id="{7D9185AD-2D78-2DBA-B6CB-32BF359C8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938" y="3933825"/>
                <a:ext cx="457375" cy="25911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itle 4">
                <a:extLst>
                  <a:ext uri="{FF2B5EF4-FFF2-40B4-BE49-F238E27FC236}">
                    <a16:creationId xmlns:a16="http://schemas.microsoft.com/office/drawing/2014/main" id="{D023ECC4-2EC3-26ED-D310-0B9F5F0B4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8388" y="3933825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2"/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32" name="Title 4">
                <a:extLst>
                  <a:ext uri="{FF2B5EF4-FFF2-40B4-BE49-F238E27FC236}">
                    <a16:creationId xmlns:a16="http://schemas.microsoft.com/office/drawing/2014/main" id="{D023ECC4-2EC3-26ED-D310-0B9F5F0B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388" y="3933825"/>
                <a:ext cx="457375" cy="2591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itle 4">
                <a:extLst>
                  <a:ext uri="{FF2B5EF4-FFF2-40B4-BE49-F238E27FC236}">
                    <a16:creationId xmlns:a16="http://schemas.microsoft.com/office/drawing/2014/main" id="{5EC8DEC3-A38A-0F07-8F6F-EE0E2072B5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4773" y="4583787"/>
                <a:ext cx="790330" cy="487944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bg2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33" name="Title 4">
                <a:extLst>
                  <a:ext uri="{FF2B5EF4-FFF2-40B4-BE49-F238E27FC236}">
                    <a16:creationId xmlns:a16="http://schemas.microsoft.com/office/drawing/2014/main" id="{5EC8DEC3-A38A-0F07-8F6F-EE0E2072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73" y="4583787"/>
                <a:ext cx="790330" cy="487944"/>
              </a:xfrm>
              <a:prstGeom prst="rect">
                <a:avLst/>
              </a:prstGeom>
              <a:blipFill>
                <a:blip r:embed="rId12"/>
                <a:stretch>
                  <a:fillRect r="-4762" b="-15000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itle 4">
            <a:extLst>
              <a:ext uri="{FF2B5EF4-FFF2-40B4-BE49-F238E27FC236}">
                <a16:creationId xmlns:a16="http://schemas.microsoft.com/office/drawing/2014/main" id="{E7688B22-D983-DA36-3B86-F5D659EAE734}"/>
              </a:ext>
            </a:extLst>
          </p:cNvPr>
          <p:cNvSpPr txBox="1">
            <a:spLocks/>
          </p:cNvSpPr>
          <p:nvPr/>
        </p:nvSpPr>
        <p:spPr>
          <a:xfrm>
            <a:off x="10532040" y="4569175"/>
            <a:ext cx="106081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Maximizar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</a:p>
        </p:txBody>
      </p:sp>
      <p:sp>
        <p:nvSpPr>
          <p:cNvPr id="35" name="Title 4">
            <a:extLst>
              <a:ext uri="{FF2B5EF4-FFF2-40B4-BE49-F238E27FC236}">
                <a16:creationId xmlns:a16="http://schemas.microsoft.com/office/drawing/2014/main" id="{239969EF-D31F-1267-91AB-6E9D679F81F3}"/>
              </a:ext>
            </a:extLst>
          </p:cNvPr>
          <p:cNvSpPr txBox="1">
            <a:spLocks/>
          </p:cNvSpPr>
          <p:nvPr/>
        </p:nvSpPr>
        <p:spPr>
          <a:xfrm>
            <a:off x="7629590" y="4868863"/>
            <a:ext cx="106081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Minimizar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63E84F-7100-98F7-AB3F-2EB4979B2EBF}"/>
              </a:ext>
            </a:extLst>
          </p:cNvPr>
          <p:cNvCxnSpPr>
            <a:cxnSpLocks/>
          </p:cNvCxnSpPr>
          <p:nvPr/>
        </p:nvCxnSpPr>
        <p:spPr>
          <a:xfrm>
            <a:off x="8688388" y="5003515"/>
            <a:ext cx="53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05E08D-4041-5E76-0DEB-AA38091B76C9}"/>
              </a:ext>
            </a:extLst>
          </p:cNvPr>
          <p:cNvCxnSpPr>
            <a:cxnSpLocks/>
          </p:cNvCxnSpPr>
          <p:nvPr/>
        </p:nvCxnSpPr>
        <p:spPr>
          <a:xfrm flipH="1">
            <a:off x="10119360" y="4712750"/>
            <a:ext cx="477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0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Analísis</a:t>
            </a:r>
            <a:r>
              <a:rPr lang="en-US" dirty="0"/>
              <a:t> Lineal </a:t>
            </a:r>
            <a:r>
              <a:rPr lang="en-US" dirty="0" err="1"/>
              <a:t>Discriminante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Linear Discriminant Analysis (LDA)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C9C695-CB72-1EFC-21CB-F090B2DEDB31}"/>
              </a:ext>
            </a:extLst>
          </p:cNvPr>
          <p:cNvCxnSpPr>
            <a:cxnSpLocks/>
          </p:cNvCxnSpPr>
          <p:nvPr/>
        </p:nvCxnSpPr>
        <p:spPr>
          <a:xfrm>
            <a:off x="705916" y="2871228"/>
            <a:ext cx="0" cy="172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itle 4">
                <a:extLst>
                  <a:ext uri="{FF2B5EF4-FFF2-40B4-BE49-F238E27FC236}">
                    <a16:creationId xmlns:a16="http://schemas.microsoft.com/office/drawing/2014/main" id="{A81318FB-7693-7D72-BBF4-44F10AA3F7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6869" y="2451113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97" name="Title 4">
                <a:extLst>
                  <a:ext uri="{FF2B5EF4-FFF2-40B4-BE49-F238E27FC236}">
                    <a16:creationId xmlns:a16="http://schemas.microsoft.com/office/drawing/2014/main" id="{A81318FB-7693-7D72-BBF4-44F10AA3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69" y="2451113"/>
                <a:ext cx="1298095" cy="259113"/>
              </a:xfrm>
              <a:prstGeom prst="rect">
                <a:avLst/>
              </a:prstGeom>
              <a:blipFill>
                <a:blip r:embed="rId2"/>
                <a:stretch>
                  <a:fillRect t="-4545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06426A-91BC-3123-5B0C-E1A52E0F23A1}"/>
              </a:ext>
            </a:extLst>
          </p:cNvPr>
          <p:cNvCxnSpPr>
            <a:cxnSpLocks/>
          </p:cNvCxnSpPr>
          <p:nvPr/>
        </p:nvCxnSpPr>
        <p:spPr>
          <a:xfrm flipH="1">
            <a:off x="705916" y="4593177"/>
            <a:ext cx="2211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itle 4">
                <a:extLst>
                  <a:ext uri="{FF2B5EF4-FFF2-40B4-BE49-F238E27FC236}">
                    <a16:creationId xmlns:a16="http://schemas.microsoft.com/office/drawing/2014/main" id="{67110E96-AC7C-2797-1EF3-742017A343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60801" y="4463620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01" name="Title 4">
                <a:extLst>
                  <a:ext uri="{FF2B5EF4-FFF2-40B4-BE49-F238E27FC236}">
                    <a16:creationId xmlns:a16="http://schemas.microsoft.com/office/drawing/2014/main" id="{67110E96-AC7C-2797-1EF3-742017A34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801" y="4463620"/>
                <a:ext cx="457375" cy="259113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itle 4">
                <a:extLst>
                  <a:ext uri="{FF2B5EF4-FFF2-40B4-BE49-F238E27FC236}">
                    <a16:creationId xmlns:a16="http://schemas.microsoft.com/office/drawing/2014/main" id="{A07E8529-11F8-D32A-9CD6-6052B87F77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103" y="2656302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02" name="Title 4">
                <a:extLst>
                  <a:ext uri="{FF2B5EF4-FFF2-40B4-BE49-F238E27FC236}">
                    <a16:creationId xmlns:a16="http://schemas.microsoft.com/office/drawing/2014/main" id="{A07E8529-11F8-D32A-9CD6-6052B87F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3" y="2656302"/>
                <a:ext cx="457375" cy="259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" name="Graphic 102" descr="Alien Face with solid fill">
            <a:extLst>
              <a:ext uri="{FF2B5EF4-FFF2-40B4-BE49-F238E27FC236}">
                <a16:creationId xmlns:a16="http://schemas.microsoft.com/office/drawing/2014/main" id="{FE85352F-8F20-C237-0AEF-6BFBC1187E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18723" y="3442140"/>
            <a:ext cx="216000" cy="216000"/>
          </a:xfrm>
          <a:prstGeom prst="rect">
            <a:avLst/>
          </a:prstGeom>
        </p:spPr>
      </p:pic>
      <p:pic>
        <p:nvPicPr>
          <p:cNvPr id="104" name="Content Placeholder 6" descr="Acorn with solid fill">
            <a:extLst>
              <a:ext uri="{FF2B5EF4-FFF2-40B4-BE49-F238E27FC236}">
                <a16:creationId xmlns:a16="http://schemas.microsoft.com/office/drawing/2014/main" id="{68F99060-CCD7-5518-34C6-03D4E85311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7161" y="3077938"/>
            <a:ext cx="216000" cy="216000"/>
          </a:xfrm>
          <a:prstGeom prst="rect">
            <a:avLst/>
          </a:prstGeom>
        </p:spPr>
      </p:pic>
      <p:pic>
        <p:nvPicPr>
          <p:cNvPr id="105" name="Graphic 104" descr="Alien Face with solid fill">
            <a:extLst>
              <a:ext uri="{FF2B5EF4-FFF2-40B4-BE49-F238E27FC236}">
                <a16:creationId xmlns:a16="http://schemas.microsoft.com/office/drawing/2014/main" id="{4859FCF6-E5F2-C05C-1B3C-F8BB054C0B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03067" y="3825825"/>
            <a:ext cx="216000" cy="216000"/>
          </a:xfrm>
          <a:prstGeom prst="rect">
            <a:avLst/>
          </a:prstGeom>
        </p:spPr>
      </p:pic>
      <p:pic>
        <p:nvPicPr>
          <p:cNvPr id="106" name="Content Placeholder 6" descr="Acorn with solid fill">
            <a:extLst>
              <a:ext uri="{FF2B5EF4-FFF2-40B4-BE49-F238E27FC236}">
                <a16:creationId xmlns:a16="http://schemas.microsoft.com/office/drawing/2014/main" id="{B18A7F0C-3615-92FB-5B2A-73B81D0B2A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0447" y="3442140"/>
            <a:ext cx="216000" cy="216000"/>
          </a:xfrm>
          <a:prstGeom prst="rect">
            <a:avLst/>
          </a:prstGeom>
        </p:spPr>
      </p:pic>
      <p:pic>
        <p:nvPicPr>
          <p:cNvPr id="107" name="Graphic 106" descr="Alien Face with solid fill">
            <a:extLst>
              <a:ext uri="{FF2B5EF4-FFF2-40B4-BE49-F238E27FC236}">
                <a16:creationId xmlns:a16="http://schemas.microsoft.com/office/drawing/2014/main" id="{6EE0C832-3F77-9788-7A60-92D6006537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15600" y="3824288"/>
            <a:ext cx="216000" cy="216000"/>
          </a:xfrm>
          <a:prstGeom prst="rect">
            <a:avLst/>
          </a:prstGeom>
        </p:spPr>
      </p:pic>
      <p:pic>
        <p:nvPicPr>
          <p:cNvPr id="108" name="Content Placeholder 6" descr="Acorn with solid fill">
            <a:extLst>
              <a:ext uri="{FF2B5EF4-FFF2-40B4-BE49-F238E27FC236}">
                <a16:creationId xmlns:a16="http://schemas.microsoft.com/office/drawing/2014/main" id="{93DC2C1B-8075-83FD-AEC0-D3C54388DC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98520" y="3465513"/>
            <a:ext cx="216000" cy="216000"/>
          </a:xfrm>
          <a:prstGeom prst="rect">
            <a:avLst/>
          </a:prstGeom>
        </p:spPr>
      </p:pic>
      <p:pic>
        <p:nvPicPr>
          <p:cNvPr id="110" name="Graphic 109" descr="Alien Face with solid fill">
            <a:extLst>
              <a:ext uri="{FF2B5EF4-FFF2-40B4-BE49-F238E27FC236}">
                <a16:creationId xmlns:a16="http://schemas.microsoft.com/office/drawing/2014/main" id="{ACA300C9-0156-0659-837B-3A89E33BE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4702" y="3249563"/>
            <a:ext cx="216000" cy="216000"/>
          </a:xfrm>
          <a:prstGeom prst="rect">
            <a:avLst/>
          </a:prstGeom>
        </p:spPr>
      </p:pic>
      <p:pic>
        <p:nvPicPr>
          <p:cNvPr id="111" name="Content Placeholder 6" descr="Acorn with solid fill">
            <a:extLst>
              <a:ext uri="{FF2B5EF4-FFF2-40B4-BE49-F238E27FC236}">
                <a16:creationId xmlns:a16="http://schemas.microsoft.com/office/drawing/2014/main" id="{B38B6DD4-443D-B433-61FB-96746704E9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87777" y="2950060"/>
            <a:ext cx="216000" cy="216000"/>
          </a:xfrm>
          <a:prstGeom prst="rect">
            <a:avLst/>
          </a:prstGeom>
        </p:spPr>
      </p:pic>
      <p:pic>
        <p:nvPicPr>
          <p:cNvPr id="113" name="Graphic 112" descr="Alien Face with solid fill">
            <a:extLst>
              <a:ext uri="{FF2B5EF4-FFF2-40B4-BE49-F238E27FC236}">
                <a16:creationId xmlns:a16="http://schemas.microsoft.com/office/drawing/2014/main" id="{46F2613B-072C-7881-7128-EDBE7F85A2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835" y="3717825"/>
            <a:ext cx="216000" cy="216000"/>
          </a:xfrm>
          <a:prstGeom prst="rect">
            <a:avLst/>
          </a:prstGeom>
        </p:spPr>
      </p:pic>
      <p:pic>
        <p:nvPicPr>
          <p:cNvPr id="114" name="Content Placeholder 6" descr="Acorn with solid fill">
            <a:extLst>
              <a:ext uri="{FF2B5EF4-FFF2-40B4-BE49-F238E27FC236}">
                <a16:creationId xmlns:a16="http://schemas.microsoft.com/office/drawing/2014/main" id="{9BEDBA0C-CC9A-8F89-D88F-C050D602BA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83514" y="3207286"/>
            <a:ext cx="216000" cy="216000"/>
          </a:xfrm>
          <a:prstGeom prst="rect">
            <a:avLst/>
          </a:prstGeom>
        </p:spPr>
      </p:pic>
      <p:pic>
        <p:nvPicPr>
          <p:cNvPr id="115" name="Content Placeholder 6" descr="Acorn with solid fill">
            <a:extLst>
              <a:ext uri="{FF2B5EF4-FFF2-40B4-BE49-F238E27FC236}">
                <a16:creationId xmlns:a16="http://schemas.microsoft.com/office/drawing/2014/main" id="{42046B65-8177-8C49-72A9-422CCEBC65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723" y="3141563"/>
            <a:ext cx="216000" cy="216000"/>
          </a:xfrm>
          <a:prstGeom prst="rect">
            <a:avLst/>
          </a:prstGeom>
        </p:spPr>
      </p:pic>
      <p:pic>
        <p:nvPicPr>
          <p:cNvPr id="116" name="Graphic 115" descr="Alien Face with solid fill">
            <a:extLst>
              <a:ext uri="{FF2B5EF4-FFF2-40B4-BE49-F238E27FC236}">
                <a16:creationId xmlns:a16="http://schemas.microsoft.com/office/drawing/2014/main" id="{D6762EDA-4FB3-FF59-9763-9D20CABCF6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4826" y="3608288"/>
            <a:ext cx="216000" cy="216000"/>
          </a:xfrm>
          <a:prstGeom prst="rect">
            <a:avLst/>
          </a:prstGeom>
        </p:spPr>
      </p:pic>
      <p:pic>
        <p:nvPicPr>
          <p:cNvPr id="117" name="Graphic 116" descr="Alien Face with solid fill">
            <a:extLst>
              <a:ext uri="{FF2B5EF4-FFF2-40B4-BE49-F238E27FC236}">
                <a16:creationId xmlns:a16="http://schemas.microsoft.com/office/drawing/2014/main" id="{8F0F4AF0-0684-5342-7937-94C59FC764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02835" y="3465513"/>
            <a:ext cx="216000" cy="216000"/>
          </a:xfrm>
          <a:prstGeom prst="rect">
            <a:avLst/>
          </a:prstGeom>
        </p:spPr>
      </p:pic>
      <p:pic>
        <p:nvPicPr>
          <p:cNvPr id="6" name="Graphic 5" descr="Alterations &amp; Tailoring with solid fill">
            <a:extLst>
              <a:ext uri="{FF2B5EF4-FFF2-40B4-BE49-F238E27FC236}">
                <a16:creationId xmlns:a16="http://schemas.microsoft.com/office/drawing/2014/main" id="{1B574445-F4C4-9642-D0CA-D1224336E8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9631" y="4076600"/>
            <a:ext cx="216000" cy="216000"/>
          </a:xfrm>
          <a:prstGeom prst="rect">
            <a:avLst/>
          </a:prstGeom>
        </p:spPr>
      </p:pic>
      <p:pic>
        <p:nvPicPr>
          <p:cNvPr id="75" name="Graphic 74" descr="Alterations &amp; Tailoring with solid fill">
            <a:extLst>
              <a:ext uri="{FF2B5EF4-FFF2-40B4-BE49-F238E27FC236}">
                <a16:creationId xmlns:a16="http://schemas.microsoft.com/office/drawing/2014/main" id="{9C757C01-0003-D297-5284-4CEE680E443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294773" y="3933825"/>
            <a:ext cx="216000" cy="216000"/>
          </a:xfrm>
          <a:prstGeom prst="rect">
            <a:avLst/>
          </a:prstGeom>
        </p:spPr>
      </p:pic>
      <p:pic>
        <p:nvPicPr>
          <p:cNvPr id="76" name="Graphic 75" descr="Alterations &amp; Tailoring with solid fill">
            <a:extLst>
              <a:ext uri="{FF2B5EF4-FFF2-40B4-BE49-F238E27FC236}">
                <a16:creationId xmlns:a16="http://schemas.microsoft.com/office/drawing/2014/main" id="{6D08C2C2-3A02-5F27-B9AB-548D0495F6A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94773" y="4263457"/>
            <a:ext cx="216000" cy="216000"/>
          </a:xfrm>
          <a:prstGeom prst="rect">
            <a:avLst/>
          </a:prstGeom>
        </p:spPr>
      </p:pic>
      <p:pic>
        <p:nvPicPr>
          <p:cNvPr id="77" name="Graphic 76" descr="Alterations &amp; Tailoring with solid fill">
            <a:extLst>
              <a:ext uri="{FF2B5EF4-FFF2-40B4-BE49-F238E27FC236}">
                <a16:creationId xmlns:a16="http://schemas.microsoft.com/office/drawing/2014/main" id="{58DF07B2-C84C-EDED-36E2-EAD78FF48A0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10723" y="4076600"/>
            <a:ext cx="216000" cy="216000"/>
          </a:xfrm>
          <a:prstGeom prst="rect">
            <a:avLst/>
          </a:prstGeom>
        </p:spPr>
      </p:pic>
      <p:pic>
        <p:nvPicPr>
          <p:cNvPr id="78" name="Graphic 77" descr="Alterations &amp; Tailoring with solid fill">
            <a:extLst>
              <a:ext uri="{FF2B5EF4-FFF2-40B4-BE49-F238E27FC236}">
                <a16:creationId xmlns:a16="http://schemas.microsoft.com/office/drawing/2014/main" id="{08C264B5-FEF6-E3ED-34D4-0CFCC2CFD8E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2346" y="4076600"/>
            <a:ext cx="216000" cy="216000"/>
          </a:xfrm>
          <a:prstGeom prst="rect">
            <a:avLst/>
          </a:prstGeom>
        </p:spPr>
      </p:pic>
      <p:pic>
        <p:nvPicPr>
          <p:cNvPr id="80" name="Graphic 79" descr="Alterations &amp; Tailoring with solid fill">
            <a:extLst>
              <a:ext uri="{FF2B5EF4-FFF2-40B4-BE49-F238E27FC236}">
                <a16:creationId xmlns:a16="http://schemas.microsoft.com/office/drawing/2014/main" id="{F5C891F3-7243-7601-F9FC-CA0E1511694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14759" y="4292600"/>
            <a:ext cx="216000" cy="216000"/>
          </a:xfrm>
          <a:prstGeom prst="rect">
            <a:avLst/>
          </a:prstGeom>
        </p:spPr>
      </p:pic>
      <p:pic>
        <p:nvPicPr>
          <p:cNvPr id="194" name="Graphic 193" descr="Alien Face with solid fill">
            <a:extLst>
              <a:ext uri="{FF2B5EF4-FFF2-40B4-BE49-F238E27FC236}">
                <a16:creationId xmlns:a16="http://schemas.microsoft.com/office/drawing/2014/main" id="{825D36EB-6F65-897A-2950-E6E320A06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2770" y="3313646"/>
            <a:ext cx="216000" cy="216000"/>
          </a:xfrm>
          <a:prstGeom prst="rect">
            <a:avLst/>
          </a:prstGeom>
        </p:spPr>
      </p:pic>
      <p:pic>
        <p:nvPicPr>
          <p:cNvPr id="196" name="Graphic 195" descr="Alterations &amp; Tailoring with solid fill">
            <a:extLst>
              <a:ext uri="{FF2B5EF4-FFF2-40B4-BE49-F238E27FC236}">
                <a16:creationId xmlns:a16="http://schemas.microsoft.com/office/drawing/2014/main" id="{9C03BEDD-A04A-EF86-EF1B-948F3CA6F3C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32064" y="4013848"/>
            <a:ext cx="216000" cy="216000"/>
          </a:xfrm>
          <a:prstGeom prst="rect">
            <a:avLst/>
          </a:prstGeom>
        </p:spPr>
      </p:pic>
      <p:pic>
        <p:nvPicPr>
          <p:cNvPr id="197" name="Content Placeholder 6" descr="Acorn with solid fill">
            <a:extLst>
              <a:ext uri="{FF2B5EF4-FFF2-40B4-BE49-F238E27FC236}">
                <a16:creationId xmlns:a16="http://schemas.microsoft.com/office/drawing/2014/main" id="{90417B60-A0A3-9235-85C9-8FD0DEDB3BC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0773" y="3761348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Title 4">
                <a:extLst>
                  <a:ext uri="{FF2B5EF4-FFF2-40B4-BE49-F238E27FC236}">
                    <a16:creationId xmlns:a16="http://schemas.microsoft.com/office/drawing/2014/main" id="{CFA0D7DC-648F-4E71-441C-C6CC04C6A6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14934" y="2451113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22" name="Title 4">
                <a:extLst>
                  <a:ext uri="{FF2B5EF4-FFF2-40B4-BE49-F238E27FC236}">
                    <a16:creationId xmlns:a16="http://schemas.microsoft.com/office/drawing/2014/main" id="{CFA0D7DC-648F-4E71-441C-C6CC04C6A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934" y="2451113"/>
                <a:ext cx="1298095" cy="259113"/>
              </a:xfrm>
              <a:prstGeom prst="rect">
                <a:avLst/>
              </a:prstGeom>
              <a:blipFill>
                <a:blip r:embed="rId23"/>
                <a:stretch>
                  <a:fillRect t="-4545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7C40A2-62CF-215D-A4BE-DCEBFAE221D2}"/>
              </a:ext>
            </a:extLst>
          </p:cNvPr>
          <p:cNvCxnSpPr>
            <a:cxnSpLocks/>
          </p:cNvCxnSpPr>
          <p:nvPr/>
        </p:nvCxnSpPr>
        <p:spPr>
          <a:xfrm>
            <a:off x="3543981" y="2880533"/>
            <a:ext cx="0" cy="172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C969659-6814-C5AA-DE1B-FA7266131362}"/>
              </a:ext>
            </a:extLst>
          </p:cNvPr>
          <p:cNvCxnSpPr>
            <a:cxnSpLocks/>
          </p:cNvCxnSpPr>
          <p:nvPr/>
        </p:nvCxnSpPr>
        <p:spPr>
          <a:xfrm flipH="1">
            <a:off x="3543981" y="4602482"/>
            <a:ext cx="2211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itle 4">
                <a:extLst>
                  <a:ext uri="{FF2B5EF4-FFF2-40B4-BE49-F238E27FC236}">
                    <a16:creationId xmlns:a16="http://schemas.microsoft.com/office/drawing/2014/main" id="{26D2685D-C0EE-DE03-EBA8-39BCA4C2A5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8866" y="4472925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83" name="Title 4">
                <a:extLst>
                  <a:ext uri="{FF2B5EF4-FFF2-40B4-BE49-F238E27FC236}">
                    <a16:creationId xmlns:a16="http://schemas.microsoft.com/office/drawing/2014/main" id="{26D2685D-C0EE-DE03-EBA8-39BCA4C2A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866" y="4472925"/>
                <a:ext cx="457375" cy="25911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itle 4">
                <a:extLst>
                  <a:ext uri="{FF2B5EF4-FFF2-40B4-BE49-F238E27FC236}">
                    <a16:creationId xmlns:a16="http://schemas.microsoft.com/office/drawing/2014/main" id="{EC6178D2-277D-B1AD-DE76-43ADEECF9E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26168" y="2665607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84" name="Title 4">
                <a:extLst>
                  <a:ext uri="{FF2B5EF4-FFF2-40B4-BE49-F238E27FC236}">
                    <a16:creationId xmlns:a16="http://schemas.microsoft.com/office/drawing/2014/main" id="{EC6178D2-277D-B1AD-DE76-43ADEECF9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68" y="2665607"/>
                <a:ext cx="457375" cy="2591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Graphic 84" descr="Alien Face with solid fill">
            <a:extLst>
              <a:ext uri="{FF2B5EF4-FFF2-40B4-BE49-F238E27FC236}">
                <a16:creationId xmlns:a16="http://schemas.microsoft.com/office/drawing/2014/main" id="{C4B27E1E-6F01-EAB3-9BB4-8EEEA8BAA9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56788" y="3451445"/>
            <a:ext cx="216000" cy="216000"/>
          </a:xfrm>
          <a:prstGeom prst="rect">
            <a:avLst/>
          </a:prstGeom>
        </p:spPr>
      </p:pic>
      <p:pic>
        <p:nvPicPr>
          <p:cNvPr id="86" name="Content Placeholder 6" descr="Acorn with solid fill">
            <a:extLst>
              <a:ext uri="{FF2B5EF4-FFF2-40B4-BE49-F238E27FC236}">
                <a16:creationId xmlns:a16="http://schemas.microsoft.com/office/drawing/2014/main" id="{0A597A99-2AE5-1118-CFCA-27E22074B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45226" y="3087243"/>
            <a:ext cx="216000" cy="216000"/>
          </a:xfrm>
          <a:prstGeom prst="rect">
            <a:avLst/>
          </a:prstGeom>
        </p:spPr>
      </p:pic>
      <p:pic>
        <p:nvPicPr>
          <p:cNvPr id="87" name="Graphic 86" descr="Alien Face with solid fill">
            <a:extLst>
              <a:ext uri="{FF2B5EF4-FFF2-40B4-BE49-F238E27FC236}">
                <a16:creationId xmlns:a16="http://schemas.microsoft.com/office/drawing/2014/main" id="{E1E1229F-7C8A-3A8F-94CD-BEED183F3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41132" y="3835130"/>
            <a:ext cx="216000" cy="216000"/>
          </a:xfrm>
          <a:prstGeom prst="rect">
            <a:avLst/>
          </a:prstGeom>
        </p:spPr>
      </p:pic>
      <p:pic>
        <p:nvPicPr>
          <p:cNvPr id="88" name="Content Placeholder 6" descr="Acorn with solid fill">
            <a:extLst>
              <a:ext uri="{FF2B5EF4-FFF2-40B4-BE49-F238E27FC236}">
                <a16:creationId xmlns:a16="http://schemas.microsoft.com/office/drawing/2014/main" id="{E04F1EAB-8B16-7CAC-8F8C-454DBDE040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38512" y="3451445"/>
            <a:ext cx="216000" cy="216000"/>
          </a:xfrm>
          <a:prstGeom prst="rect">
            <a:avLst/>
          </a:prstGeom>
        </p:spPr>
      </p:pic>
      <p:pic>
        <p:nvPicPr>
          <p:cNvPr id="89" name="Graphic 88" descr="Alien Face with solid fill">
            <a:extLst>
              <a:ext uri="{FF2B5EF4-FFF2-40B4-BE49-F238E27FC236}">
                <a16:creationId xmlns:a16="http://schemas.microsoft.com/office/drawing/2014/main" id="{0DBC134D-CDD5-6107-472A-7E679619CB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53665" y="3833593"/>
            <a:ext cx="216000" cy="216000"/>
          </a:xfrm>
          <a:prstGeom prst="rect">
            <a:avLst/>
          </a:prstGeom>
        </p:spPr>
      </p:pic>
      <p:pic>
        <p:nvPicPr>
          <p:cNvPr id="90" name="Content Placeholder 6" descr="Acorn with solid fill">
            <a:extLst>
              <a:ext uri="{FF2B5EF4-FFF2-40B4-BE49-F238E27FC236}">
                <a16:creationId xmlns:a16="http://schemas.microsoft.com/office/drawing/2014/main" id="{8B775680-755E-9090-F8C2-166EE18B3A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36585" y="3474818"/>
            <a:ext cx="216000" cy="216000"/>
          </a:xfrm>
          <a:prstGeom prst="rect">
            <a:avLst/>
          </a:prstGeom>
        </p:spPr>
      </p:pic>
      <p:pic>
        <p:nvPicPr>
          <p:cNvPr id="91" name="Graphic 90" descr="Alien Face with solid fill">
            <a:extLst>
              <a:ext uri="{FF2B5EF4-FFF2-40B4-BE49-F238E27FC236}">
                <a16:creationId xmlns:a16="http://schemas.microsoft.com/office/drawing/2014/main" id="{1DB6260F-5DFA-6456-998D-6EBF60D25B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2767" y="3258868"/>
            <a:ext cx="216000" cy="216000"/>
          </a:xfrm>
          <a:prstGeom prst="rect">
            <a:avLst/>
          </a:prstGeom>
        </p:spPr>
      </p:pic>
      <p:pic>
        <p:nvPicPr>
          <p:cNvPr id="92" name="Content Placeholder 6" descr="Acorn with solid fill">
            <a:extLst>
              <a:ext uri="{FF2B5EF4-FFF2-40B4-BE49-F238E27FC236}">
                <a16:creationId xmlns:a16="http://schemas.microsoft.com/office/drawing/2014/main" id="{7DFF4737-96C0-1DD9-554E-3564388392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25842" y="2959365"/>
            <a:ext cx="216000" cy="216000"/>
          </a:xfrm>
          <a:prstGeom prst="rect">
            <a:avLst/>
          </a:prstGeom>
        </p:spPr>
      </p:pic>
      <p:pic>
        <p:nvPicPr>
          <p:cNvPr id="93" name="Graphic 92" descr="Alien Face with solid fill">
            <a:extLst>
              <a:ext uri="{FF2B5EF4-FFF2-40B4-BE49-F238E27FC236}">
                <a16:creationId xmlns:a16="http://schemas.microsoft.com/office/drawing/2014/main" id="{7FD57540-5AAE-4A87-4E5D-89527F72AF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48900" y="3727130"/>
            <a:ext cx="216000" cy="216000"/>
          </a:xfrm>
          <a:prstGeom prst="rect">
            <a:avLst/>
          </a:prstGeom>
        </p:spPr>
      </p:pic>
      <p:pic>
        <p:nvPicPr>
          <p:cNvPr id="94" name="Content Placeholder 6" descr="Acorn with solid fill">
            <a:extLst>
              <a:ext uri="{FF2B5EF4-FFF2-40B4-BE49-F238E27FC236}">
                <a16:creationId xmlns:a16="http://schemas.microsoft.com/office/drawing/2014/main" id="{D5B28468-BCA9-280A-6504-14AF7413427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21579" y="3216591"/>
            <a:ext cx="216000" cy="216000"/>
          </a:xfrm>
          <a:prstGeom prst="rect">
            <a:avLst/>
          </a:prstGeom>
        </p:spPr>
      </p:pic>
      <p:pic>
        <p:nvPicPr>
          <p:cNvPr id="95" name="Content Placeholder 6" descr="Acorn with solid fill">
            <a:extLst>
              <a:ext uri="{FF2B5EF4-FFF2-40B4-BE49-F238E27FC236}">
                <a16:creationId xmlns:a16="http://schemas.microsoft.com/office/drawing/2014/main" id="{C0B9ABBE-4E2A-616B-C40B-31E2A26AFB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48788" y="3150868"/>
            <a:ext cx="216000" cy="216000"/>
          </a:xfrm>
          <a:prstGeom prst="rect">
            <a:avLst/>
          </a:prstGeom>
        </p:spPr>
      </p:pic>
      <p:pic>
        <p:nvPicPr>
          <p:cNvPr id="96" name="Graphic 95" descr="Alien Face with solid fill">
            <a:extLst>
              <a:ext uri="{FF2B5EF4-FFF2-40B4-BE49-F238E27FC236}">
                <a16:creationId xmlns:a16="http://schemas.microsoft.com/office/drawing/2014/main" id="{7AE769A2-6B6F-0676-FC7A-83B0E7A7A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32891" y="3617593"/>
            <a:ext cx="216000" cy="216000"/>
          </a:xfrm>
          <a:prstGeom prst="rect">
            <a:avLst/>
          </a:prstGeom>
        </p:spPr>
      </p:pic>
      <p:pic>
        <p:nvPicPr>
          <p:cNvPr id="98" name="Graphic 97" descr="Alien Face with solid fill">
            <a:extLst>
              <a:ext uri="{FF2B5EF4-FFF2-40B4-BE49-F238E27FC236}">
                <a16:creationId xmlns:a16="http://schemas.microsoft.com/office/drawing/2014/main" id="{B708FC4A-B82D-6EB2-D868-F667572432B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40900" y="3474818"/>
            <a:ext cx="216000" cy="216000"/>
          </a:xfrm>
          <a:prstGeom prst="rect">
            <a:avLst/>
          </a:prstGeom>
        </p:spPr>
      </p:pic>
      <p:pic>
        <p:nvPicPr>
          <p:cNvPr id="99" name="Graphic 98" descr="Alterations &amp; Tailoring with solid fill">
            <a:extLst>
              <a:ext uri="{FF2B5EF4-FFF2-40B4-BE49-F238E27FC236}">
                <a16:creationId xmlns:a16="http://schemas.microsoft.com/office/drawing/2014/main" id="{5071634C-1B57-9D0A-EC07-40B500825DB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27696" y="4085905"/>
            <a:ext cx="216000" cy="216000"/>
          </a:xfrm>
          <a:prstGeom prst="rect">
            <a:avLst/>
          </a:prstGeom>
        </p:spPr>
      </p:pic>
      <p:pic>
        <p:nvPicPr>
          <p:cNvPr id="109" name="Graphic 108" descr="Alterations &amp; Tailoring with solid fill">
            <a:extLst>
              <a:ext uri="{FF2B5EF4-FFF2-40B4-BE49-F238E27FC236}">
                <a16:creationId xmlns:a16="http://schemas.microsoft.com/office/drawing/2014/main" id="{10DFC18B-700A-E37B-AB42-59939E5EA2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132838" y="3943130"/>
            <a:ext cx="216000" cy="216000"/>
          </a:xfrm>
          <a:prstGeom prst="rect">
            <a:avLst/>
          </a:prstGeom>
        </p:spPr>
      </p:pic>
      <p:pic>
        <p:nvPicPr>
          <p:cNvPr id="112" name="Graphic 111" descr="Alterations &amp; Tailoring with solid fill">
            <a:extLst>
              <a:ext uri="{FF2B5EF4-FFF2-40B4-BE49-F238E27FC236}">
                <a16:creationId xmlns:a16="http://schemas.microsoft.com/office/drawing/2014/main" id="{40D2E81C-B019-32F4-DB97-DDDDEC2D643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32838" y="4272762"/>
            <a:ext cx="216000" cy="216000"/>
          </a:xfrm>
          <a:prstGeom prst="rect">
            <a:avLst/>
          </a:prstGeom>
        </p:spPr>
      </p:pic>
      <p:pic>
        <p:nvPicPr>
          <p:cNvPr id="118" name="Graphic 117" descr="Alterations &amp; Tailoring with solid fill">
            <a:extLst>
              <a:ext uri="{FF2B5EF4-FFF2-40B4-BE49-F238E27FC236}">
                <a16:creationId xmlns:a16="http://schemas.microsoft.com/office/drawing/2014/main" id="{6AD1D086-9B99-2EE2-8E20-2551A75BD6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48788" y="4085905"/>
            <a:ext cx="216000" cy="216000"/>
          </a:xfrm>
          <a:prstGeom prst="rect">
            <a:avLst/>
          </a:prstGeom>
        </p:spPr>
      </p:pic>
      <p:pic>
        <p:nvPicPr>
          <p:cNvPr id="119" name="Graphic 118" descr="Alterations &amp; Tailoring with solid fill">
            <a:extLst>
              <a:ext uri="{FF2B5EF4-FFF2-40B4-BE49-F238E27FC236}">
                <a16:creationId xmlns:a16="http://schemas.microsoft.com/office/drawing/2014/main" id="{4F2F8005-2233-CBDC-1FF7-0A799C4DB3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00411" y="4085905"/>
            <a:ext cx="216000" cy="216000"/>
          </a:xfrm>
          <a:prstGeom prst="rect">
            <a:avLst/>
          </a:prstGeom>
        </p:spPr>
      </p:pic>
      <p:pic>
        <p:nvPicPr>
          <p:cNvPr id="120" name="Graphic 119" descr="Alterations &amp; Tailoring with solid fill">
            <a:extLst>
              <a:ext uri="{FF2B5EF4-FFF2-40B4-BE49-F238E27FC236}">
                <a16:creationId xmlns:a16="http://schemas.microsoft.com/office/drawing/2014/main" id="{FF5912C7-0FCD-BCAA-6861-0DE5387661E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752824" y="4301905"/>
            <a:ext cx="216000" cy="216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21C5D66-3FD0-B5E4-F796-E69E343BA694}"/>
              </a:ext>
            </a:extLst>
          </p:cNvPr>
          <p:cNvSpPr/>
          <p:nvPr/>
        </p:nvSpPr>
        <p:spPr>
          <a:xfrm>
            <a:off x="4426138" y="3715352"/>
            <a:ext cx="108936" cy="1089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03F621FD-8A50-42A3-D059-D2E7F6C0F467}"/>
              </a:ext>
            </a:extLst>
          </p:cNvPr>
          <p:cNvSpPr/>
          <p:nvPr/>
        </p:nvSpPr>
        <p:spPr>
          <a:xfrm>
            <a:off x="4026447" y="4183664"/>
            <a:ext cx="108936" cy="1089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FCA03F9B-35F3-742D-05A7-AFAB06E89D92}"/>
              </a:ext>
            </a:extLst>
          </p:cNvPr>
          <p:cNvSpPr/>
          <p:nvPr/>
        </p:nvSpPr>
        <p:spPr>
          <a:xfrm>
            <a:off x="3983316" y="3248627"/>
            <a:ext cx="108936" cy="1089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399E7BB-CE24-4A87-8440-A74A53CA5075}"/>
              </a:ext>
            </a:extLst>
          </p:cNvPr>
          <p:cNvSpPr/>
          <p:nvPr/>
        </p:nvSpPr>
        <p:spPr>
          <a:xfrm>
            <a:off x="4900590" y="3591707"/>
            <a:ext cx="108936" cy="1089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800E3C-0C32-5699-7FC3-E8B2DE942B66}"/>
              </a:ext>
            </a:extLst>
          </p:cNvPr>
          <p:cNvCxnSpPr>
            <a:cxnSpLocks/>
            <a:stCxn id="122" idx="5"/>
            <a:endCxn id="7" idx="1"/>
          </p:cNvCxnSpPr>
          <p:nvPr/>
        </p:nvCxnSpPr>
        <p:spPr>
          <a:xfrm>
            <a:off x="4076299" y="3341610"/>
            <a:ext cx="365792" cy="3896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F7D12E4-5442-D976-F4E4-5E9D0EDC42DD}"/>
              </a:ext>
            </a:extLst>
          </p:cNvPr>
          <p:cNvCxnSpPr>
            <a:cxnSpLocks/>
            <a:stCxn id="121" idx="7"/>
            <a:endCxn id="7" idx="3"/>
          </p:cNvCxnSpPr>
          <p:nvPr/>
        </p:nvCxnSpPr>
        <p:spPr>
          <a:xfrm flipV="1">
            <a:off x="4119430" y="3808335"/>
            <a:ext cx="322661" cy="3912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DE538AA-5DDC-9E98-7DF6-B1AA37F054F6}"/>
              </a:ext>
            </a:extLst>
          </p:cNvPr>
          <p:cNvCxnSpPr>
            <a:cxnSpLocks/>
            <a:stCxn id="123" idx="2"/>
            <a:endCxn id="7" idx="6"/>
          </p:cNvCxnSpPr>
          <p:nvPr/>
        </p:nvCxnSpPr>
        <p:spPr>
          <a:xfrm flipH="1">
            <a:off x="4535074" y="3646175"/>
            <a:ext cx="365516" cy="12364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8" name="Graphic 197" descr="Alien Face with solid fill">
            <a:extLst>
              <a:ext uri="{FF2B5EF4-FFF2-40B4-BE49-F238E27FC236}">
                <a16:creationId xmlns:a16="http://schemas.microsoft.com/office/drawing/2014/main" id="{4B5617FB-4452-4252-11D4-CE566AC06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99338" y="3353986"/>
            <a:ext cx="216000" cy="216000"/>
          </a:xfrm>
          <a:prstGeom prst="rect">
            <a:avLst/>
          </a:prstGeom>
        </p:spPr>
      </p:pic>
      <p:pic>
        <p:nvPicPr>
          <p:cNvPr id="199" name="Graphic 198" descr="Alterations &amp; Tailoring with solid fill">
            <a:extLst>
              <a:ext uri="{FF2B5EF4-FFF2-40B4-BE49-F238E27FC236}">
                <a16:creationId xmlns:a16="http://schemas.microsoft.com/office/drawing/2014/main" id="{3827F93B-EE34-9B3E-56A8-74A2721F51F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778632" y="4054188"/>
            <a:ext cx="216000" cy="216000"/>
          </a:xfrm>
          <a:prstGeom prst="rect">
            <a:avLst/>
          </a:prstGeom>
        </p:spPr>
      </p:pic>
      <p:pic>
        <p:nvPicPr>
          <p:cNvPr id="200" name="Content Placeholder 6" descr="Acorn with solid fill">
            <a:extLst>
              <a:ext uri="{FF2B5EF4-FFF2-40B4-BE49-F238E27FC236}">
                <a16:creationId xmlns:a16="http://schemas.microsoft.com/office/drawing/2014/main" id="{60289967-2958-34D0-2F14-10EE54BC03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57341" y="3801688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itle 4">
                <a:extLst>
                  <a:ext uri="{FF2B5EF4-FFF2-40B4-BE49-F238E27FC236}">
                    <a16:creationId xmlns:a16="http://schemas.microsoft.com/office/drawing/2014/main" id="{A02C4ED7-6A0E-41A9-E303-C253A279E6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2999" y="2421592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27" name="Title 4">
                <a:extLst>
                  <a:ext uri="{FF2B5EF4-FFF2-40B4-BE49-F238E27FC236}">
                    <a16:creationId xmlns:a16="http://schemas.microsoft.com/office/drawing/2014/main" id="{A02C4ED7-6A0E-41A9-E303-C253A279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2999" y="2421592"/>
                <a:ext cx="1298095" cy="259113"/>
              </a:xfrm>
              <a:prstGeom prst="rect">
                <a:avLst/>
              </a:prstGeom>
              <a:blipFill>
                <a:blip r:embed="rId26"/>
                <a:stretch>
                  <a:fillRect t="-9091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2DD5417-C577-4DE7-41AE-3570082219C6}"/>
              </a:ext>
            </a:extLst>
          </p:cNvPr>
          <p:cNvCxnSpPr>
            <a:cxnSpLocks/>
          </p:cNvCxnSpPr>
          <p:nvPr/>
        </p:nvCxnSpPr>
        <p:spPr>
          <a:xfrm>
            <a:off x="6382046" y="2851012"/>
            <a:ext cx="0" cy="172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526A7FA-C133-57F4-EAFF-871694F7ADAD}"/>
              </a:ext>
            </a:extLst>
          </p:cNvPr>
          <p:cNvCxnSpPr>
            <a:cxnSpLocks/>
          </p:cNvCxnSpPr>
          <p:nvPr/>
        </p:nvCxnSpPr>
        <p:spPr>
          <a:xfrm flipH="1">
            <a:off x="6382046" y="4572961"/>
            <a:ext cx="2211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itle 4">
                <a:extLst>
                  <a:ext uri="{FF2B5EF4-FFF2-40B4-BE49-F238E27FC236}">
                    <a16:creationId xmlns:a16="http://schemas.microsoft.com/office/drawing/2014/main" id="{9DB5F572-B4B2-2128-6039-EEED89E2D5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36931" y="4443404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30" name="Title 4">
                <a:extLst>
                  <a:ext uri="{FF2B5EF4-FFF2-40B4-BE49-F238E27FC236}">
                    <a16:creationId xmlns:a16="http://schemas.microsoft.com/office/drawing/2014/main" id="{9DB5F572-B4B2-2128-6039-EEED89E2D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931" y="4443404"/>
                <a:ext cx="457375" cy="2591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itle 4">
                <a:extLst>
                  <a:ext uri="{FF2B5EF4-FFF2-40B4-BE49-F238E27FC236}">
                    <a16:creationId xmlns:a16="http://schemas.microsoft.com/office/drawing/2014/main" id="{6AF2A332-F9B0-5833-B329-B22CB63127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64233" y="2636086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31" name="Title 4">
                <a:extLst>
                  <a:ext uri="{FF2B5EF4-FFF2-40B4-BE49-F238E27FC236}">
                    <a16:creationId xmlns:a16="http://schemas.microsoft.com/office/drawing/2014/main" id="{6AF2A332-F9B0-5833-B329-B22CB6312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233" y="2636086"/>
                <a:ext cx="457375" cy="25911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Graphic 131" descr="Alien Face with solid fill">
            <a:extLst>
              <a:ext uri="{FF2B5EF4-FFF2-40B4-BE49-F238E27FC236}">
                <a16:creationId xmlns:a16="http://schemas.microsoft.com/office/drawing/2014/main" id="{FC092840-02E7-224A-C73C-DF304552E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94853" y="3421924"/>
            <a:ext cx="216000" cy="216000"/>
          </a:xfrm>
          <a:prstGeom prst="rect">
            <a:avLst/>
          </a:prstGeom>
        </p:spPr>
      </p:pic>
      <p:pic>
        <p:nvPicPr>
          <p:cNvPr id="133" name="Content Placeholder 6" descr="Acorn with solid fill">
            <a:extLst>
              <a:ext uri="{FF2B5EF4-FFF2-40B4-BE49-F238E27FC236}">
                <a16:creationId xmlns:a16="http://schemas.microsoft.com/office/drawing/2014/main" id="{8EA237C6-1022-4347-2F26-C4A1F9C538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83291" y="3057722"/>
            <a:ext cx="216000" cy="216000"/>
          </a:xfrm>
          <a:prstGeom prst="rect">
            <a:avLst/>
          </a:prstGeom>
        </p:spPr>
      </p:pic>
      <p:pic>
        <p:nvPicPr>
          <p:cNvPr id="134" name="Graphic 133" descr="Alien Face with solid fill">
            <a:extLst>
              <a:ext uri="{FF2B5EF4-FFF2-40B4-BE49-F238E27FC236}">
                <a16:creationId xmlns:a16="http://schemas.microsoft.com/office/drawing/2014/main" id="{3C3147F8-FBA1-C0FA-369F-974CABAB7F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79197" y="3805609"/>
            <a:ext cx="216000" cy="216000"/>
          </a:xfrm>
          <a:prstGeom prst="rect">
            <a:avLst/>
          </a:prstGeom>
        </p:spPr>
      </p:pic>
      <p:pic>
        <p:nvPicPr>
          <p:cNvPr id="135" name="Content Placeholder 6" descr="Acorn with solid fill">
            <a:extLst>
              <a:ext uri="{FF2B5EF4-FFF2-40B4-BE49-F238E27FC236}">
                <a16:creationId xmlns:a16="http://schemas.microsoft.com/office/drawing/2014/main" id="{6E4C8F1D-906C-DAA4-2FA1-38FFC0B567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76577" y="3421924"/>
            <a:ext cx="216000" cy="216000"/>
          </a:xfrm>
          <a:prstGeom prst="rect">
            <a:avLst/>
          </a:prstGeom>
        </p:spPr>
      </p:pic>
      <p:pic>
        <p:nvPicPr>
          <p:cNvPr id="136" name="Graphic 135" descr="Alien Face with solid fill">
            <a:extLst>
              <a:ext uri="{FF2B5EF4-FFF2-40B4-BE49-F238E27FC236}">
                <a16:creationId xmlns:a16="http://schemas.microsoft.com/office/drawing/2014/main" id="{448FC459-D840-5C56-E69F-5BCDE95DF3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1730" y="3804072"/>
            <a:ext cx="216000" cy="216000"/>
          </a:xfrm>
          <a:prstGeom prst="rect">
            <a:avLst/>
          </a:prstGeom>
        </p:spPr>
      </p:pic>
      <p:pic>
        <p:nvPicPr>
          <p:cNvPr id="137" name="Content Placeholder 6" descr="Acorn with solid fill">
            <a:extLst>
              <a:ext uri="{FF2B5EF4-FFF2-40B4-BE49-F238E27FC236}">
                <a16:creationId xmlns:a16="http://schemas.microsoft.com/office/drawing/2014/main" id="{F11B9CEE-A7A5-FEF2-F6DA-2EF9D608B3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74650" y="3445297"/>
            <a:ext cx="216000" cy="216000"/>
          </a:xfrm>
          <a:prstGeom prst="rect">
            <a:avLst/>
          </a:prstGeom>
        </p:spPr>
      </p:pic>
      <p:pic>
        <p:nvPicPr>
          <p:cNvPr id="138" name="Graphic 137" descr="Alien Face with solid fill">
            <a:extLst>
              <a:ext uri="{FF2B5EF4-FFF2-40B4-BE49-F238E27FC236}">
                <a16:creationId xmlns:a16="http://schemas.microsoft.com/office/drawing/2014/main" id="{1429E088-740C-F989-4B2C-0F73AD86B5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70832" y="3229347"/>
            <a:ext cx="216000" cy="216000"/>
          </a:xfrm>
          <a:prstGeom prst="rect">
            <a:avLst/>
          </a:prstGeom>
        </p:spPr>
      </p:pic>
      <p:pic>
        <p:nvPicPr>
          <p:cNvPr id="139" name="Content Placeholder 6" descr="Acorn with solid fill">
            <a:extLst>
              <a:ext uri="{FF2B5EF4-FFF2-40B4-BE49-F238E27FC236}">
                <a16:creationId xmlns:a16="http://schemas.microsoft.com/office/drawing/2014/main" id="{30E81F79-AD5B-AED0-54FB-F95F637072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63907" y="2929844"/>
            <a:ext cx="216000" cy="216000"/>
          </a:xfrm>
          <a:prstGeom prst="rect">
            <a:avLst/>
          </a:prstGeom>
        </p:spPr>
      </p:pic>
      <p:pic>
        <p:nvPicPr>
          <p:cNvPr id="140" name="Graphic 139" descr="Alien Face with solid fill">
            <a:extLst>
              <a:ext uri="{FF2B5EF4-FFF2-40B4-BE49-F238E27FC236}">
                <a16:creationId xmlns:a16="http://schemas.microsoft.com/office/drawing/2014/main" id="{2BD92674-5E3F-F08D-F9FC-6522466084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86965" y="3697609"/>
            <a:ext cx="216000" cy="216000"/>
          </a:xfrm>
          <a:prstGeom prst="rect">
            <a:avLst/>
          </a:prstGeom>
        </p:spPr>
      </p:pic>
      <p:pic>
        <p:nvPicPr>
          <p:cNvPr id="141" name="Content Placeholder 6" descr="Acorn with solid fill">
            <a:extLst>
              <a:ext uri="{FF2B5EF4-FFF2-40B4-BE49-F238E27FC236}">
                <a16:creationId xmlns:a16="http://schemas.microsoft.com/office/drawing/2014/main" id="{0F1876B0-C0F5-1878-A1C2-3E5880126B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859644" y="3187070"/>
            <a:ext cx="216000" cy="216000"/>
          </a:xfrm>
          <a:prstGeom prst="rect">
            <a:avLst/>
          </a:prstGeom>
        </p:spPr>
      </p:pic>
      <p:pic>
        <p:nvPicPr>
          <p:cNvPr id="142" name="Content Placeholder 6" descr="Acorn with solid fill">
            <a:extLst>
              <a:ext uri="{FF2B5EF4-FFF2-40B4-BE49-F238E27FC236}">
                <a16:creationId xmlns:a16="http://schemas.microsoft.com/office/drawing/2014/main" id="{844BAA15-76A5-723B-38C8-BCBCCFCEB9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86853" y="3121347"/>
            <a:ext cx="216000" cy="216000"/>
          </a:xfrm>
          <a:prstGeom prst="rect">
            <a:avLst/>
          </a:prstGeom>
        </p:spPr>
      </p:pic>
      <p:pic>
        <p:nvPicPr>
          <p:cNvPr id="143" name="Graphic 142" descr="Alien Face with solid fill">
            <a:extLst>
              <a:ext uri="{FF2B5EF4-FFF2-40B4-BE49-F238E27FC236}">
                <a16:creationId xmlns:a16="http://schemas.microsoft.com/office/drawing/2014/main" id="{23CF0662-AAC7-628E-7644-98110B1401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70956" y="3588072"/>
            <a:ext cx="216000" cy="216000"/>
          </a:xfrm>
          <a:prstGeom prst="rect">
            <a:avLst/>
          </a:prstGeom>
        </p:spPr>
      </p:pic>
      <p:pic>
        <p:nvPicPr>
          <p:cNvPr id="144" name="Graphic 143" descr="Alien Face with solid fill">
            <a:extLst>
              <a:ext uri="{FF2B5EF4-FFF2-40B4-BE49-F238E27FC236}">
                <a16:creationId xmlns:a16="http://schemas.microsoft.com/office/drawing/2014/main" id="{E9E1FED9-DB92-43FA-0F21-5ECCF504BEF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78965" y="3445297"/>
            <a:ext cx="216000" cy="216000"/>
          </a:xfrm>
          <a:prstGeom prst="rect">
            <a:avLst/>
          </a:prstGeom>
        </p:spPr>
      </p:pic>
      <p:pic>
        <p:nvPicPr>
          <p:cNvPr id="145" name="Graphic 144" descr="Alterations &amp; Tailoring with solid fill">
            <a:extLst>
              <a:ext uri="{FF2B5EF4-FFF2-40B4-BE49-F238E27FC236}">
                <a16:creationId xmlns:a16="http://schemas.microsoft.com/office/drawing/2014/main" id="{8EAADB08-7260-DA51-1F8D-051EB50EE5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65761" y="4056384"/>
            <a:ext cx="216000" cy="216000"/>
          </a:xfrm>
          <a:prstGeom prst="rect">
            <a:avLst/>
          </a:prstGeom>
        </p:spPr>
      </p:pic>
      <p:pic>
        <p:nvPicPr>
          <p:cNvPr id="146" name="Graphic 145" descr="Alterations &amp; Tailoring with solid fill">
            <a:extLst>
              <a:ext uri="{FF2B5EF4-FFF2-40B4-BE49-F238E27FC236}">
                <a16:creationId xmlns:a16="http://schemas.microsoft.com/office/drawing/2014/main" id="{4E9C95EF-6412-95D1-E2F4-ECA380EF84C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970903" y="3913609"/>
            <a:ext cx="216000" cy="216000"/>
          </a:xfrm>
          <a:prstGeom prst="rect">
            <a:avLst/>
          </a:prstGeom>
        </p:spPr>
      </p:pic>
      <p:pic>
        <p:nvPicPr>
          <p:cNvPr id="147" name="Graphic 146" descr="Alterations &amp; Tailoring with solid fill">
            <a:extLst>
              <a:ext uri="{FF2B5EF4-FFF2-40B4-BE49-F238E27FC236}">
                <a16:creationId xmlns:a16="http://schemas.microsoft.com/office/drawing/2014/main" id="{880AEACC-8EB3-6935-1B5B-CE52FE9189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970903" y="4243241"/>
            <a:ext cx="216000" cy="216000"/>
          </a:xfrm>
          <a:prstGeom prst="rect">
            <a:avLst/>
          </a:prstGeom>
        </p:spPr>
      </p:pic>
      <p:pic>
        <p:nvPicPr>
          <p:cNvPr id="148" name="Graphic 147" descr="Alterations &amp; Tailoring with solid fill">
            <a:extLst>
              <a:ext uri="{FF2B5EF4-FFF2-40B4-BE49-F238E27FC236}">
                <a16:creationId xmlns:a16="http://schemas.microsoft.com/office/drawing/2014/main" id="{0B25F3EF-9B2B-1761-9DBE-EAE07B1CA0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86853" y="4056384"/>
            <a:ext cx="216000" cy="216000"/>
          </a:xfrm>
          <a:prstGeom prst="rect">
            <a:avLst/>
          </a:prstGeom>
        </p:spPr>
      </p:pic>
      <p:pic>
        <p:nvPicPr>
          <p:cNvPr id="149" name="Graphic 148" descr="Alterations &amp; Tailoring with solid fill">
            <a:extLst>
              <a:ext uri="{FF2B5EF4-FFF2-40B4-BE49-F238E27FC236}">
                <a16:creationId xmlns:a16="http://schemas.microsoft.com/office/drawing/2014/main" id="{8B55E73D-D3BD-1C5C-DECC-D3FEDCC5C1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38476" y="4056384"/>
            <a:ext cx="216000" cy="216000"/>
          </a:xfrm>
          <a:prstGeom prst="rect">
            <a:avLst/>
          </a:prstGeom>
        </p:spPr>
      </p:pic>
      <p:pic>
        <p:nvPicPr>
          <p:cNvPr id="150" name="Graphic 149" descr="Alterations &amp; Tailoring with solid fill">
            <a:extLst>
              <a:ext uri="{FF2B5EF4-FFF2-40B4-BE49-F238E27FC236}">
                <a16:creationId xmlns:a16="http://schemas.microsoft.com/office/drawing/2014/main" id="{B7AF1BD1-276A-2D14-6F9B-DE23A240981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590889" y="4272384"/>
            <a:ext cx="216000" cy="216000"/>
          </a:xfrm>
          <a:prstGeom prst="rect">
            <a:avLst/>
          </a:prstGeom>
        </p:spPr>
      </p:pic>
      <p:sp>
        <p:nvSpPr>
          <p:cNvPr id="152" name="Oval 151">
            <a:extLst>
              <a:ext uri="{FF2B5EF4-FFF2-40B4-BE49-F238E27FC236}">
                <a16:creationId xmlns:a16="http://schemas.microsoft.com/office/drawing/2014/main" id="{93D09F57-1B29-DF14-110C-6BC791A50C1A}"/>
              </a:ext>
            </a:extLst>
          </p:cNvPr>
          <p:cNvSpPr/>
          <p:nvPr/>
        </p:nvSpPr>
        <p:spPr>
          <a:xfrm>
            <a:off x="6864512" y="4154143"/>
            <a:ext cx="108936" cy="1089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FB43E829-2CED-CF52-2BF3-064E750A4247}"/>
              </a:ext>
            </a:extLst>
          </p:cNvPr>
          <p:cNvSpPr/>
          <p:nvPr/>
        </p:nvSpPr>
        <p:spPr>
          <a:xfrm>
            <a:off x="6821381" y="3219106"/>
            <a:ext cx="108936" cy="1089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9D1EE6D-8CFB-396A-2107-8DC081F36253}"/>
              </a:ext>
            </a:extLst>
          </p:cNvPr>
          <p:cNvSpPr/>
          <p:nvPr/>
        </p:nvSpPr>
        <p:spPr>
          <a:xfrm>
            <a:off x="7738655" y="3562186"/>
            <a:ext cx="108936" cy="10893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565DF4A-52AC-A094-9F04-DD28084B6FA3}"/>
              </a:ext>
            </a:extLst>
          </p:cNvPr>
          <p:cNvCxnSpPr>
            <a:cxnSpLocks/>
          </p:cNvCxnSpPr>
          <p:nvPr/>
        </p:nvCxnSpPr>
        <p:spPr>
          <a:xfrm flipH="1">
            <a:off x="6274096" y="2889250"/>
            <a:ext cx="1933855" cy="159310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F8720E66-31A1-ECE8-4AD3-8E1AAC12C36B}"/>
              </a:ext>
            </a:extLst>
          </p:cNvPr>
          <p:cNvCxnSpPr>
            <a:cxnSpLocks/>
          </p:cNvCxnSpPr>
          <p:nvPr/>
        </p:nvCxnSpPr>
        <p:spPr>
          <a:xfrm>
            <a:off x="6522586" y="2946400"/>
            <a:ext cx="1526843" cy="1643529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itle 4">
                <a:extLst>
                  <a:ext uri="{FF2B5EF4-FFF2-40B4-BE49-F238E27FC236}">
                    <a16:creationId xmlns:a16="http://schemas.microsoft.com/office/drawing/2014/main" id="{82BC3590-3D45-7BA6-B088-28EB388469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1533" y="2630137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92" name="Title 4">
                <a:extLst>
                  <a:ext uri="{FF2B5EF4-FFF2-40B4-BE49-F238E27FC236}">
                    <a16:creationId xmlns:a16="http://schemas.microsoft.com/office/drawing/2014/main" id="{82BC3590-3D45-7BA6-B088-28EB38846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533" y="2630137"/>
                <a:ext cx="457375" cy="259113"/>
              </a:xfrm>
              <a:prstGeom prst="rect">
                <a:avLst/>
              </a:prstGeom>
              <a:blipFill>
                <a:blip r:embed="rId29"/>
                <a:stretch>
                  <a:fillRect r="-5405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itle 4">
                <a:extLst>
                  <a:ext uri="{FF2B5EF4-FFF2-40B4-BE49-F238E27FC236}">
                    <a16:creationId xmlns:a16="http://schemas.microsoft.com/office/drawing/2014/main" id="{456A550E-72A6-063A-ECF7-1558114D36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2846" y="4576879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𝐿𝐷</m:t>
                      </m:r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93" name="Title 4">
                <a:extLst>
                  <a:ext uri="{FF2B5EF4-FFF2-40B4-BE49-F238E27FC236}">
                    <a16:creationId xmlns:a16="http://schemas.microsoft.com/office/drawing/2014/main" id="{456A550E-72A6-063A-ECF7-1558114D3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2846" y="4576879"/>
                <a:ext cx="457375" cy="259113"/>
              </a:xfrm>
              <a:prstGeom prst="rect">
                <a:avLst/>
              </a:prstGeom>
              <a:blipFill>
                <a:blip r:embed="rId30"/>
                <a:stretch>
                  <a:fillRect r="-5405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1" name="Graphic 200" descr="Alien Face with solid fill">
            <a:extLst>
              <a:ext uri="{FF2B5EF4-FFF2-40B4-BE49-F238E27FC236}">
                <a16:creationId xmlns:a16="http://schemas.microsoft.com/office/drawing/2014/main" id="{597BBCF8-78E7-5459-AD98-038F34BB81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6155" y="3270123"/>
            <a:ext cx="216000" cy="216000"/>
          </a:xfrm>
          <a:prstGeom prst="rect">
            <a:avLst/>
          </a:prstGeom>
        </p:spPr>
      </p:pic>
      <p:pic>
        <p:nvPicPr>
          <p:cNvPr id="202" name="Graphic 201" descr="Alterations &amp; Tailoring with solid fill">
            <a:extLst>
              <a:ext uri="{FF2B5EF4-FFF2-40B4-BE49-F238E27FC236}">
                <a16:creationId xmlns:a16="http://schemas.microsoft.com/office/drawing/2014/main" id="{6A7B1CF1-6C0E-E4FA-D89B-2E681101F2A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595449" y="3970325"/>
            <a:ext cx="216000" cy="216000"/>
          </a:xfrm>
          <a:prstGeom prst="rect">
            <a:avLst/>
          </a:prstGeom>
        </p:spPr>
      </p:pic>
      <p:pic>
        <p:nvPicPr>
          <p:cNvPr id="203" name="Content Placeholder 6" descr="Acorn with solid fill">
            <a:extLst>
              <a:ext uri="{FF2B5EF4-FFF2-40B4-BE49-F238E27FC236}">
                <a16:creationId xmlns:a16="http://schemas.microsoft.com/office/drawing/2014/main" id="{C0EEEE99-6EA7-0432-5483-DD7B92E3CF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74158" y="3717825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Title 4">
                <a:extLst>
                  <a:ext uri="{FF2B5EF4-FFF2-40B4-BE49-F238E27FC236}">
                    <a16:creationId xmlns:a16="http://schemas.microsoft.com/office/drawing/2014/main" id="{544E121E-A1C6-6A97-A115-565004CA1D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91065" y="2434480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</a:t>
                </a:r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58" name="Title 4">
                <a:extLst>
                  <a:ext uri="{FF2B5EF4-FFF2-40B4-BE49-F238E27FC236}">
                    <a16:creationId xmlns:a16="http://schemas.microsoft.com/office/drawing/2014/main" id="{544E121E-A1C6-6A97-A115-565004CA1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065" y="2434480"/>
                <a:ext cx="1298095" cy="259113"/>
              </a:xfrm>
              <a:prstGeom prst="rect">
                <a:avLst/>
              </a:prstGeom>
              <a:blipFill>
                <a:blip r:embed="rId31"/>
                <a:stretch>
                  <a:fillRect t="-4545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BB749993-AE58-B197-DF5E-6307D553A9EA}"/>
              </a:ext>
            </a:extLst>
          </p:cNvPr>
          <p:cNvCxnSpPr>
            <a:cxnSpLocks/>
          </p:cNvCxnSpPr>
          <p:nvPr/>
        </p:nvCxnSpPr>
        <p:spPr>
          <a:xfrm>
            <a:off x="9220112" y="2863900"/>
            <a:ext cx="0" cy="1721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D3F6989-C812-9DD6-D9F6-EAAD5A6679D8}"/>
              </a:ext>
            </a:extLst>
          </p:cNvPr>
          <p:cNvCxnSpPr>
            <a:cxnSpLocks/>
          </p:cNvCxnSpPr>
          <p:nvPr/>
        </p:nvCxnSpPr>
        <p:spPr>
          <a:xfrm flipH="1">
            <a:off x="9220112" y="4585849"/>
            <a:ext cx="22110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itle 4">
                <a:extLst>
                  <a:ext uri="{FF2B5EF4-FFF2-40B4-BE49-F238E27FC236}">
                    <a16:creationId xmlns:a16="http://schemas.microsoft.com/office/drawing/2014/main" id="{2A4DC716-8CE2-3340-4761-10A9B4F66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74997" y="4456292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𝐿𝐷𝐴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61" name="Title 4">
                <a:extLst>
                  <a:ext uri="{FF2B5EF4-FFF2-40B4-BE49-F238E27FC236}">
                    <a16:creationId xmlns:a16="http://schemas.microsoft.com/office/drawing/2014/main" id="{2A4DC716-8CE2-3340-4761-10A9B4F66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4997" y="4456292"/>
                <a:ext cx="457375" cy="259113"/>
              </a:xfrm>
              <a:prstGeom prst="rect">
                <a:avLst/>
              </a:prstGeom>
              <a:blipFill>
                <a:blip r:embed="rId32"/>
                <a:stretch>
                  <a:fillRect l="-2703" r="-8108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Title 4">
                <a:extLst>
                  <a:ext uri="{FF2B5EF4-FFF2-40B4-BE49-F238E27FC236}">
                    <a16:creationId xmlns:a16="http://schemas.microsoft.com/office/drawing/2014/main" id="{CB415890-FEA4-9937-3D0E-5083388247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2299" y="2648974"/>
                <a:ext cx="45737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𝐿𝐷𝐴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62" name="Title 4">
                <a:extLst>
                  <a:ext uri="{FF2B5EF4-FFF2-40B4-BE49-F238E27FC236}">
                    <a16:creationId xmlns:a16="http://schemas.microsoft.com/office/drawing/2014/main" id="{CB415890-FEA4-9937-3D0E-508338824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2299" y="2648974"/>
                <a:ext cx="457375" cy="259113"/>
              </a:xfrm>
              <a:prstGeom prst="rect">
                <a:avLst/>
              </a:prstGeom>
              <a:blipFill>
                <a:blip r:embed="rId33"/>
                <a:stretch>
                  <a:fillRect r="-5405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3" name="Graphic 162" descr="Alien Face with solid fill">
            <a:extLst>
              <a:ext uri="{FF2B5EF4-FFF2-40B4-BE49-F238E27FC236}">
                <a16:creationId xmlns:a16="http://schemas.microsoft.com/office/drawing/2014/main" id="{8E448180-81F3-3B48-F64E-900630AC2C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00000">
            <a:off x="10516454" y="3813985"/>
            <a:ext cx="216000" cy="216000"/>
          </a:xfrm>
          <a:prstGeom prst="rect">
            <a:avLst/>
          </a:prstGeom>
        </p:spPr>
      </p:pic>
      <p:pic>
        <p:nvPicPr>
          <p:cNvPr id="164" name="Content Placeholder 6" descr="Acorn with solid fill">
            <a:extLst>
              <a:ext uri="{FF2B5EF4-FFF2-40B4-BE49-F238E27FC236}">
                <a16:creationId xmlns:a16="http://schemas.microsoft.com/office/drawing/2014/main" id="{43C8B732-B86D-B4A6-9491-03C006F74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9841277" y="3109862"/>
            <a:ext cx="216000" cy="216000"/>
          </a:xfrm>
          <a:prstGeom prst="rect">
            <a:avLst/>
          </a:prstGeom>
        </p:spPr>
      </p:pic>
      <p:pic>
        <p:nvPicPr>
          <p:cNvPr id="165" name="Graphic 164" descr="Alien Face with solid fill">
            <a:extLst>
              <a:ext uri="{FF2B5EF4-FFF2-40B4-BE49-F238E27FC236}">
                <a16:creationId xmlns:a16="http://schemas.microsoft.com/office/drawing/2014/main" id="{F199B00F-94B4-BDF5-79E5-17AAEC689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00000">
            <a:off x="10550345" y="4158185"/>
            <a:ext cx="216000" cy="216000"/>
          </a:xfrm>
          <a:prstGeom prst="rect">
            <a:avLst/>
          </a:prstGeom>
        </p:spPr>
      </p:pic>
      <p:pic>
        <p:nvPicPr>
          <p:cNvPr id="166" name="Content Placeholder 6" descr="Acorn with solid fill">
            <a:extLst>
              <a:ext uri="{FF2B5EF4-FFF2-40B4-BE49-F238E27FC236}">
                <a16:creationId xmlns:a16="http://schemas.microsoft.com/office/drawing/2014/main" id="{415F5C25-4298-70E2-75DC-4AB0BD8421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00000">
            <a:off x="9834563" y="3474064"/>
            <a:ext cx="216000" cy="216000"/>
          </a:xfrm>
          <a:prstGeom prst="rect">
            <a:avLst/>
          </a:prstGeom>
        </p:spPr>
      </p:pic>
      <p:pic>
        <p:nvPicPr>
          <p:cNvPr id="167" name="Graphic 166" descr="Alien Face with solid fill">
            <a:extLst>
              <a:ext uri="{FF2B5EF4-FFF2-40B4-BE49-F238E27FC236}">
                <a16:creationId xmlns:a16="http://schemas.microsoft.com/office/drawing/2014/main" id="{62EAFA4E-704C-C72D-6DA0-2320C55FC1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10838973" y="4272212"/>
            <a:ext cx="216000" cy="216000"/>
          </a:xfrm>
          <a:prstGeom prst="rect">
            <a:avLst/>
          </a:prstGeom>
        </p:spPr>
      </p:pic>
      <p:pic>
        <p:nvPicPr>
          <p:cNvPr id="168" name="Content Placeholder 6" descr="Acorn with solid fill">
            <a:extLst>
              <a:ext uri="{FF2B5EF4-FFF2-40B4-BE49-F238E27FC236}">
                <a16:creationId xmlns:a16="http://schemas.microsoft.com/office/drawing/2014/main" id="{21C2CA17-1D5F-7FD2-0E33-CF6B6EEDBD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0000">
            <a:off x="10232636" y="3497437"/>
            <a:ext cx="216000" cy="216000"/>
          </a:xfrm>
          <a:prstGeom prst="rect">
            <a:avLst/>
          </a:prstGeom>
        </p:spPr>
      </p:pic>
      <p:pic>
        <p:nvPicPr>
          <p:cNvPr id="169" name="Graphic 168" descr="Alien Face with solid fill">
            <a:extLst>
              <a:ext uri="{FF2B5EF4-FFF2-40B4-BE49-F238E27FC236}">
                <a16:creationId xmlns:a16="http://schemas.microsoft.com/office/drawing/2014/main" id="{516E7957-5454-A558-4DD7-1CA73398BE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10885415" y="3705985"/>
            <a:ext cx="216000" cy="216000"/>
          </a:xfrm>
          <a:prstGeom prst="rect">
            <a:avLst/>
          </a:prstGeom>
        </p:spPr>
      </p:pic>
      <p:pic>
        <p:nvPicPr>
          <p:cNvPr id="170" name="Content Placeholder 6" descr="Acorn with solid fill">
            <a:extLst>
              <a:ext uri="{FF2B5EF4-FFF2-40B4-BE49-F238E27FC236}">
                <a16:creationId xmlns:a16="http://schemas.microsoft.com/office/drawing/2014/main" id="{7FA569D7-05D4-F3B5-B99C-5E696B656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00000">
            <a:off x="10221893" y="2981984"/>
            <a:ext cx="216000" cy="216000"/>
          </a:xfrm>
          <a:prstGeom prst="rect">
            <a:avLst/>
          </a:prstGeom>
        </p:spPr>
      </p:pic>
      <p:pic>
        <p:nvPicPr>
          <p:cNvPr id="171" name="Graphic 170" descr="Alien Face with solid fill">
            <a:extLst>
              <a:ext uri="{FF2B5EF4-FFF2-40B4-BE49-F238E27FC236}">
                <a16:creationId xmlns:a16="http://schemas.microsoft.com/office/drawing/2014/main" id="{46FA0D18-A953-B623-BB72-FA84D33CA3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00000">
            <a:off x="11092372" y="4174297"/>
            <a:ext cx="216000" cy="216000"/>
          </a:xfrm>
          <a:prstGeom prst="rect">
            <a:avLst/>
          </a:prstGeom>
        </p:spPr>
      </p:pic>
      <p:pic>
        <p:nvPicPr>
          <p:cNvPr id="172" name="Content Placeholder 6" descr="Acorn with solid fill">
            <a:extLst>
              <a:ext uri="{FF2B5EF4-FFF2-40B4-BE49-F238E27FC236}">
                <a16:creationId xmlns:a16="http://schemas.microsoft.com/office/drawing/2014/main" id="{1C3D2763-DAAC-998A-6CC1-502D535C97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0000">
            <a:off x="10217630" y="3239210"/>
            <a:ext cx="216000" cy="216000"/>
          </a:xfrm>
          <a:prstGeom prst="rect">
            <a:avLst/>
          </a:prstGeom>
        </p:spPr>
      </p:pic>
      <p:pic>
        <p:nvPicPr>
          <p:cNvPr id="173" name="Content Placeholder 6" descr="Acorn with solid fill">
            <a:extLst>
              <a:ext uri="{FF2B5EF4-FFF2-40B4-BE49-F238E27FC236}">
                <a16:creationId xmlns:a16="http://schemas.microsoft.com/office/drawing/2014/main" id="{C7A05529-EC49-DCC9-A538-CCA0C9F0F0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00000">
            <a:off x="10544839" y="3173487"/>
            <a:ext cx="216000" cy="216000"/>
          </a:xfrm>
          <a:prstGeom prst="rect">
            <a:avLst/>
          </a:prstGeom>
        </p:spPr>
      </p:pic>
      <p:pic>
        <p:nvPicPr>
          <p:cNvPr id="174" name="Graphic 173" descr="Alien Face with solid fill">
            <a:extLst>
              <a:ext uri="{FF2B5EF4-FFF2-40B4-BE49-F238E27FC236}">
                <a16:creationId xmlns:a16="http://schemas.microsoft.com/office/drawing/2014/main" id="{9CA48CD4-3901-2B75-4220-D38735B5BF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10813822" y="4004996"/>
            <a:ext cx="216000" cy="216000"/>
          </a:xfrm>
          <a:prstGeom prst="rect">
            <a:avLst/>
          </a:prstGeom>
        </p:spPr>
      </p:pic>
      <p:pic>
        <p:nvPicPr>
          <p:cNvPr id="175" name="Graphic 174" descr="Alien Face with solid fill">
            <a:extLst>
              <a:ext uri="{FF2B5EF4-FFF2-40B4-BE49-F238E27FC236}">
                <a16:creationId xmlns:a16="http://schemas.microsoft.com/office/drawing/2014/main" id="{CEBA3889-4E52-2C54-BFF3-6D8DAE44B4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1800000">
            <a:off x="11109878" y="3921985"/>
            <a:ext cx="216000" cy="216000"/>
          </a:xfrm>
          <a:prstGeom prst="rect">
            <a:avLst/>
          </a:prstGeom>
        </p:spPr>
      </p:pic>
      <p:pic>
        <p:nvPicPr>
          <p:cNvPr id="176" name="Graphic 175" descr="Alterations &amp; Tailoring with solid fill">
            <a:extLst>
              <a:ext uri="{FF2B5EF4-FFF2-40B4-BE49-F238E27FC236}">
                <a16:creationId xmlns:a16="http://schemas.microsoft.com/office/drawing/2014/main" id="{F356AE94-1E42-9521-B940-6F24D072F2C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800000">
            <a:off x="9389005" y="3813985"/>
            <a:ext cx="216000" cy="216000"/>
          </a:xfrm>
          <a:prstGeom prst="rect">
            <a:avLst/>
          </a:prstGeom>
        </p:spPr>
      </p:pic>
      <p:pic>
        <p:nvPicPr>
          <p:cNvPr id="177" name="Graphic 176" descr="Alterations &amp; Tailoring with solid fill">
            <a:extLst>
              <a:ext uri="{FF2B5EF4-FFF2-40B4-BE49-F238E27FC236}">
                <a16:creationId xmlns:a16="http://schemas.microsoft.com/office/drawing/2014/main" id="{FE314571-5566-BD8E-08D7-1ADB4EE3C5D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800000">
            <a:off x="9856781" y="3860756"/>
            <a:ext cx="216000" cy="216000"/>
          </a:xfrm>
          <a:prstGeom prst="rect">
            <a:avLst/>
          </a:prstGeom>
        </p:spPr>
      </p:pic>
      <p:pic>
        <p:nvPicPr>
          <p:cNvPr id="178" name="Graphic 177" descr="Alterations &amp; Tailoring with solid fill">
            <a:extLst>
              <a:ext uri="{FF2B5EF4-FFF2-40B4-BE49-F238E27FC236}">
                <a16:creationId xmlns:a16="http://schemas.microsoft.com/office/drawing/2014/main" id="{8BB92614-FF20-739A-A7E1-97AF6441D2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800000">
            <a:off x="9737252" y="4174297"/>
            <a:ext cx="216000" cy="216000"/>
          </a:xfrm>
          <a:prstGeom prst="rect">
            <a:avLst/>
          </a:prstGeom>
        </p:spPr>
      </p:pic>
      <p:pic>
        <p:nvPicPr>
          <p:cNvPr id="179" name="Graphic 178" descr="Alterations &amp; Tailoring with solid fill">
            <a:extLst>
              <a:ext uri="{FF2B5EF4-FFF2-40B4-BE49-F238E27FC236}">
                <a16:creationId xmlns:a16="http://schemas.microsoft.com/office/drawing/2014/main" id="{D4A256A0-C0B0-6BD7-22E0-8B12FB774AF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800000">
            <a:off x="9959178" y="4066297"/>
            <a:ext cx="216000" cy="216000"/>
          </a:xfrm>
          <a:prstGeom prst="rect">
            <a:avLst/>
          </a:prstGeom>
        </p:spPr>
      </p:pic>
      <p:pic>
        <p:nvPicPr>
          <p:cNvPr id="180" name="Graphic 179" descr="Alterations &amp; Tailoring with solid fill">
            <a:extLst>
              <a:ext uri="{FF2B5EF4-FFF2-40B4-BE49-F238E27FC236}">
                <a16:creationId xmlns:a16="http://schemas.microsoft.com/office/drawing/2014/main" id="{A85C61A9-EEBB-D641-7FED-350697316D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800000">
            <a:off x="9600447" y="3973648"/>
            <a:ext cx="216000" cy="216000"/>
          </a:xfrm>
          <a:prstGeom prst="rect">
            <a:avLst/>
          </a:prstGeom>
        </p:spPr>
      </p:pic>
      <p:pic>
        <p:nvPicPr>
          <p:cNvPr id="182" name="Graphic 181" descr="Alterations &amp; Tailoring with solid fill">
            <a:extLst>
              <a:ext uri="{FF2B5EF4-FFF2-40B4-BE49-F238E27FC236}">
                <a16:creationId xmlns:a16="http://schemas.microsoft.com/office/drawing/2014/main" id="{E0DB40B5-8A87-7A8D-5696-F0150970CA9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800000">
            <a:off x="9349505" y="4066297"/>
            <a:ext cx="216000" cy="216000"/>
          </a:xfrm>
          <a:prstGeom prst="rect">
            <a:avLst/>
          </a:prstGeom>
        </p:spPr>
      </p:pic>
      <p:pic>
        <p:nvPicPr>
          <p:cNvPr id="204" name="Content Placeholder 6" descr="Acorn with solid fill">
            <a:extLst>
              <a:ext uri="{FF2B5EF4-FFF2-40B4-BE49-F238E27FC236}">
                <a16:creationId xmlns:a16="http://schemas.microsoft.com/office/drawing/2014/main" id="{41BE8919-D2EA-BF3B-63B5-ECF85EF008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1800000">
            <a:off x="10002542" y="3613979"/>
            <a:ext cx="216000" cy="216000"/>
          </a:xfrm>
          <a:prstGeom prst="rect">
            <a:avLst/>
          </a:prstGeom>
        </p:spPr>
      </p:pic>
      <p:pic>
        <p:nvPicPr>
          <p:cNvPr id="205" name="Graphic 204" descr="Alterations &amp; Tailoring with solid fill">
            <a:extLst>
              <a:ext uri="{FF2B5EF4-FFF2-40B4-BE49-F238E27FC236}">
                <a16:creationId xmlns:a16="http://schemas.microsoft.com/office/drawing/2014/main" id="{CC2C2962-3158-4D09-AE10-C6D70EC4DA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800000">
            <a:off x="10111578" y="4218697"/>
            <a:ext cx="216000" cy="216000"/>
          </a:xfrm>
          <a:prstGeom prst="rect">
            <a:avLst/>
          </a:prstGeom>
        </p:spPr>
      </p:pic>
      <p:pic>
        <p:nvPicPr>
          <p:cNvPr id="206" name="Graphic 205" descr="Alien Face with solid fill">
            <a:extLst>
              <a:ext uri="{FF2B5EF4-FFF2-40B4-BE49-F238E27FC236}">
                <a16:creationId xmlns:a16="http://schemas.microsoft.com/office/drawing/2014/main" id="{9EACF1DA-538A-7840-99AC-2C10893D0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00000">
            <a:off x="10591160" y="3494741"/>
            <a:ext cx="216000" cy="216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itle 4">
                <a:extLst>
                  <a:ext uri="{FF2B5EF4-FFF2-40B4-BE49-F238E27FC236}">
                    <a16:creationId xmlns:a16="http://schemas.microsoft.com/office/drawing/2014/main" id="{3334DC74-6F6E-F377-3F15-B9D01A63EF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01943" y="5520412"/>
                <a:ext cx="790330" cy="487944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bg2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chemeClr val="bg2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6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07" name="Title 4">
                <a:extLst>
                  <a:ext uri="{FF2B5EF4-FFF2-40B4-BE49-F238E27FC236}">
                    <a16:creationId xmlns:a16="http://schemas.microsoft.com/office/drawing/2014/main" id="{3334DC74-6F6E-F377-3F15-B9D01A63E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943" y="5520412"/>
                <a:ext cx="790330" cy="487944"/>
              </a:xfrm>
              <a:prstGeom prst="rect">
                <a:avLst/>
              </a:prstGeom>
              <a:blipFill>
                <a:blip r:embed="rId34"/>
                <a:stretch>
                  <a:fillRect l="-28571" r="-30159" b="-15000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itle 4">
            <a:extLst>
              <a:ext uri="{FF2B5EF4-FFF2-40B4-BE49-F238E27FC236}">
                <a16:creationId xmlns:a16="http://schemas.microsoft.com/office/drawing/2014/main" id="{28B3DF8F-72F9-FB6A-2981-173FF90D668A}"/>
              </a:ext>
            </a:extLst>
          </p:cNvPr>
          <p:cNvSpPr txBox="1">
            <a:spLocks/>
          </p:cNvSpPr>
          <p:nvPr/>
        </p:nvSpPr>
        <p:spPr>
          <a:xfrm>
            <a:off x="6830467" y="5505800"/>
            <a:ext cx="106081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Maximizar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</a:p>
        </p:txBody>
      </p:sp>
      <p:sp>
        <p:nvSpPr>
          <p:cNvPr id="209" name="Title 4">
            <a:extLst>
              <a:ext uri="{FF2B5EF4-FFF2-40B4-BE49-F238E27FC236}">
                <a16:creationId xmlns:a16="http://schemas.microsoft.com/office/drawing/2014/main" id="{199E05FA-3E6F-79BE-826E-5E22B345CE0D}"/>
              </a:ext>
            </a:extLst>
          </p:cNvPr>
          <p:cNvSpPr txBox="1">
            <a:spLocks/>
          </p:cNvSpPr>
          <p:nvPr/>
        </p:nvSpPr>
        <p:spPr>
          <a:xfrm>
            <a:off x="3401947" y="5805488"/>
            <a:ext cx="106081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2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Minimizar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6CE4FDB6-5BBE-6BA6-1FC0-EF980D0C3A22}"/>
              </a:ext>
            </a:extLst>
          </p:cNvPr>
          <p:cNvCxnSpPr>
            <a:cxnSpLocks/>
          </p:cNvCxnSpPr>
          <p:nvPr/>
        </p:nvCxnSpPr>
        <p:spPr>
          <a:xfrm>
            <a:off x="4460745" y="5940140"/>
            <a:ext cx="53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0D8C14EF-BC36-D6F4-F372-3382CCD9B4DC}"/>
              </a:ext>
            </a:extLst>
          </p:cNvPr>
          <p:cNvCxnSpPr>
            <a:cxnSpLocks/>
          </p:cNvCxnSpPr>
          <p:nvPr/>
        </p:nvCxnSpPr>
        <p:spPr>
          <a:xfrm flipH="1">
            <a:off x="6417787" y="5649375"/>
            <a:ext cx="477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043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BD073EB-38B7-6370-6AB5-AD2C3D9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837646"/>
            <a:ext cx="5182569" cy="452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s-ES_tradnl" sz="1600" dirty="0"/>
              <a:t>Efectivo en para reducir dimensionalidad.</a:t>
            </a:r>
          </a:p>
          <a:p>
            <a:endParaRPr lang="es-ES_tradnl" sz="1600" dirty="0"/>
          </a:p>
          <a:p>
            <a:r>
              <a:rPr lang="es-ES_tradnl" sz="1600" dirty="0"/>
              <a:t>Permite seleccionar variables en función de los pesos.</a:t>
            </a:r>
          </a:p>
          <a:p>
            <a:endParaRPr lang="es-ES_tradnl" sz="1600" dirty="0"/>
          </a:p>
          <a:p>
            <a:r>
              <a:rPr lang="es-ES_tradnl" sz="1600" dirty="0"/>
              <a:t>Extensiones como el Análisis Cuadrático Discriminante permiten lidiar con problemas no lineales.</a:t>
            </a:r>
          </a:p>
          <a:p>
            <a:endParaRPr lang="es-ES_tradnl" sz="1600" dirty="0"/>
          </a:p>
          <a:p>
            <a:r>
              <a:rPr lang="es-ES_tradnl" sz="1600" dirty="0"/>
              <a:t>Permite separar múltiples clases</a:t>
            </a:r>
          </a:p>
          <a:p>
            <a:endParaRPr lang="es-ES_tradnl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Analísis</a:t>
            </a:r>
            <a:r>
              <a:rPr lang="en-US" dirty="0"/>
              <a:t> Lineal </a:t>
            </a:r>
            <a:r>
              <a:rPr lang="en-US" dirty="0" err="1"/>
              <a:t>Discriminante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16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Linear Discriminant Analysis (LDA)</a:t>
            </a:r>
          </a:p>
        </p:txBody>
      </p:sp>
      <p:sp>
        <p:nvSpPr>
          <p:cNvPr id="7" name="Content Placeholder 28">
            <a:extLst>
              <a:ext uri="{FF2B5EF4-FFF2-40B4-BE49-F238E27FC236}">
                <a16:creationId xmlns:a16="http://schemas.microsoft.com/office/drawing/2014/main" id="{0BBFCC86-37AD-FE9E-46E9-AEEE7EEAE0C3}"/>
              </a:ext>
            </a:extLst>
          </p:cNvPr>
          <p:cNvSpPr txBox="1">
            <a:spLocks/>
          </p:cNvSpPr>
          <p:nvPr/>
        </p:nvSpPr>
        <p:spPr>
          <a:xfrm>
            <a:off x="6458569" y="1835451"/>
            <a:ext cx="5074619" cy="452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Desventajas</a:t>
            </a:r>
            <a:r>
              <a:rPr lang="en-US" sz="1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s-ES_tradnl" sz="1600" dirty="0"/>
              <a:t>Asume normalidad en los predictores.</a:t>
            </a:r>
          </a:p>
          <a:p>
            <a:endParaRPr lang="es-ES_tradnl" sz="1600" dirty="0"/>
          </a:p>
          <a:p>
            <a:r>
              <a:rPr lang="es-ES_tradnl" sz="1600" dirty="0"/>
              <a:t>Generalmente no se desempeña bien cuando hay pocas categorías o poca varianza entre ellas. </a:t>
            </a:r>
          </a:p>
        </p:txBody>
      </p:sp>
    </p:spTree>
    <p:extLst>
      <p:ext uri="{BB962C8B-B14F-4D97-AF65-F5344CB8AC3E}">
        <p14:creationId xmlns:p14="http://schemas.microsoft.com/office/powerpoint/2010/main" val="353551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17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50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18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Support Vector Machines (SVM)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09CA3-E766-4E39-E701-4A995431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769007"/>
            <a:ext cx="10943607" cy="411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600" dirty="0"/>
              <a:t>Se basan en la idea de ajustar la mayor cantidad de observaciones como sea factible dentro de un hiperplano y al mismo tiempo limitar las violaciones de un margen de decisión (</a:t>
            </a:r>
            <a:r>
              <a:rPr lang="es-ES_tradnl" sz="1600" dirty="0" err="1"/>
              <a:t>maximal</a:t>
            </a:r>
            <a:r>
              <a:rPr lang="es-ES_tradnl" sz="1600" dirty="0"/>
              <a:t>).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154F29-C7D0-A19C-A92F-23F9991B9DA0}"/>
              </a:ext>
            </a:extLst>
          </p:cNvPr>
          <p:cNvCxnSpPr>
            <a:cxnSpLocks/>
          </p:cNvCxnSpPr>
          <p:nvPr/>
        </p:nvCxnSpPr>
        <p:spPr>
          <a:xfrm>
            <a:off x="1708142" y="3463926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571A4F-9245-5ADD-A6EE-EF6BF712E05D}"/>
              </a:ext>
            </a:extLst>
          </p:cNvPr>
          <p:cNvCxnSpPr>
            <a:cxnSpLocks/>
          </p:cNvCxnSpPr>
          <p:nvPr/>
        </p:nvCxnSpPr>
        <p:spPr>
          <a:xfrm flipH="1">
            <a:off x="1703388" y="5805488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4">
            <a:extLst>
              <a:ext uri="{FF2B5EF4-FFF2-40B4-BE49-F238E27FC236}">
                <a16:creationId xmlns:a16="http://schemas.microsoft.com/office/drawing/2014/main" id="{537E2E69-1A4B-435C-54DC-A6A157082606}"/>
              </a:ext>
            </a:extLst>
          </p:cNvPr>
          <p:cNvSpPr txBox="1">
            <a:spLocks/>
          </p:cNvSpPr>
          <p:nvPr/>
        </p:nvSpPr>
        <p:spPr>
          <a:xfrm>
            <a:off x="1330399" y="3269771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6F5592A9-7E81-6AA9-6705-4009EFC8F9EE}"/>
              </a:ext>
            </a:extLst>
          </p:cNvPr>
          <p:cNvSpPr txBox="1">
            <a:spLocks/>
          </p:cNvSpPr>
          <p:nvPr/>
        </p:nvSpPr>
        <p:spPr>
          <a:xfrm>
            <a:off x="4075192" y="5724056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2DFE7C-91BE-10C3-F5A3-5688723CB762}"/>
              </a:ext>
            </a:extLst>
          </p:cNvPr>
          <p:cNvCxnSpPr>
            <a:cxnSpLocks/>
          </p:cNvCxnSpPr>
          <p:nvPr/>
        </p:nvCxnSpPr>
        <p:spPr>
          <a:xfrm>
            <a:off x="7793029" y="3463926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FF1AE-A9DF-958C-935C-F754035FC129}"/>
              </a:ext>
            </a:extLst>
          </p:cNvPr>
          <p:cNvCxnSpPr>
            <a:cxnSpLocks/>
          </p:cNvCxnSpPr>
          <p:nvPr/>
        </p:nvCxnSpPr>
        <p:spPr>
          <a:xfrm flipH="1">
            <a:off x="7788275" y="5805488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4">
            <a:extLst>
              <a:ext uri="{FF2B5EF4-FFF2-40B4-BE49-F238E27FC236}">
                <a16:creationId xmlns:a16="http://schemas.microsoft.com/office/drawing/2014/main" id="{17974C90-C9A5-6FEA-1428-02357C414E8D}"/>
              </a:ext>
            </a:extLst>
          </p:cNvPr>
          <p:cNvSpPr txBox="1">
            <a:spLocks/>
          </p:cNvSpPr>
          <p:nvPr/>
        </p:nvSpPr>
        <p:spPr>
          <a:xfrm>
            <a:off x="7415286" y="3269771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17" name="Title 4">
            <a:extLst>
              <a:ext uri="{FF2B5EF4-FFF2-40B4-BE49-F238E27FC236}">
                <a16:creationId xmlns:a16="http://schemas.microsoft.com/office/drawing/2014/main" id="{F71E112C-A974-9B3A-40FF-2C842EC05319}"/>
              </a:ext>
            </a:extLst>
          </p:cNvPr>
          <p:cNvSpPr txBox="1">
            <a:spLocks/>
          </p:cNvSpPr>
          <p:nvPr/>
        </p:nvSpPr>
        <p:spPr>
          <a:xfrm>
            <a:off x="10160079" y="5724056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F9C604-8C4E-926A-0A5C-F188A172CE1A}"/>
              </a:ext>
            </a:extLst>
          </p:cNvPr>
          <p:cNvCxnSpPr>
            <a:cxnSpLocks/>
          </p:cNvCxnSpPr>
          <p:nvPr/>
        </p:nvCxnSpPr>
        <p:spPr>
          <a:xfrm flipV="1">
            <a:off x="1921397" y="3611301"/>
            <a:ext cx="2361236" cy="208623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7E4BD9-05B1-C016-2579-7E80B0061E63}"/>
              </a:ext>
            </a:extLst>
          </p:cNvPr>
          <p:cNvCxnSpPr>
            <a:cxnSpLocks/>
          </p:cNvCxnSpPr>
          <p:nvPr/>
        </p:nvCxnSpPr>
        <p:spPr>
          <a:xfrm flipV="1">
            <a:off x="1784430" y="3465513"/>
            <a:ext cx="2035216" cy="176371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44219E6-86E4-B0D5-0B06-AFCDF0E5167B}"/>
              </a:ext>
            </a:extLst>
          </p:cNvPr>
          <p:cNvCxnSpPr>
            <a:cxnSpLocks/>
          </p:cNvCxnSpPr>
          <p:nvPr/>
        </p:nvCxnSpPr>
        <p:spPr>
          <a:xfrm flipV="1">
            <a:off x="2584409" y="3933826"/>
            <a:ext cx="2035216" cy="176371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43CCA-76B3-3CB2-6F28-FD090B82AAE2}"/>
              </a:ext>
            </a:extLst>
          </p:cNvPr>
          <p:cNvCxnSpPr>
            <a:cxnSpLocks/>
          </p:cNvCxnSpPr>
          <p:nvPr/>
        </p:nvCxnSpPr>
        <p:spPr>
          <a:xfrm flipV="1">
            <a:off x="7979318" y="3611301"/>
            <a:ext cx="2361236" cy="208623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C3C5746-2355-E344-E8DB-4A39DBA9B25F}"/>
              </a:ext>
            </a:extLst>
          </p:cNvPr>
          <p:cNvCxnSpPr>
            <a:cxnSpLocks/>
          </p:cNvCxnSpPr>
          <p:nvPr/>
        </p:nvCxnSpPr>
        <p:spPr>
          <a:xfrm flipV="1">
            <a:off x="7842351" y="3465513"/>
            <a:ext cx="2035216" cy="176371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79E2E0-B3F5-C885-9BB6-413FE159026A}"/>
              </a:ext>
            </a:extLst>
          </p:cNvPr>
          <p:cNvCxnSpPr>
            <a:cxnSpLocks/>
          </p:cNvCxnSpPr>
          <p:nvPr/>
        </p:nvCxnSpPr>
        <p:spPr>
          <a:xfrm flipV="1">
            <a:off x="8642330" y="3933826"/>
            <a:ext cx="2035216" cy="1763712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715EDF9-89A2-4B28-6A75-AB434A7C92E1}"/>
              </a:ext>
            </a:extLst>
          </p:cNvPr>
          <p:cNvSpPr/>
          <p:nvPr/>
        </p:nvSpPr>
        <p:spPr>
          <a:xfrm>
            <a:off x="2711450" y="526141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0344D8-5741-4BFC-4C9C-5BDADB09CBF6}"/>
              </a:ext>
            </a:extLst>
          </p:cNvPr>
          <p:cNvSpPr/>
          <p:nvPr/>
        </p:nvSpPr>
        <p:spPr>
          <a:xfrm>
            <a:off x="4110942" y="404706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2B3EB6-C979-133F-3EDD-3B7FD923E1DD}"/>
              </a:ext>
            </a:extLst>
          </p:cNvPr>
          <p:cNvSpPr/>
          <p:nvPr/>
        </p:nvSpPr>
        <p:spPr>
          <a:xfrm>
            <a:off x="3673215" y="355595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0C621B-366F-F41B-CDE1-15EB5DD4FB80}"/>
              </a:ext>
            </a:extLst>
          </p:cNvPr>
          <p:cNvSpPr/>
          <p:nvPr/>
        </p:nvSpPr>
        <p:spPr>
          <a:xfrm>
            <a:off x="3610760" y="403124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8E34BB-1D05-AA82-8256-A177D997E81C}"/>
              </a:ext>
            </a:extLst>
          </p:cNvPr>
          <p:cNvSpPr/>
          <p:nvPr/>
        </p:nvSpPr>
        <p:spPr>
          <a:xfrm>
            <a:off x="2930324" y="440179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3F67D0A-79D0-656E-2B9D-A17AD2DD6AD0}"/>
              </a:ext>
            </a:extLst>
          </p:cNvPr>
          <p:cNvSpPr/>
          <p:nvPr/>
        </p:nvSpPr>
        <p:spPr>
          <a:xfrm>
            <a:off x="2353519" y="54877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3EC2A2D-751F-EA64-0278-3EAC108D88AA}"/>
              </a:ext>
            </a:extLst>
          </p:cNvPr>
          <p:cNvSpPr/>
          <p:nvPr/>
        </p:nvSpPr>
        <p:spPr>
          <a:xfrm>
            <a:off x="3061504" y="492953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1F90A56-FE44-4F22-B893-5D5D6B630F5A}"/>
              </a:ext>
            </a:extLst>
          </p:cNvPr>
          <p:cNvSpPr/>
          <p:nvPr/>
        </p:nvSpPr>
        <p:spPr>
          <a:xfrm>
            <a:off x="2557202" y="482256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010321D-59A4-96DE-CEEA-7D4B3748EF4C}"/>
              </a:ext>
            </a:extLst>
          </p:cNvPr>
          <p:cNvSpPr/>
          <p:nvPr/>
        </p:nvSpPr>
        <p:spPr>
          <a:xfrm>
            <a:off x="3611563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FB20EC-1882-3FBA-F4AD-C747B6CF4D2C}"/>
              </a:ext>
            </a:extLst>
          </p:cNvPr>
          <p:cNvSpPr/>
          <p:nvPr/>
        </p:nvSpPr>
        <p:spPr>
          <a:xfrm>
            <a:off x="2353519" y="56512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0886A4D-1B8B-6F9F-BE7F-D8317481B9BB}"/>
              </a:ext>
            </a:extLst>
          </p:cNvPr>
          <p:cNvSpPr/>
          <p:nvPr/>
        </p:nvSpPr>
        <p:spPr>
          <a:xfrm>
            <a:off x="3327722" y="426945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5E3D4F-F792-F7E8-5F98-ACA63434101C}"/>
              </a:ext>
            </a:extLst>
          </p:cNvPr>
          <p:cNvSpPr/>
          <p:nvPr/>
        </p:nvSpPr>
        <p:spPr>
          <a:xfrm>
            <a:off x="2004350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D7FD14-1A75-E5EC-C4D0-8F0144EC1458}"/>
              </a:ext>
            </a:extLst>
          </p:cNvPr>
          <p:cNvSpPr/>
          <p:nvPr/>
        </p:nvSpPr>
        <p:spPr>
          <a:xfrm>
            <a:off x="2341944" y="499001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6B4150-9E5C-5DE6-6A30-10CDFC401118}"/>
              </a:ext>
            </a:extLst>
          </p:cNvPr>
          <p:cNvSpPr/>
          <p:nvPr/>
        </p:nvSpPr>
        <p:spPr>
          <a:xfrm>
            <a:off x="2048719" y="51829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853F9E-DD46-80C7-B981-D533D4372A7B}"/>
              </a:ext>
            </a:extLst>
          </p:cNvPr>
          <p:cNvSpPr/>
          <p:nvPr/>
        </p:nvSpPr>
        <p:spPr>
          <a:xfrm>
            <a:off x="2201119" y="53353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7FB627-ADB4-16A2-50A5-9AA941CABDA6}"/>
              </a:ext>
            </a:extLst>
          </p:cNvPr>
          <p:cNvSpPr/>
          <p:nvPr/>
        </p:nvSpPr>
        <p:spPr>
          <a:xfrm>
            <a:off x="8036689" y="391067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23F9D9-6D20-7A3A-2F72-62C25BC358A2}"/>
              </a:ext>
            </a:extLst>
          </p:cNvPr>
          <p:cNvSpPr/>
          <p:nvPr/>
        </p:nvSpPr>
        <p:spPr>
          <a:xfrm>
            <a:off x="8420582" y="429260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3454827-991E-1218-5A29-08359B3EA877}"/>
              </a:ext>
            </a:extLst>
          </p:cNvPr>
          <p:cNvSpPr/>
          <p:nvPr/>
        </p:nvSpPr>
        <p:spPr>
          <a:xfrm>
            <a:off x="8075271" y="468360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16CA57-8BB7-4D74-1262-ED40F345BEAE}"/>
              </a:ext>
            </a:extLst>
          </p:cNvPr>
          <p:cNvSpPr/>
          <p:nvPr/>
        </p:nvSpPr>
        <p:spPr>
          <a:xfrm>
            <a:off x="9014749" y="359179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5AC7DBF-F0DC-1229-2D03-EC0E3D00BAFB}"/>
              </a:ext>
            </a:extLst>
          </p:cNvPr>
          <p:cNvSpPr/>
          <p:nvPr/>
        </p:nvSpPr>
        <p:spPr>
          <a:xfrm>
            <a:off x="8009681" y="42463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4A0B998-77EB-5587-5CD1-1686B779B492}"/>
              </a:ext>
            </a:extLst>
          </p:cNvPr>
          <p:cNvSpPr/>
          <p:nvPr/>
        </p:nvSpPr>
        <p:spPr>
          <a:xfrm>
            <a:off x="9078544" y="52908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BC24CCA-9947-8295-A6AB-F4A9F77DA87F}"/>
              </a:ext>
            </a:extLst>
          </p:cNvPr>
          <p:cNvSpPr/>
          <p:nvPr/>
        </p:nvSpPr>
        <p:spPr>
          <a:xfrm>
            <a:off x="8387787" y="39255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5175BD-877B-ADC9-5081-9B8E45CB39DA}"/>
              </a:ext>
            </a:extLst>
          </p:cNvPr>
          <p:cNvSpPr/>
          <p:nvPr/>
        </p:nvSpPr>
        <p:spPr>
          <a:xfrm>
            <a:off x="8796338" y="382272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D952AE9-B42A-7F01-8550-0CC53C2EC994}"/>
              </a:ext>
            </a:extLst>
          </p:cNvPr>
          <p:cNvSpPr/>
          <p:nvPr/>
        </p:nvSpPr>
        <p:spPr>
          <a:xfrm>
            <a:off x="8466881" y="353960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BB56681-2419-8CE4-281E-1426640FF336}"/>
              </a:ext>
            </a:extLst>
          </p:cNvPr>
          <p:cNvSpPr/>
          <p:nvPr/>
        </p:nvSpPr>
        <p:spPr>
          <a:xfrm>
            <a:off x="8214166" y="361301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912EC2-43CB-75D5-F316-9BF0D90E4851}"/>
              </a:ext>
            </a:extLst>
          </p:cNvPr>
          <p:cNvSpPr/>
          <p:nvPr/>
        </p:nvSpPr>
        <p:spPr>
          <a:xfrm>
            <a:off x="9167149" y="374419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7C4D63F-ADFE-12E6-1F92-B05153A35016}"/>
              </a:ext>
            </a:extLst>
          </p:cNvPr>
          <p:cNvSpPr/>
          <p:nvPr/>
        </p:nvSpPr>
        <p:spPr>
          <a:xfrm>
            <a:off x="8540187" y="40779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91839AA-9D74-9C92-B535-8B518095B53D}"/>
              </a:ext>
            </a:extLst>
          </p:cNvPr>
          <p:cNvSpPr/>
          <p:nvPr/>
        </p:nvSpPr>
        <p:spPr>
          <a:xfrm>
            <a:off x="8984180" y="418777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2B2A0A9-7CC8-C1CB-1365-C7A6DAC89FB2}"/>
              </a:ext>
            </a:extLst>
          </p:cNvPr>
          <p:cNvSpPr/>
          <p:nvPr/>
        </p:nvSpPr>
        <p:spPr>
          <a:xfrm>
            <a:off x="8619281" y="369200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AAE7E4A-7870-AE07-25B0-CAA179A2C911}"/>
              </a:ext>
            </a:extLst>
          </p:cNvPr>
          <p:cNvSpPr/>
          <p:nvPr/>
        </p:nvSpPr>
        <p:spPr>
          <a:xfrm>
            <a:off x="10235878" y="4760913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A055CB7-68F4-7E0B-45F9-88AD6AC4AC39}"/>
              </a:ext>
            </a:extLst>
          </p:cNvPr>
          <p:cNvSpPr/>
          <p:nvPr/>
        </p:nvSpPr>
        <p:spPr>
          <a:xfrm>
            <a:off x="9925291" y="487790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1F27DC8-B28F-A63E-B883-B4D0621818B1}"/>
              </a:ext>
            </a:extLst>
          </p:cNvPr>
          <p:cNvSpPr/>
          <p:nvPr/>
        </p:nvSpPr>
        <p:spPr>
          <a:xfrm>
            <a:off x="9423721" y="520607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6A0D096-03DB-3A41-3488-8373F03F72F9}"/>
              </a:ext>
            </a:extLst>
          </p:cNvPr>
          <p:cNvSpPr/>
          <p:nvPr/>
        </p:nvSpPr>
        <p:spPr>
          <a:xfrm>
            <a:off x="9020536" y="564870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BDD2BF-8010-7A18-6B5D-446590A85004}"/>
              </a:ext>
            </a:extLst>
          </p:cNvPr>
          <p:cNvSpPr/>
          <p:nvPr/>
        </p:nvSpPr>
        <p:spPr>
          <a:xfrm>
            <a:off x="9416004" y="55556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A2D4AE2-18D5-31BD-BE00-E9D8F72AB470}"/>
              </a:ext>
            </a:extLst>
          </p:cNvPr>
          <p:cNvSpPr/>
          <p:nvPr/>
        </p:nvSpPr>
        <p:spPr>
          <a:xfrm>
            <a:off x="10085407" y="51829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B487006-B698-A4BE-6FE0-08F1C3812E9B}"/>
              </a:ext>
            </a:extLst>
          </p:cNvPr>
          <p:cNvSpPr/>
          <p:nvPr/>
        </p:nvSpPr>
        <p:spPr>
          <a:xfrm>
            <a:off x="9767888" y="51829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5618B9C-FFE0-D243-BB4B-FB6D40E2461B}"/>
              </a:ext>
            </a:extLst>
          </p:cNvPr>
          <p:cNvSpPr/>
          <p:nvPr/>
        </p:nvSpPr>
        <p:spPr>
          <a:xfrm>
            <a:off x="10166430" y="555369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1A732A-2FCF-7DCC-171E-91414D176A5E}"/>
              </a:ext>
            </a:extLst>
          </p:cNvPr>
          <p:cNvSpPr/>
          <p:nvPr/>
        </p:nvSpPr>
        <p:spPr>
          <a:xfrm>
            <a:off x="9778318" y="547460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963F05B-AD7E-2907-C667-99A246B5AC3F}"/>
              </a:ext>
            </a:extLst>
          </p:cNvPr>
          <p:cNvSpPr/>
          <p:nvPr/>
        </p:nvSpPr>
        <p:spPr>
          <a:xfrm>
            <a:off x="9423721" y="548232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Title 4">
            <a:extLst>
              <a:ext uri="{FF2B5EF4-FFF2-40B4-BE49-F238E27FC236}">
                <a16:creationId xmlns:a16="http://schemas.microsoft.com/office/drawing/2014/main" id="{CE227027-C6C1-5F1E-A432-6375F2D5ADB1}"/>
              </a:ext>
            </a:extLst>
          </p:cNvPr>
          <p:cNvSpPr txBox="1">
            <a:spLocks/>
          </p:cNvSpPr>
          <p:nvPr/>
        </p:nvSpPr>
        <p:spPr>
          <a:xfrm>
            <a:off x="1595438" y="2997200"/>
            <a:ext cx="129809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Regresión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2" name="Title 4">
            <a:extLst>
              <a:ext uri="{FF2B5EF4-FFF2-40B4-BE49-F238E27FC236}">
                <a16:creationId xmlns:a16="http://schemas.microsoft.com/office/drawing/2014/main" id="{68C0F90B-63B9-93B3-3AE6-9F22C179C901}"/>
              </a:ext>
            </a:extLst>
          </p:cNvPr>
          <p:cNvSpPr txBox="1">
            <a:spLocks/>
          </p:cNvSpPr>
          <p:nvPr/>
        </p:nvSpPr>
        <p:spPr>
          <a:xfrm>
            <a:off x="7680325" y="2997200"/>
            <a:ext cx="129809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Clasificación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3" name="Title 4">
            <a:extLst>
              <a:ext uri="{FF2B5EF4-FFF2-40B4-BE49-F238E27FC236}">
                <a16:creationId xmlns:a16="http://schemas.microsoft.com/office/drawing/2014/main" id="{CC382FCD-F9EF-D53C-F947-51063F6AF52A}"/>
              </a:ext>
            </a:extLst>
          </p:cNvPr>
          <p:cNvSpPr txBox="1">
            <a:spLocks/>
          </p:cNvSpPr>
          <p:nvPr/>
        </p:nvSpPr>
        <p:spPr>
          <a:xfrm>
            <a:off x="5491496" y="4218708"/>
            <a:ext cx="1288718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9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Vectores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sz="9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Soporte</a:t>
            </a:r>
            <a:endParaRPr lang="en-US" sz="9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818D60D-B812-E593-777F-21E5242241B4}"/>
              </a:ext>
            </a:extLst>
          </p:cNvPr>
          <p:cNvCxnSpPr>
            <a:cxnSpLocks/>
            <a:stCxn id="73" idx="1"/>
            <a:endCxn id="32" idx="6"/>
          </p:cNvCxnSpPr>
          <p:nvPr/>
        </p:nvCxnSpPr>
        <p:spPr>
          <a:xfrm flipH="1" flipV="1">
            <a:off x="3719513" y="3579102"/>
            <a:ext cx="1771983" cy="76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18AEBD8-C706-FB3A-1291-C3A9215052FA}"/>
              </a:ext>
            </a:extLst>
          </p:cNvPr>
          <p:cNvCxnSpPr>
            <a:cxnSpLocks/>
            <a:stCxn id="73" idx="1"/>
            <a:endCxn id="38" idx="7"/>
          </p:cNvCxnSpPr>
          <p:nvPr/>
        </p:nvCxnSpPr>
        <p:spPr>
          <a:xfrm flipH="1">
            <a:off x="3651081" y="4348265"/>
            <a:ext cx="1840415" cy="41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9B89990-A624-83CF-BC26-9820745FB410}"/>
              </a:ext>
            </a:extLst>
          </p:cNvPr>
          <p:cNvCxnSpPr>
            <a:cxnSpLocks/>
            <a:stCxn id="73" idx="3"/>
            <a:endCxn id="59" idx="0"/>
          </p:cNvCxnSpPr>
          <p:nvPr/>
        </p:nvCxnSpPr>
        <p:spPr>
          <a:xfrm flipV="1">
            <a:off x="6780214" y="4187772"/>
            <a:ext cx="2227115" cy="160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2E95A62-4A0D-9699-D9E0-0CE829FD1991}"/>
              </a:ext>
            </a:extLst>
          </p:cNvPr>
          <p:cNvCxnSpPr>
            <a:cxnSpLocks/>
            <a:stCxn id="73" idx="3"/>
            <a:endCxn id="52" idx="3"/>
          </p:cNvCxnSpPr>
          <p:nvPr/>
        </p:nvCxnSpPr>
        <p:spPr>
          <a:xfrm>
            <a:off x="6780214" y="4348265"/>
            <a:ext cx="2305110" cy="9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162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19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Support Vector Machines (SVM)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09CA3-E766-4E39-E701-4A995431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769007"/>
            <a:ext cx="10943607" cy="411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600" dirty="0"/>
              <a:t>Dado que la máquina de soporte vectorial trabaja con </a:t>
            </a:r>
            <a:r>
              <a:rPr lang="es-ES_tradnl" sz="1600" dirty="0" err="1"/>
              <a:t>kernels</a:t>
            </a:r>
            <a:r>
              <a:rPr lang="es-ES_tradnl" sz="1600" dirty="0"/>
              <a:t> (funciones de núcleo) se desempeña bien ajustando problemas no lineales.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055CF7E-BE16-E171-E5A8-4F74F38508BB}"/>
              </a:ext>
            </a:extLst>
          </p:cNvPr>
          <p:cNvCxnSpPr>
            <a:cxnSpLocks/>
          </p:cNvCxnSpPr>
          <p:nvPr/>
        </p:nvCxnSpPr>
        <p:spPr>
          <a:xfrm>
            <a:off x="6254361" y="3463926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F7217F-C142-872E-7D3E-B3A00B86B9C1}"/>
              </a:ext>
            </a:extLst>
          </p:cNvPr>
          <p:cNvCxnSpPr>
            <a:cxnSpLocks/>
          </p:cNvCxnSpPr>
          <p:nvPr/>
        </p:nvCxnSpPr>
        <p:spPr>
          <a:xfrm flipH="1">
            <a:off x="4959096" y="5805488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itle 4">
            <a:extLst>
              <a:ext uri="{FF2B5EF4-FFF2-40B4-BE49-F238E27FC236}">
                <a16:creationId xmlns:a16="http://schemas.microsoft.com/office/drawing/2014/main" id="{10519C8B-875F-2430-9994-EF3D55D1D2CA}"/>
              </a:ext>
            </a:extLst>
          </p:cNvPr>
          <p:cNvSpPr txBox="1">
            <a:spLocks/>
          </p:cNvSpPr>
          <p:nvPr/>
        </p:nvSpPr>
        <p:spPr>
          <a:xfrm>
            <a:off x="4586107" y="3269771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z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BD43C60-1D77-33D3-7F32-95D207957D9B}"/>
              </a:ext>
            </a:extLst>
          </p:cNvPr>
          <p:cNvSpPr/>
          <p:nvPr/>
        </p:nvSpPr>
        <p:spPr>
          <a:xfrm>
            <a:off x="6442450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5E29034-A86D-D6EA-A9D7-1F9EDEE2295C}"/>
              </a:ext>
            </a:extLst>
          </p:cNvPr>
          <p:cNvSpPr/>
          <p:nvPr/>
        </p:nvSpPr>
        <p:spPr>
          <a:xfrm>
            <a:off x="6672263" y="448432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86DED4E-C7CA-3042-07C0-C156E8182B8C}"/>
              </a:ext>
            </a:extLst>
          </p:cNvPr>
          <p:cNvSpPr/>
          <p:nvPr/>
        </p:nvSpPr>
        <p:spPr>
          <a:xfrm>
            <a:off x="6900084" y="463001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831A9D-EED6-4127-843B-E82B7DFC5A81}"/>
              </a:ext>
            </a:extLst>
          </p:cNvPr>
          <p:cNvSpPr/>
          <p:nvPr/>
        </p:nvSpPr>
        <p:spPr>
          <a:xfrm>
            <a:off x="7079482" y="411999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156638A-54E0-7082-0353-9F885C451F00}"/>
              </a:ext>
            </a:extLst>
          </p:cNvPr>
          <p:cNvSpPr/>
          <p:nvPr/>
        </p:nvSpPr>
        <p:spPr>
          <a:xfrm>
            <a:off x="5737764" y="443083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95544AD-D34D-6633-4FB0-89BE158CC1BF}"/>
              </a:ext>
            </a:extLst>
          </p:cNvPr>
          <p:cNvSpPr/>
          <p:nvPr/>
        </p:nvSpPr>
        <p:spPr>
          <a:xfrm>
            <a:off x="6021666" y="459740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70AA646-F7F8-7E14-7A3D-8B0C4C26FB58}"/>
              </a:ext>
            </a:extLst>
          </p:cNvPr>
          <p:cNvSpPr/>
          <p:nvPr/>
        </p:nvSpPr>
        <p:spPr>
          <a:xfrm>
            <a:off x="6837579" y="467829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08F7130-4C79-D850-8C16-FBC682F5937C}"/>
              </a:ext>
            </a:extLst>
          </p:cNvPr>
          <p:cNvSpPr/>
          <p:nvPr/>
        </p:nvSpPr>
        <p:spPr>
          <a:xfrm>
            <a:off x="5531012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664376F-4E49-12FA-0FD0-859A4D08BA17}"/>
              </a:ext>
            </a:extLst>
          </p:cNvPr>
          <p:cNvSpPr/>
          <p:nvPr/>
        </p:nvSpPr>
        <p:spPr>
          <a:xfrm>
            <a:off x="6906283" y="45289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52470D6-2716-215E-D2E8-F0D9280E82A8}"/>
              </a:ext>
            </a:extLst>
          </p:cNvPr>
          <p:cNvSpPr/>
          <p:nvPr/>
        </p:nvSpPr>
        <p:spPr>
          <a:xfrm>
            <a:off x="6021666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3B1DAC3-C0A9-E284-314F-B0EE0CFB6163}"/>
              </a:ext>
            </a:extLst>
          </p:cNvPr>
          <p:cNvSpPr/>
          <p:nvPr/>
        </p:nvSpPr>
        <p:spPr>
          <a:xfrm>
            <a:off x="6231516" y="478582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9481A45-1C4C-CD66-6CDC-989247029E53}"/>
              </a:ext>
            </a:extLst>
          </p:cNvPr>
          <p:cNvSpPr/>
          <p:nvPr/>
        </p:nvSpPr>
        <p:spPr>
          <a:xfrm>
            <a:off x="5672497" y="4446848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0696B95-5D25-E120-193F-6C8916A6E98C}"/>
              </a:ext>
            </a:extLst>
          </p:cNvPr>
          <p:cNvSpPr/>
          <p:nvPr/>
        </p:nvSpPr>
        <p:spPr>
          <a:xfrm>
            <a:off x="5273561" y="459647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87014B0-45C8-35D9-D2C8-B24323EEC6C3}"/>
              </a:ext>
            </a:extLst>
          </p:cNvPr>
          <p:cNvSpPr/>
          <p:nvPr/>
        </p:nvSpPr>
        <p:spPr>
          <a:xfrm>
            <a:off x="5716866" y="429260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A59DD41-7732-264B-6664-24A680A75D0F}"/>
              </a:ext>
            </a:extLst>
          </p:cNvPr>
          <p:cNvSpPr/>
          <p:nvPr/>
        </p:nvSpPr>
        <p:spPr>
          <a:xfrm>
            <a:off x="5869266" y="444500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44E91CB-4C1C-2D1B-80E5-050ABF68E87F}"/>
              </a:ext>
            </a:extLst>
          </p:cNvPr>
          <p:cNvSpPr/>
          <p:nvPr/>
        </p:nvSpPr>
        <p:spPr>
          <a:xfrm>
            <a:off x="7076250" y="437740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81B4F88-0C53-ADEA-8C1A-0A31A4CC9821}"/>
              </a:ext>
            </a:extLst>
          </p:cNvPr>
          <p:cNvSpPr/>
          <p:nvPr/>
        </p:nvSpPr>
        <p:spPr>
          <a:xfrm>
            <a:off x="6564626" y="450139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A804862-72B6-1733-879C-E60FB02A8641}"/>
              </a:ext>
            </a:extLst>
          </p:cNvPr>
          <p:cNvSpPr/>
          <p:nvPr/>
        </p:nvSpPr>
        <p:spPr>
          <a:xfrm>
            <a:off x="6847368" y="435002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27E078E-F06D-A5FC-644B-75669731A49B}"/>
              </a:ext>
            </a:extLst>
          </p:cNvPr>
          <p:cNvSpPr/>
          <p:nvPr/>
        </p:nvSpPr>
        <p:spPr>
          <a:xfrm>
            <a:off x="6430783" y="42463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62509DE-FBE1-FB68-6148-E1CB03F58770}"/>
              </a:ext>
            </a:extLst>
          </p:cNvPr>
          <p:cNvSpPr/>
          <p:nvPr/>
        </p:nvSpPr>
        <p:spPr>
          <a:xfrm>
            <a:off x="6733915" y="418195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F797FC-7262-2D1E-175D-8E3BEA039AB9}"/>
              </a:ext>
            </a:extLst>
          </p:cNvPr>
          <p:cNvSpPr/>
          <p:nvPr/>
        </p:nvSpPr>
        <p:spPr>
          <a:xfrm>
            <a:off x="6625965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E7E44CA-2A2E-C6A8-B5D2-9EE769080D1D}"/>
              </a:ext>
            </a:extLst>
          </p:cNvPr>
          <p:cNvSpPr/>
          <p:nvPr/>
        </p:nvSpPr>
        <p:spPr>
          <a:xfrm>
            <a:off x="5976757" y="4237058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A37719E-92D3-E4A2-21D5-348B2D1B0E64}"/>
              </a:ext>
            </a:extLst>
          </p:cNvPr>
          <p:cNvSpPr/>
          <p:nvPr/>
        </p:nvSpPr>
        <p:spPr>
          <a:xfrm>
            <a:off x="6304141" y="447544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34A7A48-FD98-44D9-C238-4092220D6712}"/>
              </a:ext>
            </a:extLst>
          </p:cNvPr>
          <p:cNvSpPr/>
          <p:nvPr/>
        </p:nvSpPr>
        <p:spPr>
          <a:xfrm>
            <a:off x="5428889" y="41848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9F9571B-1CA3-0FF9-3BE1-2D4681810FD8}"/>
              </a:ext>
            </a:extLst>
          </p:cNvPr>
          <p:cNvSpPr/>
          <p:nvPr/>
        </p:nvSpPr>
        <p:spPr>
          <a:xfrm>
            <a:off x="6447214" y="462836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D26C93B-B6AC-EDC9-D6B9-C22E7895C31C}"/>
              </a:ext>
            </a:extLst>
          </p:cNvPr>
          <p:cNvSpPr/>
          <p:nvPr/>
        </p:nvSpPr>
        <p:spPr>
          <a:xfrm>
            <a:off x="5438624" y="442797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74705DC-3C33-13BD-7E09-11E0F6551988}"/>
              </a:ext>
            </a:extLst>
          </p:cNvPr>
          <p:cNvSpPr/>
          <p:nvPr/>
        </p:nvSpPr>
        <p:spPr>
          <a:xfrm>
            <a:off x="6127084" y="43447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B472BD9-2635-1536-9D69-78054E7CA6FC}"/>
              </a:ext>
            </a:extLst>
          </p:cNvPr>
          <p:cNvSpPr/>
          <p:nvPr/>
        </p:nvSpPr>
        <p:spPr>
          <a:xfrm>
            <a:off x="6003099" y="447628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CC6F0D-CBC1-EF8F-EB61-20461C19DBC1}"/>
              </a:ext>
            </a:extLst>
          </p:cNvPr>
          <p:cNvSpPr/>
          <p:nvPr/>
        </p:nvSpPr>
        <p:spPr>
          <a:xfrm>
            <a:off x="5784688" y="470721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E06BACF-2882-5C4B-640C-AD8B6CB196D9}"/>
              </a:ext>
            </a:extLst>
          </p:cNvPr>
          <p:cNvSpPr/>
          <p:nvPr/>
        </p:nvSpPr>
        <p:spPr>
          <a:xfrm>
            <a:off x="5207892" y="440055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C5598AC-60BC-4E3A-BE81-11184132218B}"/>
              </a:ext>
            </a:extLst>
          </p:cNvPr>
          <p:cNvSpPr/>
          <p:nvPr/>
        </p:nvSpPr>
        <p:spPr>
          <a:xfrm>
            <a:off x="6155499" y="462868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78599AE-5AA4-A69B-D332-91AAD2D16C7B}"/>
              </a:ext>
            </a:extLst>
          </p:cNvPr>
          <p:cNvSpPr/>
          <p:nvPr/>
        </p:nvSpPr>
        <p:spPr>
          <a:xfrm>
            <a:off x="5238899" y="414974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44C0933-59B4-F1E6-30FA-BEFACE386CBC}"/>
              </a:ext>
            </a:extLst>
          </p:cNvPr>
          <p:cNvSpPr/>
          <p:nvPr/>
        </p:nvSpPr>
        <p:spPr>
          <a:xfrm>
            <a:off x="5607631" y="45765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76634A0-B731-7DAE-8040-7886BE7FB2A9}"/>
              </a:ext>
            </a:extLst>
          </p:cNvPr>
          <p:cNvSpPr/>
          <p:nvPr/>
        </p:nvSpPr>
        <p:spPr>
          <a:xfrm>
            <a:off x="6491324" y="538162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909CF06-FD23-69C1-6A83-4A2E688AB660}"/>
              </a:ext>
            </a:extLst>
          </p:cNvPr>
          <p:cNvSpPr/>
          <p:nvPr/>
        </p:nvSpPr>
        <p:spPr>
          <a:xfrm>
            <a:off x="6142155" y="5231073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3017CDF-D903-C740-2041-37164F2DEF7D}"/>
              </a:ext>
            </a:extLst>
          </p:cNvPr>
          <p:cNvSpPr/>
          <p:nvPr/>
        </p:nvSpPr>
        <p:spPr>
          <a:xfrm>
            <a:off x="6296941" y="510605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C28A8D2-2665-AD20-6C2B-28FC7909A23A}"/>
              </a:ext>
            </a:extLst>
          </p:cNvPr>
          <p:cNvSpPr/>
          <p:nvPr/>
        </p:nvSpPr>
        <p:spPr>
          <a:xfrm>
            <a:off x="6338924" y="522922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6C388EA-A183-25C2-2FBC-13E7C28D4CB5}"/>
              </a:ext>
            </a:extLst>
          </p:cNvPr>
          <p:cNvSpPr/>
          <p:nvPr/>
        </p:nvSpPr>
        <p:spPr>
          <a:xfrm>
            <a:off x="6594369" y="513362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5449273-7089-26F7-EDB3-4711EF78D589}"/>
              </a:ext>
            </a:extLst>
          </p:cNvPr>
          <p:cNvSpPr/>
          <p:nvPr/>
        </p:nvSpPr>
        <p:spPr>
          <a:xfrm>
            <a:off x="6451242" y="502648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99D773B-DB8C-4B3C-9D30-2CE2D564A6A3}"/>
              </a:ext>
            </a:extLst>
          </p:cNvPr>
          <p:cNvSpPr/>
          <p:nvPr/>
        </p:nvSpPr>
        <p:spPr>
          <a:xfrm>
            <a:off x="6027398" y="507536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37131D4-2093-5C7C-5D37-609E4373B63C}"/>
              </a:ext>
            </a:extLst>
          </p:cNvPr>
          <p:cNvSpPr/>
          <p:nvPr/>
        </p:nvSpPr>
        <p:spPr>
          <a:xfrm>
            <a:off x="6238123" y="561673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E8DA400-FDE7-7529-B2CB-718C88105B0E}"/>
              </a:ext>
            </a:extLst>
          </p:cNvPr>
          <p:cNvSpPr/>
          <p:nvPr/>
        </p:nvSpPr>
        <p:spPr>
          <a:xfrm>
            <a:off x="6035508" y="551086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0625546-A93B-E6BC-CEF6-A160A5041547}"/>
              </a:ext>
            </a:extLst>
          </p:cNvPr>
          <p:cNvSpPr/>
          <p:nvPr/>
        </p:nvSpPr>
        <p:spPr>
          <a:xfrm>
            <a:off x="6079877" y="535661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5E2628B-34C6-0D8D-7934-26CD7A32D970}"/>
              </a:ext>
            </a:extLst>
          </p:cNvPr>
          <p:cNvSpPr/>
          <p:nvPr/>
        </p:nvSpPr>
        <p:spPr>
          <a:xfrm>
            <a:off x="6232277" y="550901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5FAB5E2-AEF2-789A-4CD9-EF658E70411C}"/>
              </a:ext>
            </a:extLst>
          </p:cNvPr>
          <p:cNvSpPr/>
          <p:nvPr/>
        </p:nvSpPr>
        <p:spPr>
          <a:xfrm>
            <a:off x="5894225" y="5305060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50FDE74-0738-FE2B-0D66-7CED9263BD8A}"/>
              </a:ext>
            </a:extLst>
          </p:cNvPr>
          <p:cNvSpPr/>
          <p:nvPr/>
        </p:nvSpPr>
        <p:spPr>
          <a:xfrm>
            <a:off x="6203123" y="53099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3D74AD0-7ED1-6770-B41E-519DF234E88C}"/>
              </a:ext>
            </a:extLst>
          </p:cNvPr>
          <p:cNvSpPr/>
          <p:nvPr/>
        </p:nvSpPr>
        <p:spPr>
          <a:xfrm>
            <a:off x="5799981" y="508784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DE9E85C-8DC8-0768-1AC8-8E5422AB7B32}"/>
              </a:ext>
            </a:extLst>
          </p:cNvPr>
          <p:cNvSpPr/>
          <p:nvPr/>
        </p:nvSpPr>
        <p:spPr>
          <a:xfrm>
            <a:off x="5960919" y="539209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E37C74F-9663-BF65-1A7D-3146F2949CC7}"/>
              </a:ext>
            </a:extLst>
          </p:cNvPr>
          <p:cNvSpPr/>
          <p:nvPr/>
        </p:nvSpPr>
        <p:spPr>
          <a:xfrm>
            <a:off x="6384677" y="5475940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1EF578F-7F60-9C31-B7A5-A7C63A6FF003}"/>
              </a:ext>
            </a:extLst>
          </p:cNvPr>
          <p:cNvSpPr/>
          <p:nvPr/>
        </p:nvSpPr>
        <p:spPr>
          <a:xfrm>
            <a:off x="6294474" y="537527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75A0D6B-C447-5855-4734-21326D932B95}"/>
              </a:ext>
            </a:extLst>
          </p:cNvPr>
          <p:cNvSpPr/>
          <p:nvPr/>
        </p:nvSpPr>
        <p:spPr>
          <a:xfrm>
            <a:off x="5808519" y="523969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33335F6-2ED7-E089-A1BC-3F944F19E688}"/>
              </a:ext>
            </a:extLst>
          </p:cNvPr>
          <p:cNvSpPr/>
          <p:nvPr/>
        </p:nvSpPr>
        <p:spPr>
          <a:xfrm>
            <a:off x="5953546" y="520607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2BB167B-A615-7857-A3C9-1EB30FC2C22D}"/>
              </a:ext>
            </a:extLst>
          </p:cNvPr>
          <p:cNvSpPr/>
          <p:nvPr/>
        </p:nvSpPr>
        <p:spPr>
          <a:xfrm>
            <a:off x="6552292" y="52750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04E4B7C-390F-7564-19C9-4CABC5274C76}"/>
              </a:ext>
            </a:extLst>
          </p:cNvPr>
          <p:cNvSpPr/>
          <p:nvPr/>
        </p:nvSpPr>
        <p:spPr>
          <a:xfrm>
            <a:off x="6470053" y="513573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itle 4">
                <a:extLst>
                  <a:ext uri="{FF2B5EF4-FFF2-40B4-BE49-F238E27FC236}">
                    <a16:creationId xmlns:a16="http://schemas.microsoft.com/office/drawing/2014/main" id="{1AB62A35-DED4-8A86-6354-5B0CA24F9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2013" y="3098450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177" name="Title 4">
                <a:extLst>
                  <a:ext uri="{FF2B5EF4-FFF2-40B4-BE49-F238E27FC236}">
                    <a16:creationId xmlns:a16="http://schemas.microsoft.com/office/drawing/2014/main" id="{1AB62A35-DED4-8A86-6354-5B0CA24F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13" y="3098450"/>
                <a:ext cx="1298095" cy="259113"/>
              </a:xfrm>
              <a:prstGeom prst="rect">
                <a:avLst/>
              </a:prstGeom>
              <a:blipFill>
                <a:blip r:embed="rId2"/>
                <a:stretch>
                  <a:fillRect t="-9091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FD432DD-66B9-DA47-444F-A1475EB5BD7F}"/>
              </a:ext>
            </a:extLst>
          </p:cNvPr>
          <p:cNvCxnSpPr>
            <a:cxnSpLocks/>
          </p:cNvCxnSpPr>
          <p:nvPr/>
        </p:nvCxnSpPr>
        <p:spPr>
          <a:xfrm>
            <a:off x="4964545" y="4928898"/>
            <a:ext cx="25030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B786FF4-56CC-3A4A-96E5-0A45B4AD9DBD}"/>
              </a:ext>
            </a:extLst>
          </p:cNvPr>
          <p:cNvCxnSpPr>
            <a:cxnSpLocks/>
          </p:cNvCxnSpPr>
          <p:nvPr/>
        </p:nvCxnSpPr>
        <p:spPr>
          <a:xfrm>
            <a:off x="4955309" y="4836535"/>
            <a:ext cx="2521527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70786B2-A177-DF23-A8FA-02A3DC2C7B00}"/>
              </a:ext>
            </a:extLst>
          </p:cNvPr>
          <p:cNvCxnSpPr>
            <a:cxnSpLocks/>
          </p:cNvCxnSpPr>
          <p:nvPr/>
        </p:nvCxnSpPr>
        <p:spPr>
          <a:xfrm>
            <a:off x="4955309" y="5021262"/>
            <a:ext cx="2521527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045A50E-3AEB-8B95-252A-66E7BEDD1BF7}"/>
              </a:ext>
            </a:extLst>
          </p:cNvPr>
          <p:cNvCxnSpPr>
            <a:cxnSpLocks/>
          </p:cNvCxnSpPr>
          <p:nvPr/>
        </p:nvCxnSpPr>
        <p:spPr>
          <a:xfrm>
            <a:off x="8863019" y="3463926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F9E014-271D-BEF8-B473-5F712BE38E1E}"/>
              </a:ext>
            </a:extLst>
          </p:cNvPr>
          <p:cNvCxnSpPr>
            <a:cxnSpLocks/>
          </p:cNvCxnSpPr>
          <p:nvPr/>
        </p:nvCxnSpPr>
        <p:spPr>
          <a:xfrm flipH="1">
            <a:off x="8858265" y="5805488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itle 4">
            <a:extLst>
              <a:ext uri="{FF2B5EF4-FFF2-40B4-BE49-F238E27FC236}">
                <a16:creationId xmlns:a16="http://schemas.microsoft.com/office/drawing/2014/main" id="{EEB22A8C-773A-A2C6-7D7B-C194C67D5D6B}"/>
              </a:ext>
            </a:extLst>
          </p:cNvPr>
          <p:cNvSpPr txBox="1">
            <a:spLocks/>
          </p:cNvSpPr>
          <p:nvPr/>
        </p:nvSpPr>
        <p:spPr>
          <a:xfrm>
            <a:off x="8485276" y="3269771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188" name="Title 4">
            <a:extLst>
              <a:ext uri="{FF2B5EF4-FFF2-40B4-BE49-F238E27FC236}">
                <a16:creationId xmlns:a16="http://schemas.microsoft.com/office/drawing/2014/main" id="{3BC3196D-7916-EF0C-7D65-F045D625105E}"/>
              </a:ext>
            </a:extLst>
          </p:cNvPr>
          <p:cNvSpPr txBox="1">
            <a:spLocks/>
          </p:cNvSpPr>
          <p:nvPr/>
        </p:nvSpPr>
        <p:spPr>
          <a:xfrm>
            <a:off x="11230069" y="5724056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46421BF-2B13-09E5-8C99-1678C9286E17}"/>
              </a:ext>
            </a:extLst>
          </p:cNvPr>
          <p:cNvSpPr/>
          <p:nvPr/>
        </p:nvSpPr>
        <p:spPr>
          <a:xfrm>
            <a:off x="10167269" y="555078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D9D68A-BF28-3EA7-568D-A2CF18BEDCBA}"/>
              </a:ext>
            </a:extLst>
          </p:cNvPr>
          <p:cNvSpPr/>
          <p:nvPr/>
        </p:nvSpPr>
        <p:spPr>
          <a:xfrm>
            <a:off x="11068216" y="410130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9721F4F-E64F-EE7A-3B8B-A182213F5DA7}"/>
              </a:ext>
            </a:extLst>
          </p:cNvPr>
          <p:cNvSpPr/>
          <p:nvPr/>
        </p:nvSpPr>
        <p:spPr>
          <a:xfrm>
            <a:off x="10792352" y="373632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400EF45-B84C-63E1-BBA0-C32679685127}"/>
              </a:ext>
            </a:extLst>
          </p:cNvPr>
          <p:cNvSpPr/>
          <p:nvPr/>
        </p:nvSpPr>
        <p:spPr>
          <a:xfrm>
            <a:off x="10568034" y="408549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E46D84B-4F79-7962-37F3-6112931870CC}"/>
              </a:ext>
            </a:extLst>
          </p:cNvPr>
          <p:cNvSpPr/>
          <p:nvPr/>
        </p:nvSpPr>
        <p:spPr>
          <a:xfrm>
            <a:off x="9402294" y="376858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AC37672-A398-BE02-66B2-79E94C5DFCF5}"/>
              </a:ext>
            </a:extLst>
          </p:cNvPr>
          <p:cNvSpPr/>
          <p:nvPr/>
        </p:nvSpPr>
        <p:spPr>
          <a:xfrm>
            <a:off x="9508396" y="54877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9C2FCC5-C8BE-49F8-A40E-32E8DEDC5626}"/>
              </a:ext>
            </a:extLst>
          </p:cNvPr>
          <p:cNvSpPr/>
          <p:nvPr/>
        </p:nvSpPr>
        <p:spPr>
          <a:xfrm>
            <a:off x="10552047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FDF78B9-2877-813B-212C-35FC5B3525CB}"/>
              </a:ext>
            </a:extLst>
          </p:cNvPr>
          <p:cNvSpPr/>
          <p:nvPr/>
        </p:nvSpPr>
        <p:spPr>
          <a:xfrm>
            <a:off x="9330114" y="42463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EB92E2E4-08E2-2D38-5C5F-6872C4A675DA}"/>
              </a:ext>
            </a:extLst>
          </p:cNvPr>
          <p:cNvSpPr/>
          <p:nvPr/>
        </p:nvSpPr>
        <p:spPr>
          <a:xfrm>
            <a:off x="10920950" y="522922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FA141AD-9953-7737-7227-73D22790576A}"/>
              </a:ext>
            </a:extLst>
          </p:cNvPr>
          <p:cNvSpPr/>
          <p:nvPr/>
        </p:nvSpPr>
        <p:spPr>
          <a:xfrm>
            <a:off x="9508396" y="56512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0B1DD36-AD84-EED4-B33E-2DD9723DB7E8}"/>
              </a:ext>
            </a:extLst>
          </p:cNvPr>
          <p:cNvSpPr/>
          <p:nvPr/>
        </p:nvSpPr>
        <p:spPr>
          <a:xfrm>
            <a:off x="10123784" y="389212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A7D721C-6BC8-CF90-A13E-438921935F42}"/>
              </a:ext>
            </a:extLst>
          </p:cNvPr>
          <p:cNvSpPr/>
          <p:nvPr/>
        </p:nvSpPr>
        <p:spPr>
          <a:xfrm>
            <a:off x="9159227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A047221-86F4-A795-85D4-CE7ED134B1D2}"/>
              </a:ext>
            </a:extLst>
          </p:cNvPr>
          <p:cNvSpPr/>
          <p:nvPr/>
        </p:nvSpPr>
        <p:spPr>
          <a:xfrm>
            <a:off x="9172730" y="459647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06A9463-E88C-144A-71A5-C80EC9912242}"/>
              </a:ext>
            </a:extLst>
          </p:cNvPr>
          <p:cNvSpPr/>
          <p:nvPr/>
        </p:nvSpPr>
        <p:spPr>
          <a:xfrm>
            <a:off x="9203596" y="51829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153A36D-5ED5-C06F-E3A0-8E95A27F1F26}"/>
              </a:ext>
            </a:extLst>
          </p:cNvPr>
          <p:cNvSpPr/>
          <p:nvPr/>
        </p:nvSpPr>
        <p:spPr>
          <a:xfrm>
            <a:off x="9355996" y="53353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971FBD2-293B-D317-230A-4642203FE0FD}"/>
              </a:ext>
            </a:extLst>
          </p:cNvPr>
          <p:cNvSpPr/>
          <p:nvPr/>
        </p:nvSpPr>
        <p:spPr>
          <a:xfrm>
            <a:off x="11192805" y="449348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7D2F638-1E8D-B82C-BCF7-E54A4D7860AD}"/>
              </a:ext>
            </a:extLst>
          </p:cNvPr>
          <p:cNvSpPr/>
          <p:nvPr/>
        </p:nvSpPr>
        <p:spPr>
          <a:xfrm>
            <a:off x="10743291" y="490511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B90CFF9-7BCB-8864-7F4D-6798E19A6763}"/>
              </a:ext>
            </a:extLst>
          </p:cNvPr>
          <p:cNvSpPr/>
          <p:nvPr/>
        </p:nvSpPr>
        <p:spPr>
          <a:xfrm>
            <a:off x="10746537" y="435002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3858571-C400-69AF-DDD3-C83ECF7639B9}"/>
              </a:ext>
            </a:extLst>
          </p:cNvPr>
          <p:cNvSpPr/>
          <p:nvPr/>
        </p:nvSpPr>
        <p:spPr>
          <a:xfrm>
            <a:off x="10463308" y="514408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0BBFC148-3A96-2F66-0D85-CE524DFD2E93}"/>
              </a:ext>
            </a:extLst>
          </p:cNvPr>
          <p:cNvSpPr/>
          <p:nvPr/>
        </p:nvSpPr>
        <p:spPr>
          <a:xfrm>
            <a:off x="10766440" y="50797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72FF775-3181-75E4-83F9-BAAF13E752F0}"/>
              </a:ext>
            </a:extLst>
          </p:cNvPr>
          <p:cNvSpPr/>
          <p:nvPr/>
        </p:nvSpPr>
        <p:spPr>
          <a:xfrm>
            <a:off x="10797337" y="459369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2F0FC94-5277-A150-2946-D24EFAC4E59D}"/>
              </a:ext>
            </a:extLst>
          </p:cNvPr>
          <p:cNvSpPr/>
          <p:nvPr/>
        </p:nvSpPr>
        <p:spPr>
          <a:xfrm>
            <a:off x="10009282" y="51348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A6FFEAC-769C-767E-2E9D-E9E72F593BF3}"/>
              </a:ext>
            </a:extLst>
          </p:cNvPr>
          <p:cNvSpPr/>
          <p:nvPr/>
        </p:nvSpPr>
        <p:spPr>
          <a:xfrm>
            <a:off x="9790871" y="53657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1D7AEC8-5EE6-ACDC-B0A1-14E4BBDCBE98}"/>
              </a:ext>
            </a:extLst>
          </p:cNvPr>
          <p:cNvSpPr/>
          <p:nvPr/>
        </p:nvSpPr>
        <p:spPr>
          <a:xfrm>
            <a:off x="9461414" y="50826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69195BB-D9F9-801D-4E27-92AFDA663890}"/>
              </a:ext>
            </a:extLst>
          </p:cNvPr>
          <p:cNvSpPr/>
          <p:nvPr/>
        </p:nvSpPr>
        <p:spPr>
          <a:xfrm>
            <a:off x="10161682" y="52872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878D7D8-DD1A-1DF3-F8CF-A4D5322FE3BB}"/>
              </a:ext>
            </a:extLst>
          </p:cNvPr>
          <p:cNvSpPr/>
          <p:nvPr/>
        </p:nvSpPr>
        <p:spPr>
          <a:xfrm>
            <a:off x="9943271" y="55181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3AED5CE-F62C-40AF-F523-30922D86EA40}"/>
              </a:ext>
            </a:extLst>
          </p:cNvPr>
          <p:cNvSpPr/>
          <p:nvPr/>
        </p:nvSpPr>
        <p:spPr>
          <a:xfrm>
            <a:off x="9613814" y="52350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5B57D32-0550-FB86-4D19-7A51F86969D0}"/>
              </a:ext>
            </a:extLst>
          </p:cNvPr>
          <p:cNvSpPr/>
          <p:nvPr/>
        </p:nvSpPr>
        <p:spPr>
          <a:xfrm>
            <a:off x="9667629" y="38140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EA4487B-6C65-B985-0957-4A9C556FC877}"/>
              </a:ext>
            </a:extLst>
          </p:cNvPr>
          <p:cNvSpPr/>
          <p:nvPr/>
        </p:nvSpPr>
        <p:spPr>
          <a:xfrm>
            <a:off x="9449218" y="40449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866DEDB-9DF9-D537-68BC-05416CDFACB4}"/>
              </a:ext>
            </a:extLst>
          </p:cNvPr>
          <p:cNvSpPr/>
          <p:nvPr/>
        </p:nvSpPr>
        <p:spPr>
          <a:xfrm>
            <a:off x="9107061" y="440055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E85FDB2-09D9-5445-0BFA-F2E68D44455D}"/>
              </a:ext>
            </a:extLst>
          </p:cNvPr>
          <p:cNvSpPr/>
          <p:nvPr/>
        </p:nvSpPr>
        <p:spPr>
          <a:xfrm>
            <a:off x="9820029" y="39664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7BE0BA2-249D-9B68-FC88-DE3FB2D7FEC3}"/>
              </a:ext>
            </a:extLst>
          </p:cNvPr>
          <p:cNvSpPr/>
          <p:nvPr/>
        </p:nvSpPr>
        <p:spPr>
          <a:xfrm>
            <a:off x="9138068" y="414974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3EF43E1-5700-B1FA-8145-DE7C33815F1F}"/>
              </a:ext>
            </a:extLst>
          </p:cNvPr>
          <p:cNvSpPr/>
          <p:nvPr/>
        </p:nvSpPr>
        <p:spPr>
          <a:xfrm>
            <a:off x="9272161" y="39142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3018F2F-B357-56AD-85E1-8D6BA32BD2E7}"/>
              </a:ext>
            </a:extLst>
          </p:cNvPr>
          <p:cNvSpPr/>
          <p:nvPr/>
        </p:nvSpPr>
        <p:spPr>
          <a:xfrm>
            <a:off x="10107546" y="46241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1059FF0-85A5-4E21-729E-157D82DE7977}"/>
              </a:ext>
            </a:extLst>
          </p:cNvPr>
          <p:cNvSpPr/>
          <p:nvPr/>
        </p:nvSpPr>
        <p:spPr>
          <a:xfrm>
            <a:off x="9758377" y="447357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9983D938-0A00-2940-0649-BD9D4F000037}"/>
              </a:ext>
            </a:extLst>
          </p:cNvPr>
          <p:cNvSpPr/>
          <p:nvPr/>
        </p:nvSpPr>
        <p:spPr>
          <a:xfrm>
            <a:off x="9809974" y="437740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646AFF0-CAD1-A793-3993-ADEBB2A2C7EC}"/>
              </a:ext>
            </a:extLst>
          </p:cNvPr>
          <p:cNvSpPr/>
          <p:nvPr/>
        </p:nvSpPr>
        <p:spPr>
          <a:xfrm>
            <a:off x="9955146" y="44717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ECB73DB-EE15-6E25-E432-D07996CA0027}"/>
              </a:ext>
            </a:extLst>
          </p:cNvPr>
          <p:cNvSpPr/>
          <p:nvPr/>
        </p:nvSpPr>
        <p:spPr>
          <a:xfrm>
            <a:off x="10079197" y="435425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662A4FC-C1F1-52B7-6E20-28344DC5DBC6}"/>
              </a:ext>
            </a:extLst>
          </p:cNvPr>
          <p:cNvSpPr/>
          <p:nvPr/>
        </p:nvSpPr>
        <p:spPr>
          <a:xfrm>
            <a:off x="10046107" y="447927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ECCC394-C941-5388-24EB-41F5F90F6316}"/>
              </a:ext>
            </a:extLst>
          </p:cNvPr>
          <p:cNvSpPr/>
          <p:nvPr/>
        </p:nvSpPr>
        <p:spPr>
          <a:xfrm>
            <a:off x="10212964" y="437145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F867BB7-843F-E693-474E-493CC1A60B57}"/>
              </a:ext>
            </a:extLst>
          </p:cNvPr>
          <p:cNvSpPr/>
          <p:nvPr/>
        </p:nvSpPr>
        <p:spPr>
          <a:xfrm>
            <a:off x="9967526" y="484571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26FC7F0-5E5D-A827-2C13-FEACCBAF43D9}"/>
              </a:ext>
            </a:extLst>
          </p:cNvPr>
          <p:cNvSpPr/>
          <p:nvPr/>
        </p:nvSpPr>
        <p:spPr>
          <a:xfrm>
            <a:off x="9922403" y="437740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9B0622D6-E736-1346-7D1F-03291E476382}"/>
              </a:ext>
            </a:extLst>
          </p:cNvPr>
          <p:cNvSpPr/>
          <p:nvPr/>
        </p:nvSpPr>
        <p:spPr>
          <a:xfrm>
            <a:off x="9767888" y="46780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6DF70A2-8F52-3282-4393-FBD5C6B6D9C9}"/>
              </a:ext>
            </a:extLst>
          </p:cNvPr>
          <p:cNvSpPr/>
          <p:nvPr/>
        </p:nvSpPr>
        <p:spPr>
          <a:xfrm>
            <a:off x="9713927" y="48051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1A54633-53B1-6F80-DB4E-63C9A2708A03}"/>
              </a:ext>
            </a:extLst>
          </p:cNvPr>
          <p:cNvSpPr/>
          <p:nvPr/>
        </p:nvSpPr>
        <p:spPr>
          <a:xfrm>
            <a:off x="10148802" y="483554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9601A74D-129A-655F-3077-CE87CEB797CF}"/>
              </a:ext>
            </a:extLst>
          </p:cNvPr>
          <p:cNvSpPr/>
          <p:nvPr/>
        </p:nvSpPr>
        <p:spPr>
          <a:xfrm>
            <a:off x="9819345" y="45524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DEFE55D-E4AF-24C2-863C-AE291941FDDE}"/>
              </a:ext>
            </a:extLst>
          </p:cNvPr>
          <p:cNvSpPr/>
          <p:nvPr/>
        </p:nvSpPr>
        <p:spPr>
          <a:xfrm>
            <a:off x="9971745" y="47048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D662DF8-399F-3D50-3DD5-B0FCF5621984}"/>
              </a:ext>
            </a:extLst>
          </p:cNvPr>
          <p:cNvSpPr/>
          <p:nvPr/>
        </p:nvSpPr>
        <p:spPr>
          <a:xfrm>
            <a:off x="10215496" y="473776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41DF0CFC-E4E4-AB22-A75A-8C3F10AF2743}"/>
              </a:ext>
            </a:extLst>
          </p:cNvPr>
          <p:cNvSpPr/>
          <p:nvPr/>
        </p:nvSpPr>
        <p:spPr>
          <a:xfrm>
            <a:off x="9866327" y="477202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86B00D2-CF11-ADBF-3887-AB1257BC22CA}"/>
              </a:ext>
            </a:extLst>
          </p:cNvPr>
          <p:cNvSpPr/>
          <p:nvPr/>
        </p:nvSpPr>
        <p:spPr>
          <a:xfrm>
            <a:off x="9910696" y="46177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728F5B5-D68D-939B-AB1C-E928883EF6E9}"/>
              </a:ext>
            </a:extLst>
          </p:cNvPr>
          <p:cNvSpPr/>
          <p:nvPr/>
        </p:nvSpPr>
        <p:spPr>
          <a:xfrm>
            <a:off x="10063096" y="47701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5CEA4C34-83A2-4529-2E9F-B918A6DF533C}"/>
              </a:ext>
            </a:extLst>
          </p:cNvPr>
          <p:cNvSpPr/>
          <p:nvPr/>
        </p:nvSpPr>
        <p:spPr>
          <a:xfrm>
            <a:off x="10222612" y="460838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91A059D-9E51-A668-5C55-3B5C0C8BFFFB}"/>
              </a:ext>
            </a:extLst>
          </p:cNvPr>
          <p:cNvSpPr/>
          <p:nvPr/>
        </p:nvSpPr>
        <p:spPr>
          <a:xfrm>
            <a:off x="10168514" y="451750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0D466156-066D-A336-ADE4-9953806804A3}"/>
              </a:ext>
            </a:extLst>
          </p:cNvPr>
          <p:cNvSpPr/>
          <p:nvPr/>
        </p:nvSpPr>
        <p:spPr>
          <a:xfrm>
            <a:off x="10320914" y="466990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itle 4">
                <a:extLst>
                  <a:ext uri="{FF2B5EF4-FFF2-40B4-BE49-F238E27FC236}">
                    <a16:creationId xmlns:a16="http://schemas.microsoft.com/office/drawing/2014/main" id="{BC362717-569C-F058-73EE-8A47A2889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61182" y="3098450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243" name="Title 4">
                <a:extLst>
                  <a:ext uri="{FF2B5EF4-FFF2-40B4-BE49-F238E27FC236}">
                    <a16:creationId xmlns:a16="http://schemas.microsoft.com/office/drawing/2014/main" id="{BC362717-569C-F058-73EE-8A47A288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82" y="3098450"/>
                <a:ext cx="1298095" cy="259113"/>
              </a:xfrm>
              <a:prstGeom prst="rect">
                <a:avLst/>
              </a:prstGeom>
              <a:blipFill>
                <a:blip r:embed="rId3"/>
                <a:stretch>
                  <a:fillRect t="-9091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829218AD-7698-D1BA-8FBE-C2DB3232894A}"/>
              </a:ext>
            </a:extLst>
          </p:cNvPr>
          <p:cNvSpPr>
            <a:spLocks noChangeAspect="1"/>
          </p:cNvSpPr>
          <p:nvPr/>
        </p:nvSpPr>
        <p:spPr>
          <a:xfrm>
            <a:off x="9677695" y="4263588"/>
            <a:ext cx="727839" cy="727839"/>
          </a:xfrm>
          <a:prstGeom prst="ellipse">
            <a:avLst/>
          </a:prstGeom>
          <a:noFill/>
          <a:ln w="952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CF534BD4-D009-1770-E0F4-81370D48BD49}"/>
              </a:ext>
            </a:extLst>
          </p:cNvPr>
          <p:cNvSpPr>
            <a:spLocks noChangeAspect="1"/>
          </p:cNvSpPr>
          <p:nvPr/>
        </p:nvSpPr>
        <p:spPr>
          <a:xfrm>
            <a:off x="9599565" y="4178229"/>
            <a:ext cx="899762" cy="89976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796AAFC-30D3-0ADE-78B2-157F60020441}"/>
              </a:ext>
            </a:extLst>
          </p:cNvPr>
          <p:cNvSpPr>
            <a:spLocks noChangeAspect="1"/>
          </p:cNvSpPr>
          <p:nvPr/>
        </p:nvSpPr>
        <p:spPr>
          <a:xfrm>
            <a:off x="9513017" y="4084589"/>
            <a:ext cx="1065629" cy="1065629"/>
          </a:xfrm>
          <a:prstGeom prst="ellipse">
            <a:avLst/>
          </a:prstGeom>
          <a:noFill/>
          <a:ln w="952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682B1CC-AF12-2C11-57DE-2B0CDE757E6B}"/>
              </a:ext>
            </a:extLst>
          </p:cNvPr>
          <p:cNvCxnSpPr>
            <a:cxnSpLocks/>
          </p:cNvCxnSpPr>
          <p:nvPr/>
        </p:nvCxnSpPr>
        <p:spPr>
          <a:xfrm>
            <a:off x="895088" y="3463926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E38693A-DB35-7DFE-5BFE-C71EA1B2128D}"/>
              </a:ext>
            </a:extLst>
          </p:cNvPr>
          <p:cNvCxnSpPr>
            <a:cxnSpLocks/>
          </p:cNvCxnSpPr>
          <p:nvPr/>
        </p:nvCxnSpPr>
        <p:spPr>
          <a:xfrm flipH="1">
            <a:off x="890334" y="5805488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itle 4">
            <a:extLst>
              <a:ext uri="{FF2B5EF4-FFF2-40B4-BE49-F238E27FC236}">
                <a16:creationId xmlns:a16="http://schemas.microsoft.com/office/drawing/2014/main" id="{C92F8274-D5B4-B7B9-ADC6-29882CAD921F}"/>
              </a:ext>
            </a:extLst>
          </p:cNvPr>
          <p:cNvSpPr txBox="1">
            <a:spLocks/>
          </p:cNvSpPr>
          <p:nvPr/>
        </p:nvSpPr>
        <p:spPr>
          <a:xfrm>
            <a:off x="517345" y="3269771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251" name="Title 4">
            <a:extLst>
              <a:ext uri="{FF2B5EF4-FFF2-40B4-BE49-F238E27FC236}">
                <a16:creationId xmlns:a16="http://schemas.microsoft.com/office/drawing/2014/main" id="{4CFDA4B0-5C1E-7A2F-1FE9-76E5C9724A80}"/>
              </a:ext>
            </a:extLst>
          </p:cNvPr>
          <p:cNvSpPr txBox="1">
            <a:spLocks/>
          </p:cNvSpPr>
          <p:nvPr/>
        </p:nvSpPr>
        <p:spPr>
          <a:xfrm>
            <a:off x="3262138" y="5724056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23093B52-5D30-A06C-7580-3F18B2CB8C75}"/>
              </a:ext>
            </a:extLst>
          </p:cNvPr>
          <p:cNvSpPr/>
          <p:nvPr/>
        </p:nvSpPr>
        <p:spPr>
          <a:xfrm>
            <a:off x="2199338" y="555078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863FA7E-72DD-92A3-C46D-C7FC0D0805B2}"/>
              </a:ext>
            </a:extLst>
          </p:cNvPr>
          <p:cNvSpPr/>
          <p:nvPr/>
        </p:nvSpPr>
        <p:spPr>
          <a:xfrm>
            <a:off x="3100285" y="410130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C5C77FC-2FF1-651E-9DD6-ED6712B0AA54}"/>
              </a:ext>
            </a:extLst>
          </p:cNvPr>
          <p:cNvSpPr/>
          <p:nvPr/>
        </p:nvSpPr>
        <p:spPr>
          <a:xfrm>
            <a:off x="2824421" y="373632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2ABA6BEE-7728-66E0-358F-4F5E03F6F153}"/>
              </a:ext>
            </a:extLst>
          </p:cNvPr>
          <p:cNvSpPr/>
          <p:nvPr/>
        </p:nvSpPr>
        <p:spPr>
          <a:xfrm>
            <a:off x="2600103" y="408549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E1E5CB83-ADBD-FA3A-0182-66CE4B7A42EF}"/>
              </a:ext>
            </a:extLst>
          </p:cNvPr>
          <p:cNvSpPr/>
          <p:nvPr/>
        </p:nvSpPr>
        <p:spPr>
          <a:xfrm>
            <a:off x="1434363" y="376858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40D456E-5AB9-BBAD-4216-DADCCF7AB4C7}"/>
              </a:ext>
            </a:extLst>
          </p:cNvPr>
          <p:cNvSpPr/>
          <p:nvPr/>
        </p:nvSpPr>
        <p:spPr>
          <a:xfrm>
            <a:off x="1540465" y="54877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2B99716-4263-AA9F-38BC-3D77EE727ED6}"/>
              </a:ext>
            </a:extLst>
          </p:cNvPr>
          <p:cNvSpPr/>
          <p:nvPr/>
        </p:nvSpPr>
        <p:spPr>
          <a:xfrm>
            <a:off x="2584116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3B1C016-F99E-2AA9-86CC-76FD4AD30E6E}"/>
              </a:ext>
            </a:extLst>
          </p:cNvPr>
          <p:cNvSpPr/>
          <p:nvPr/>
        </p:nvSpPr>
        <p:spPr>
          <a:xfrm>
            <a:off x="1362183" y="42463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20F5C69-C68D-D259-3B5C-3DD5EBDA719B}"/>
              </a:ext>
            </a:extLst>
          </p:cNvPr>
          <p:cNvSpPr/>
          <p:nvPr/>
        </p:nvSpPr>
        <p:spPr>
          <a:xfrm>
            <a:off x="2953019" y="522922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97B47AB-8E66-3E53-2E37-88F56AA599BD}"/>
              </a:ext>
            </a:extLst>
          </p:cNvPr>
          <p:cNvSpPr/>
          <p:nvPr/>
        </p:nvSpPr>
        <p:spPr>
          <a:xfrm>
            <a:off x="1540465" y="56512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41C66FA8-DE1C-5FE7-828D-DBE06F2DE0A0}"/>
              </a:ext>
            </a:extLst>
          </p:cNvPr>
          <p:cNvSpPr/>
          <p:nvPr/>
        </p:nvSpPr>
        <p:spPr>
          <a:xfrm>
            <a:off x="2155853" y="389212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DE1A0944-E1C4-D250-26A5-C59929C2E3E4}"/>
              </a:ext>
            </a:extLst>
          </p:cNvPr>
          <p:cNvSpPr/>
          <p:nvPr/>
        </p:nvSpPr>
        <p:spPr>
          <a:xfrm>
            <a:off x="1191296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23FF5324-B6BE-D672-490A-03C57B95ECE0}"/>
              </a:ext>
            </a:extLst>
          </p:cNvPr>
          <p:cNvSpPr/>
          <p:nvPr/>
        </p:nvSpPr>
        <p:spPr>
          <a:xfrm>
            <a:off x="1204799" y="459647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AE7A0D4-A884-B482-70FA-C2D3CD799070}"/>
              </a:ext>
            </a:extLst>
          </p:cNvPr>
          <p:cNvSpPr/>
          <p:nvPr/>
        </p:nvSpPr>
        <p:spPr>
          <a:xfrm>
            <a:off x="1235665" y="51829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0265E87A-DA95-D99E-4F8D-5F617AAB0259}"/>
              </a:ext>
            </a:extLst>
          </p:cNvPr>
          <p:cNvSpPr/>
          <p:nvPr/>
        </p:nvSpPr>
        <p:spPr>
          <a:xfrm>
            <a:off x="1388065" y="53353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E8C46C95-FB58-9E6E-86D6-1EEDED841DF3}"/>
              </a:ext>
            </a:extLst>
          </p:cNvPr>
          <p:cNvSpPr/>
          <p:nvPr/>
        </p:nvSpPr>
        <p:spPr>
          <a:xfrm>
            <a:off x="3224874" y="449348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8B9251E0-AC62-03A1-A1F6-81106A80A27C}"/>
              </a:ext>
            </a:extLst>
          </p:cNvPr>
          <p:cNvSpPr/>
          <p:nvPr/>
        </p:nvSpPr>
        <p:spPr>
          <a:xfrm>
            <a:off x="2775360" y="490511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A998A7FC-92F5-DA40-9CDA-3F52C07CDD8D}"/>
              </a:ext>
            </a:extLst>
          </p:cNvPr>
          <p:cNvSpPr/>
          <p:nvPr/>
        </p:nvSpPr>
        <p:spPr>
          <a:xfrm>
            <a:off x="2778606" y="435002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ACC5F6D0-D3D7-EC60-307C-C0A5A9CE50F9}"/>
              </a:ext>
            </a:extLst>
          </p:cNvPr>
          <p:cNvSpPr/>
          <p:nvPr/>
        </p:nvSpPr>
        <p:spPr>
          <a:xfrm>
            <a:off x="2495377" y="514408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66952BC-E037-C6B1-AEDF-2C9AA26F294C}"/>
              </a:ext>
            </a:extLst>
          </p:cNvPr>
          <p:cNvSpPr/>
          <p:nvPr/>
        </p:nvSpPr>
        <p:spPr>
          <a:xfrm>
            <a:off x="2798509" y="50797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70D8F35D-02EC-AF90-5B2E-A0DBAD4CDCFD}"/>
              </a:ext>
            </a:extLst>
          </p:cNvPr>
          <p:cNvSpPr/>
          <p:nvPr/>
        </p:nvSpPr>
        <p:spPr>
          <a:xfrm>
            <a:off x="2829406" y="459369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BB63B966-8A57-BD58-F7FC-62A7A94B097E}"/>
              </a:ext>
            </a:extLst>
          </p:cNvPr>
          <p:cNvSpPr/>
          <p:nvPr/>
        </p:nvSpPr>
        <p:spPr>
          <a:xfrm>
            <a:off x="2041351" y="51348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19D49E97-FB9E-E637-448E-017C064B17E0}"/>
              </a:ext>
            </a:extLst>
          </p:cNvPr>
          <p:cNvSpPr/>
          <p:nvPr/>
        </p:nvSpPr>
        <p:spPr>
          <a:xfrm>
            <a:off x="1822940" y="53657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B3623805-D818-DA49-DCA7-BECE64394E37}"/>
              </a:ext>
            </a:extLst>
          </p:cNvPr>
          <p:cNvSpPr/>
          <p:nvPr/>
        </p:nvSpPr>
        <p:spPr>
          <a:xfrm>
            <a:off x="1493483" y="50826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E09E12EA-9D83-8D71-CEB6-46EB4E1EE408}"/>
              </a:ext>
            </a:extLst>
          </p:cNvPr>
          <p:cNvSpPr/>
          <p:nvPr/>
        </p:nvSpPr>
        <p:spPr>
          <a:xfrm>
            <a:off x="2193751" y="52872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07E9583F-32D4-A2C1-279B-55B9359549F5}"/>
              </a:ext>
            </a:extLst>
          </p:cNvPr>
          <p:cNvSpPr/>
          <p:nvPr/>
        </p:nvSpPr>
        <p:spPr>
          <a:xfrm>
            <a:off x="1975340" y="55181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0A27168-3111-1C5C-3B01-E1DDAB82A4AF}"/>
              </a:ext>
            </a:extLst>
          </p:cNvPr>
          <p:cNvSpPr/>
          <p:nvPr/>
        </p:nvSpPr>
        <p:spPr>
          <a:xfrm>
            <a:off x="1645883" y="52350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C276E84-DB70-E295-4523-D46B0816A308}"/>
              </a:ext>
            </a:extLst>
          </p:cNvPr>
          <p:cNvSpPr/>
          <p:nvPr/>
        </p:nvSpPr>
        <p:spPr>
          <a:xfrm>
            <a:off x="1699698" y="38140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21F35A14-1305-F985-EDD1-343F1C718872}"/>
              </a:ext>
            </a:extLst>
          </p:cNvPr>
          <p:cNvSpPr/>
          <p:nvPr/>
        </p:nvSpPr>
        <p:spPr>
          <a:xfrm>
            <a:off x="1481287" y="40449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D8A591A-0EA7-F6BC-0E65-FAEB571B980A}"/>
              </a:ext>
            </a:extLst>
          </p:cNvPr>
          <p:cNvSpPr/>
          <p:nvPr/>
        </p:nvSpPr>
        <p:spPr>
          <a:xfrm>
            <a:off x="1139130" y="440055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31420E03-BDFD-383B-EC69-6ED7F595C86C}"/>
              </a:ext>
            </a:extLst>
          </p:cNvPr>
          <p:cNvSpPr/>
          <p:nvPr/>
        </p:nvSpPr>
        <p:spPr>
          <a:xfrm>
            <a:off x="1852098" y="39664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9F3F2A4-7E03-E411-7D8E-5497A26B5B3F}"/>
              </a:ext>
            </a:extLst>
          </p:cNvPr>
          <p:cNvSpPr/>
          <p:nvPr/>
        </p:nvSpPr>
        <p:spPr>
          <a:xfrm>
            <a:off x="1170137" y="414974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D877C654-8376-DC3F-7A65-597E07E39106}"/>
              </a:ext>
            </a:extLst>
          </p:cNvPr>
          <p:cNvSpPr/>
          <p:nvPr/>
        </p:nvSpPr>
        <p:spPr>
          <a:xfrm>
            <a:off x="1304230" y="39142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CF2E687E-0C3B-F508-AC68-4C45C4383CB0}"/>
              </a:ext>
            </a:extLst>
          </p:cNvPr>
          <p:cNvSpPr/>
          <p:nvPr/>
        </p:nvSpPr>
        <p:spPr>
          <a:xfrm>
            <a:off x="2139615" y="46241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7ED7C587-EE6E-A840-B3D1-D1F275ABAC5B}"/>
              </a:ext>
            </a:extLst>
          </p:cNvPr>
          <p:cNvSpPr/>
          <p:nvPr/>
        </p:nvSpPr>
        <p:spPr>
          <a:xfrm>
            <a:off x="1790446" y="447357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4360BFE-3539-3A15-0FF5-227F36834415}"/>
              </a:ext>
            </a:extLst>
          </p:cNvPr>
          <p:cNvSpPr/>
          <p:nvPr/>
        </p:nvSpPr>
        <p:spPr>
          <a:xfrm>
            <a:off x="1842043" y="437740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0AC7131-AF65-8D85-E98B-D5BF4B0BDD38}"/>
              </a:ext>
            </a:extLst>
          </p:cNvPr>
          <p:cNvSpPr/>
          <p:nvPr/>
        </p:nvSpPr>
        <p:spPr>
          <a:xfrm>
            <a:off x="1987215" y="44717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978C097-9ED1-ECB2-5D0C-5BFBEA2EC05F}"/>
              </a:ext>
            </a:extLst>
          </p:cNvPr>
          <p:cNvSpPr/>
          <p:nvPr/>
        </p:nvSpPr>
        <p:spPr>
          <a:xfrm>
            <a:off x="2111266" y="435425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C38988E7-6ED0-38FC-B65C-9CC0C6CFFE2C}"/>
              </a:ext>
            </a:extLst>
          </p:cNvPr>
          <p:cNvSpPr/>
          <p:nvPr/>
        </p:nvSpPr>
        <p:spPr>
          <a:xfrm>
            <a:off x="2078176" y="447927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D33E47A-4D33-AF74-4522-30D7C9103FBC}"/>
              </a:ext>
            </a:extLst>
          </p:cNvPr>
          <p:cNvSpPr/>
          <p:nvPr/>
        </p:nvSpPr>
        <p:spPr>
          <a:xfrm>
            <a:off x="2245033" y="437145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F67397-2561-FD35-53DF-361D7B71CE02}"/>
              </a:ext>
            </a:extLst>
          </p:cNvPr>
          <p:cNvSpPr/>
          <p:nvPr/>
        </p:nvSpPr>
        <p:spPr>
          <a:xfrm>
            <a:off x="1999595" y="484571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533297D2-57DD-4E07-2509-0391AC3BEAE2}"/>
              </a:ext>
            </a:extLst>
          </p:cNvPr>
          <p:cNvSpPr/>
          <p:nvPr/>
        </p:nvSpPr>
        <p:spPr>
          <a:xfrm>
            <a:off x="1954472" y="437740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7FBCB47E-256C-66A3-1E90-E21189B2312E}"/>
              </a:ext>
            </a:extLst>
          </p:cNvPr>
          <p:cNvSpPr/>
          <p:nvPr/>
        </p:nvSpPr>
        <p:spPr>
          <a:xfrm>
            <a:off x="1799957" y="46780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E323277-9ED1-AB3C-8CCD-C3D56DCC37D0}"/>
              </a:ext>
            </a:extLst>
          </p:cNvPr>
          <p:cNvSpPr/>
          <p:nvPr/>
        </p:nvSpPr>
        <p:spPr>
          <a:xfrm>
            <a:off x="1745996" y="48051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D995164C-163C-3890-BC10-C035CE4DC13C}"/>
              </a:ext>
            </a:extLst>
          </p:cNvPr>
          <p:cNvSpPr/>
          <p:nvPr/>
        </p:nvSpPr>
        <p:spPr>
          <a:xfrm>
            <a:off x="2180871" y="483554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A29D8ADB-30D6-1B6F-FED6-929B080A95E0}"/>
              </a:ext>
            </a:extLst>
          </p:cNvPr>
          <p:cNvSpPr/>
          <p:nvPr/>
        </p:nvSpPr>
        <p:spPr>
          <a:xfrm>
            <a:off x="1851414" y="45524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185C3D3-50D7-F8A6-5CA1-F7E2082FB0CF}"/>
              </a:ext>
            </a:extLst>
          </p:cNvPr>
          <p:cNvSpPr/>
          <p:nvPr/>
        </p:nvSpPr>
        <p:spPr>
          <a:xfrm>
            <a:off x="2003814" y="47048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48194D92-0E14-B866-AED5-C87A769B31CB}"/>
              </a:ext>
            </a:extLst>
          </p:cNvPr>
          <p:cNvSpPr/>
          <p:nvPr/>
        </p:nvSpPr>
        <p:spPr>
          <a:xfrm>
            <a:off x="2247565" y="473776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86BE7A0B-AA64-5EEC-2E3F-F01BB9EEF200}"/>
              </a:ext>
            </a:extLst>
          </p:cNvPr>
          <p:cNvSpPr/>
          <p:nvPr/>
        </p:nvSpPr>
        <p:spPr>
          <a:xfrm>
            <a:off x="1898396" y="477202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D35A8C09-7CAC-4E62-1D51-FA7008FAB6AF}"/>
              </a:ext>
            </a:extLst>
          </p:cNvPr>
          <p:cNvSpPr/>
          <p:nvPr/>
        </p:nvSpPr>
        <p:spPr>
          <a:xfrm>
            <a:off x="1942765" y="46177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CADF35E-43A3-7687-FF48-57AAE990D363}"/>
              </a:ext>
            </a:extLst>
          </p:cNvPr>
          <p:cNvSpPr/>
          <p:nvPr/>
        </p:nvSpPr>
        <p:spPr>
          <a:xfrm>
            <a:off x="2095165" y="47701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B8485FAE-0EEB-586C-7AB2-C03D0BD2038D}"/>
              </a:ext>
            </a:extLst>
          </p:cNvPr>
          <p:cNvSpPr/>
          <p:nvPr/>
        </p:nvSpPr>
        <p:spPr>
          <a:xfrm>
            <a:off x="2254681" y="460838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BBA2DD7-65A0-F9BE-99FF-650B5F3A816F}"/>
              </a:ext>
            </a:extLst>
          </p:cNvPr>
          <p:cNvSpPr/>
          <p:nvPr/>
        </p:nvSpPr>
        <p:spPr>
          <a:xfrm>
            <a:off x="2200583" y="451750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30E3963-F4B8-E3FD-C006-4AB2CD9CC30E}"/>
              </a:ext>
            </a:extLst>
          </p:cNvPr>
          <p:cNvSpPr/>
          <p:nvPr/>
        </p:nvSpPr>
        <p:spPr>
          <a:xfrm>
            <a:off x="2352983" y="466990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itle 4">
                <a:extLst>
                  <a:ext uri="{FF2B5EF4-FFF2-40B4-BE49-F238E27FC236}">
                    <a16:creationId xmlns:a16="http://schemas.microsoft.com/office/drawing/2014/main" id="{BF0DAB0B-E455-FC96-9998-9C9EAC5BF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251" y="3098450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>
          <p:sp>
            <p:nvSpPr>
              <p:cNvPr id="306" name="Title 4">
                <a:extLst>
                  <a:ext uri="{FF2B5EF4-FFF2-40B4-BE49-F238E27FC236}">
                    <a16:creationId xmlns:a16="http://schemas.microsoft.com/office/drawing/2014/main" id="{BF0DAB0B-E455-FC96-9998-9C9EAC5B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51" y="3098450"/>
                <a:ext cx="1298095" cy="259113"/>
              </a:xfrm>
              <a:prstGeom prst="rect">
                <a:avLst/>
              </a:prstGeom>
              <a:blipFill>
                <a:blip r:embed="rId4"/>
                <a:stretch>
                  <a:fillRect t="-9091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90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K-Nearest Neighbors (K-NN) 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5E2413-F7AE-ED8B-21F6-234BEDDB989C}"/>
              </a:ext>
            </a:extLst>
          </p:cNvPr>
          <p:cNvGrpSpPr/>
          <p:nvPr/>
        </p:nvGrpSpPr>
        <p:grpSpPr>
          <a:xfrm>
            <a:off x="529857" y="3168018"/>
            <a:ext cx="1908175" cy="2052373"/>
            <a:chOff x="1481835" y="2809306"/>
            <a:chExt cx="1908175" cy="2052373"/>
          </a:xfrm>
        </p:grpSpPr>
        <p:sp>
          <p:nvSpPr>
            <p:cNvPr id="24" name="Teardrop 23">
              <a:extLst>
                <a:ext uri="{FF2B5EF4-FFF2-40B4-BE49-F238E27FC236}">
                  <a16:creationId xmlns:a16="http://schemas.microsoft.com/office/drawing/2014/main" id="{94B893EA-1A4D-36D6-87C6-CE395BDEC731}"/>
                </a:ext>
              </a:extLst>
            </p:cNvPr>
            <p:cNvSpPr/>
            <p:nvPr/>
          </p:nvSpPr>
          <p:spPr>
            <a:xfrm rot="8100000">
              <a:off x="1853636" y="2809306"/>
              <a:ext cx="1164572" cy="1164572"/>
            </a:xfrm>
            <a:prstGeom prst="teardrop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Robot with solid fill">
              <a:extLst>
                <a:ext uri="{FF2B5EF4-FFF2-40B4-BE49-F238E27FC236}">
                  <a16:creationId xmlns:a16="http://schemas.microsoft.com/office/drawing/2014/main" id="{240E69FC-4E48-EA39-3AE9-D54A6A338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0747" y="2986417"/>
              <a:ext cx="810349" cy="810349"/>
            </a:xfrm>
            <a:prstGeom prst="rect">
              <a:avLst/>
            </a:prstGeom>
          </p:spPr>
        </p:pic>
        <p:sp>
          <p:nvSpPr>
            <p:cNvPr id="27" name="Title 4">
              <a:extLst>
                <a:ext uri="{FF2B5EF4-FFF2-40B4-BE49-F238E27FC236}">
                  <a16:creationId xmlns:a16="http://schemas.microsoft.com/office/drawing/2014/main" id="{9ED498CC-FBC0-7947-420C-D60E36786C3D}"/>
                </a:ext>
              </a:extLst>
            </p:cNvPr>
            <p:cNvSpPr txBox="1">
              <a:spLocks/>
            </p:cNvSpPr>
            <p:nvPr/>
          </p:nvSpPr>
          <p:spPr>
            <a:xfrm>
              <a:off x="1481835" y="4135841"/>
              <a:ext cx="1908175" cy="725838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Aprendizaje</a:t>
              </a:r>
              <a:r>
                <a:rPr lang="en-US" sz="17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de </a:t>
              </a:r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Máquina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C9CE28-626C-22A3-B8A1-AF9E99733F7A}"/>
              </a:ext>
            </a:extLst>
          </p:cNvPr>
          <p:cNvGrpSpPr/>
          <p:nvPr/>
        </p:nvGrpSpPr>
        <p:grpSpPr>
          <a:xfrm>
            <a:off x="3359195" y="1830257"/>
            <a:ext cx="1908175" cy="1930361"/>
            <a:chOff x="3359195" y="1947487"/>
            <a:chExt cx="1908175" cy="193036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D10CDC2-2F84-7C45-1337-7DF6867E58CE}"/>
                </a:ext>
              </a:extLst>
            </p:cNvPr>
            <p:cNvGrpSpPr/>
            <p:nvPr/>
          </p:nvGrpSpPr>
          <p:grpSpPr>
            <a:xfrm>
              <a:off x="3730996" y="1947487"/>
              <a:ext cx="1164572" cy="1164572"/>
              <a:chOff x="3739129" y="1967806"/>
              <a:chExt cx="1164572" cy="1164572"/>
            </a:xfrm>
          </p:grpSpPr>
          <p:sp>
            <p:nvSpPr>
              <p:cNvPr id="30" name="Teardrop 29">
                <a:extLst>
                  <a:ext uri="{FF2B5EF4-FFF2-40B4-BE49-F238E27FC236}">
                    <a16:creationId xmlns:a16="http://schemas.microsoft.com/office/drawing/2014/main" id="{8DC32903-2F73-2626-4964-46377A1DA737}"/>
                  </a:ext>
                </a:extLst>
              </p:cNvPr>
              <p:cNvSpPr/>
              <p:nvPr/>
            </p:nvSpPr>
            <p:spPr>
              <a:xfrm rot="8100000">
                <a:off x="3739129" y="1967806"/>
                <a:ext cx="1164572" cy="1164572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4" name="Graphic 13" descr="Lost with solid fill">
                <a:extLst>
                  <a:ext uri="{FF2B5EF4-FFF2-40B4-BE49-F238E27FC236}">
                    <a16:creationId xmlns:a16="http://schemas.microsoft.com/office/drawing/2014/main" id="{194CA143-048E-8A7E-04B9-165E05D92B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916415" y="2187200"/>
                <a:ext cx="810000" cy="810000"/>
              </a:xfrm>
              <a:prstGeom prst="rect">
                <a:avLst/>
              </a:prstGeom>
            </p:spPr>
          </p:pic>
        </p:grpSp>
        <p:sp>
          <p:nvSpPr>
            <p:cNvPr id="35" name="Title 4">
              <a:extLst>
                <a:ext uri="{FF2B5EF4-FFF2-40B4-BE49-F238E27FC236}">
                  <a16:creationId xmlns:a16="http://schemas.microsoft.com/office/drawing/2014/main" id="{F51E1F4E-2885-685F-E4F5-2F990D08F801}"/>
                </a:ext>
              </a:extLst>
            </p:cNvPr>
            <p:cNvSpPr txBox="1">
              <a:spLocks/>
            </p:cNvSpPr>
            <p:nvPr/>
          </p:nvSpPr>
          <p:spPr>
            <a:xfrm>
              <a:off x="3359195" y="3152010"/>
              <a:ext cx="1908175" cy="725838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No </a:t>
              </a:r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Paramétrico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D61791-BB2E-408B-D29F-E7B171307B1F}"/>
              </a:ext>
            </a:extLst>
          </p:cNvPr>
          <p:cNvGrpSpPr/>
          <p:nvPr/>
        </p:nvGrpSpPr>
        <p:grpSpPr>
          <a:xfrm>
            <a:off x="3363568" y="4627790"/>
            <a:ext cx="1908175" cy="1937827"/>
            <a:chOff x="3363568" y="4627790"/>
            <a:chExt cx="1908175" cy="1937827"/>
          </a:xfrm>
        </p:grpSpPr>
        <p:sp>
          <p:nvSpPr>
            <p:cNvPr id="38" name="Title 4">
              <a:extLst>
                <a:ext uri="{FF2B5EF4-FFF2-40B4-BE49-F238E27FC236}">
                  <a16:creationId xmlns:a16="http://schemas.microsoft.com/office/drawing/2014/main" id="{C559D1A1-5F35-AAA3-E962-39FC77B6EBAE}"/>
                </a:ext>
              </a:extLst>
            </p:cNvPr>
            <p:cNvSpPr txBox="1">
              <a:spLocks/>
            </p:cNvSpPr>
            <p:nvPr/>
          </p:nvSpPr>
          <p:spPr>
            <a:xfrm>
              <a:off x="3363568" y="5839779"/>
              <a:ext cx="1908175" cy="725838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7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Perezoso</a:t>
              </a:r>
              <a:endParaRPr lang="en-US" sz="17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70CE8A6-DB04-01E6-C805-79B461103353}"/>
                </a:ext>
              </a:extLst>
            </p:cNvPr>
            <p:cNvGrpSpPr/>
            <p:nvPr/>
          </p:nvGrpSpPr>
          <p:grpSpPr>
            <a:xfrm>
              <a:off x="3735369" y="4627790"/>
              <a:ext cx="1164572" cy="1164572"/>
              <a:chOff x="3725876" y="4291775"/>
              <a:chExt cx="1164572" cy="1164572"/>
            </a:xfrm>
          </p:grpSpPr>
          <p:sp>
            <p:nvSpPr>
              <p:cNvPr id="31" name="Teardrop 30">
                <a:extLst>
                  <a:ext uri="{FF2B5EF4-FFF2-40B4-BE49-F238E27FC236}">
                    <a16:creationId xmlns:a16="http://schemas.microsoft.com/office/drawing/2014/main" id="{79CCB99F-30FB-36F9-28E8-CD9A6A9D5A0F}"/>
                  </a:ext>
                </a:extLst>
              </p:cNvPr>
              <p:cNvSpPr/>
              <p:nvPr/>
            </p:nvSpPr>
            <p:spPr>
              <a:xfrm rot="8100000">
                <a:off x="3725876" y="4291775"/>
                <a:ext cx="1164572" cy="1164572"/>
              </a:xfrm>
              <a:prstGeom prst="teardrop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loth with solid fill">
                <a:extLst>
                  <a:ext uri="{FF2B5EF4-FFF2-40B4-BE49-F238E27FC236}">
                    <a16:creationId xmlns:a16="http://schemas.microsoft.com/office/drawing/2014/main" id="{B5FA45B5-C86E-E60B-9CD3-C34FC406DA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17575" y="4469061"/>
                <a:ext cx="810000" cy="810000"/>
              </a:xfrm>
              <a:prstGeom prst="rect">
                <a:avLst/>
              </a:prstGeom>
            </p:spPr>
          </p:pic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6C30FCB-B73C-294F-74AB-307170AAADE5}"/>
              </a:ext>
            </a:extLst>
          </p:cNvPr>
          <p:cNvCxnSpPr>
            <a:stCxn id="24" idx="5"/>
            <a:endCxn id="30" idx="1"/>
          </p:cNvCxnSpPr>
          <p:nvPr/>
        </p:nvCxnSpPr>
        <p:spPr>
          <a:xfrm flipV="1">
            <a:off x="2066229" y="2412543"/>
            <a:ext cx="1664768" cy="13377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CCCBCD-AEB7-C5DF-4DDD-5F0A6FDCE387}"/>
              </a:ext>
            </a:extLst>
          </p:cNvPr>
          <p:cNvCxnSpPr>
            <a:cxnSpLocks/>
            <a:stCxn id="24" idx="5"/>
            <a:endCxn id="31" idx="1"/>
          </p:cNvCxnSpPr>
          <p:nvPr/>
        </p:nvCxnSpPr>
        <p:spPr>
          <a:xfrm>
            <a:off x="2066229" y="3750304"/>
            <a:ext cx="1669141" cy="1459772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B7A9C10-FD45-C91C-1CCC-11FFA24D0E17}"/>
              </a:ext>
            </a:extLst>
          </p:cNvPr>
          <p:cNvSpPr txBox="1"/>
          <p:nvPr/>
        </p:nvSpPr>
        <p:spPr>
          <a:xfrm>
            <a:off x="5772150" y="2023420"/>
            <a:ext cx="5761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No hay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suposiciones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a priori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sobre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relación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entre las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observaciones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D0A123-FEF6-BEBD-4887-C97AB8C4EECA}"/>
              </a:ext>
            </a:extLst>
          </p:cNvPr>
          <p:cNvSpPr txBox="1"/>
          <p:nvPr/>
        </p:nvSpPr>
        <p:spPr>
          <a:xfrm>
            <a:off x="5807869" y="4732018"/>
            <a:ext cx="5761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Todos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datos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entrenamiento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son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utilizados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prueba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.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Esto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hace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que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el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entrenamiento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sea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más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rápido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y la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prueba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más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lenta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y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costosa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364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BD073EB-38B7-6370-6AB5-AD2C3D9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837646"/>
            <a:ext cx="5074619" cy="452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s-ES_tradnl" sz="1600" dirty="0"/>
              <a:t>Efectivo en alta dimensionalidad.</a:t>
            </a:r>
          </a:p>
          <a:p>
            <a:endParaRPr lang="es-ES_tradnl" sz="1600" dirty="0"/>
          </a:p>
          <a:p>
            <a:r>
              <a:rPr lang="es-ES_tradnl" sz="1600" dirty="0"/>
              <a:t>Eficiencia de memoria dado que solo se utiliza un subconjunto de los puntos de entrenamiento.</a:t>
            </a:r>
          </a:p>
          <a:p>
            <a:endParaRPr lang="es-ES_tradnl" sz="1600" dirty="0"/>
          </a:p>
          <a:p>
            <a:r>
              <a:rPr lang="es-ES_tradnl" sz="1600" dirty="0"/>
              <a:t>Versatilidad en la separación no lineal de clases. </a:t>
            </a:r>
          </a:p>
          <a:p>
            <a:endParaRPr lang="es-ES_tradnl" sz="1600" dirty="0"/>
          </a:p>
          <a:p>
            <a:r>
              <a:rPr lang="es-ES_tradnl" sz="1600" dirty="0"/>
              <a:t>Puede ser usado para regresión y clasificación.</a:t>
            </a:r>
          </a:p>
          <a:p>
            <a:endParaRPr lang="es-ES_tradnl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20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Support Vector Machines (SVM)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" name="Content Placeholder 28">
            <a:extLst>
              <a:ext uri="{FF2B5EF4-FFF2-40B4-BE49-F238E27FC236}">
                <a16:creationId xmlns:a16="http://schemas.microsoft.com/office/drawing/2014/main" id="{0BBFCC86-37AD-FE9E-46E9-AEEE7EEAE0C3}"/>
              </a:ext>
            </a:extLst>
          </p:cNvPr>
          <p:cNvSpPr txBox="1">
            <a:spLocks/>
          </p:cNvSpPr>
          <p:nvPr/>
        </p:nvSpPr>
        <p:spPr>
          <a:xfrm>
            <a:off x="6458569" y="1835451"/>
            <a:ext cx="5074619" cy="452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Desventajas</a:t>
            </a:r>
            <a:r>
              <a:rPr lang="en-US" sz="1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s-ES_tradnl" sz="1600" dirty="0"/>
              <a:t>En situaciones en las que el número de características para cada objeto excede el número de muestras de datos de entrenamiento, los SVM pueden funcionar mal.</a:t>
            </a:r>
          </a:p>
          <a:p>
            <a:endParaRPr lang="es-ES_tradnl" sz="1600" dirty="0"/>
          </a:p>
          <a:p>
            <a:r>
              <a:rPr lang="es-ES_tradnl" sz="1600" dirty="0"/>
              <a:t>No existe una interpretación probabilística directa para la membresía del grupo. </a:t>
            </a:r>
          </a:p>
          <a:p>
            <a:endParaRPr lang="es-ES_tradnl" sz="1600" dirty="0"/>
          </a:p>
          <a:p>
            <a:r>
              <a:rPr lang="es-ES_tradnl" sz="1600" dirty="0"/>
              <a:t>Por ahora solo existe clasificación binaria.</a:t>
            </a:r>
          </a:p>
        </p:txBody>
      </p:sp>
    </p:spTree>
    <p:extLst>
      <p:ext uri="{BB962C8B-B14F-4D97-AF65-F5344CB8AC3E}">
        <p14:creationId xmlns:p14="http://schemas.microsoft.com/office/powerpoint/2010/main" val="873549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21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7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751682"/>
                <a:ext cx="10943607" cy="1245518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s-ES_tradnl" sz="1600" dirty="0"/>
                  <a:t>Se calcula la distancia entre el nuevo punto y cada punto de entrenamiento.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_tradnl" sz="1600" dirty="0"/>
                  <a:t>Se seleccionan los</a:t>
                </a:r>
                <a14:m>
                  <m:oMath xmlns:m="http://schemas.openxmlformats.org/officeDocument/2006/math">
                    <m:r>
                      <a:rPr lang="es-ES_tradn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_tradnl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_tradnl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_tradnl" sz="1600" dirty="0"/>
                  <a:t>puntos de datos más cercanos (en función de la distancia).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s-ES_tradnl" sz="1600" dirty="0"/>
                  <a:t>El promedio de estos puntos de datos es la predicción final para el nuevo punto.</a:t>
                </a:r>
              </a:p>
            </p:txBody>
          </p:sp>
        </mc:Choice>
        <mc:Fallback xmlns="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751682"/>
                <a:ext cx="10943607" cy="1245518"/>
              </a:xfrm>
              <a:blipFill>
                <a:blip r:embed="rId2"/>
                <a:stretch>
                  <a:fillRect l="-348" t="-3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K-Nearest Neighbors (K-NN) 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pic>
        <p:nvPicPr>
          <p:cNvPr id="9" name="Graphic 8" descr="Alien Face with solid fill">
            <a:extLst>
              <a:ext uri="{FF2B5EF4-FFF2-40B4-BE49-F238E27FC236}">
                <a16:creationId xmlns:a16="http://schemas.microsoft.com/office/drawing/2014/main" id="{793F4284-D188-B4F9-8340-09A8A1BF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27797" y="4544913"/>
            <a:ext cx="216000" cy="216000"/>
          </a:xfrm>
          <a:prstGeom prst="rect">
            <a:avLst/>
          </a:prstGeom>
        </p:spPr>
      </p:pic>
      <p:pic>
        <p:nvPicPr>
          <p:cNvPr id="11" name="Content Placeholder 6" descr="Acorn with solid fill">
            <a:extLst>
              <a:ext uri="{FF2B5EF4-FFF2-40B4-BE49-F238E27FC236}">
                <a16:creationId xmlns:a16="http://schemas.microsoft.com/office/drawing/2014/main" id="{72EE047D-4E4B-7747-DB38-13B66F826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2617" y="4604095"/>
            <a:ext cx="216000" cy="216000"/>
          </a:xfrm>
          <a:prstGeom prst="rect">
            <a:avLst/>
          </a:prstGeom>
        </p:spPr>
      </p:pic>
      <p:pic>
        <p:nvPicPr>
          <p:cNvPr id="12" name="Graphic 11" descr="Alien Face with solid fill">
            <a:extLst>
              <a:ext uri="{FF2B5EF4-FFF2-40B4-BE49-F238E27FC236}">
                <a16:creationId xmlns:a16="http://schemas.microsoft.com/office/drawing/2014/main" id="{E498BDFA-1491-D145-01DE-20ABA237F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2176" y="4795590"/>
            <a:ext cx="216000" cy="216000"/>
          </a:xfrm>
          <a:prstGeom prst="rect">
            <a:avLst/>
          </a:prstGeom>
        </p:spPr>
      </p:pic>
      <p:pic>
        <p:nvPicPr>
          <p:cNvPr id="13" name="Content Placeholder 6" descr="Acorn with solid fill">
            <a:extLst>
              <a:ext uri="{FF2B5EF4-FFF2-40B4-BE49-F238E27FC236}">
                <a16:creationId xmlns:a16="http://schemas.microsoft.com/office/drawing/2014/main" id="{0D3AD1A4-3300-F021-91A9-7AE56B74BD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09777" y="5013226"/>
            <a:ext cx="216000" cy="216000"/>
          </a:xfrm>
          <a:prstGeom prst="rect">
            <a:avLst/>
          </a:prstGeom>
        </p:spPr>
      </p:pic>
      <p:pic>
        <p:nvPicPr>
          <p:cNvPr id="14" name="Graphic 13" descr="Alien Face with solid fill">
            <a:extLst>
              <a:ext uri="{FF2B5EF4-FFF2-40B4-BE49-F238E27FC236}">
                <a16:creationId xmlns:a16="http://schemas.microsoft.com/office/drawing/2014/main" id="{A8E4893B-B89D-8E42-C6D1-DA401300A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7440" y="5121276"/>
            <a:ext cx="216000" cy="216000"/>
          </a:xfrm>
          <a:prstGeom prst="rect">
            <a:avLst/>
          </a:prstGeom>
        </p:spPr>
      </p:pic>
      <p:pic>
        <p:nvPicPr>
          <p:cNvPr id="15" name="Content Placeholder 6" descr="Acorn with solid fill">
            <a:extLst>
              <a:ext uri="{FF2B5EF4-FFF2-40B4-BE49-F238E27FC236}">
                <a16:creationId xmlns:a16="http://schemas.microsoft.com/office/drawing/2014/main" id="{4654A439-60B2-859F-8E7A-7E50682CEA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9071" y="4834053"/>
            <a:ext cx="216000" cy="216000"/>
          </a:xfrm>
          <a:prstGeom prst="rect">
            <a:avLst/>
          </a:prstGeom>
        </p:spPr>
      </p:pic>
      <p:pic>
        <p:nvPicPr>
          <p:cNvPr id="16" name="Graphic 15" descr="Alien Face with solid fill">
            <a:extLst>
              <a:ext uri="{FF2B5EF4-FFF2-40B4-BE49-F238E27FC236}">
                <a16:creationId xmlns:a16="http://schemas.microsoft.com/office/drawing/2014/main" id="{547DD62F-26DA-D9AF-E4D6-C64FFD3E4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4913" y="5013276"/>
            <a:ext cx="216000" cy="216000"/>
          </a:xfrm>
          <a:prstGeom prst="rect">
            <a:avLst/>
          </a:prstGeom>
        </p:spPr>
      </p:pic>
      <p:pic>
        <p:nvPicPr>
          <p:cNvPr id="17" name="Content Placeholder 6" descr="Acorn with solid fill">
            <a:extLst>
              <a:ext uri="{FF2B5EF4-FFF2-40B4-BE49-F238E27FC236}">
                <a16:creationId xmlns:a16="http://schemas.microsoft.com/office/drawing/2014/main" id="{27254D00-5520-07DE-8AFE-1813EBD51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1818" y="4823036"/>
            <a:ext cx="216000" cy="216000"/>
          </a:xfrm>
          <a:prstGeom prst="rect">
            <a:avLst/>
          </a:prstGeom>
        </p:spPr>
      </p:pic>
      <p:pic>
        <p:nvPicPr>
          <p:cNvPr id="18" name="Graphic 17" descr="Alien Face with solid fill">
            <a:extLst>
              <a:ext uri="{FF2B5EF4-FFF2-40B4-BE49-F238E27FC236}">
                <a16:creationId xmlns:a16="http://schemas.microsoft.com/office/drawing/2014/main" id="{B6B58292-F890-34A7-6977-78F1BAB9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1450" y="5230852"/>
            <a:ext cx="216000" cy="216000"/>
          </a:xfrm>
          <a:prstGeom prst="rect">
            <a:avLst/>
          </a:prstGeom>
        </p:spPr>
      </p:pic>
      <p:pic>
        <p:nvPicPr>
          <p:cNvPr id="19" name="Content Placeholder 6" descr="Acorn with solid fill">
            <a:extLst>
              <a:ext uri="{FF2B5EF4-FFF2-40B4-BE49-F238E27FC236}">
                <a16:creationId xmlns:a16="http://schemas.microsoft.com/office/drawing/2014/main" id="{4F2C916D-B964-8750-03E8-21A2ECC7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9957" y="4468598"/>
            <a:ext cx="216000" cy="216000"/>
          </a:xfrm>
          <a:prstGeom prst="rect">
            <a:avLst/>
          </a:prstGeom>
        </p:spPr>
      </p:pic>
      <p:pic>
        <p:nvPicPr>
          <p:cNvPr id="20" name="Graphic 19" descr="Alien Face with solid fill">
            <a:extLst>
              <a:ext uri="{FF2B5EF4-FFF2-40B4-BE49-F238E27FC236}">
                <a16:creationId xmlns:a16="http://schemas.microsoft.com/office/drawing/2014/main" id="{BD923BAC-5091-A13E-91C0-E733EFAB6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26729" y="5477751"/>
            <a:ext cx="216000" cy="216000"/>
          </a:xfrm>
          <a:prstGeom prst="rect">
            <a:avLst/>
          </a:prstGeom>
        </p:spPr>
      </p:pic>
      <p:pic>
        <p:nvPicPr>
          <p:cNvPr id="21" name="Content Placeholder 6" descr="Acorn with solid fill">
            <a:extLst>
              <a:ext uri="{FF2B5EF4-FFF2-40B4-BE49-F238E27FC236}">
                <a16:creationId xmlns:a16="http://schemas.microsoft.com/office/drawing/2014/main" id="{08ACDA93-D8D2-6CEE-A0E0-FFE8722C0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6729" y="4512666"/>
            <a:ext cx="216000" cy="216000"/>
          </a:xfrm>
          <a:prstGeom prst="rect">
            <a:avLst/>
          </a:prstGeom>
        </p:spPr>
      </p:pic>
      <p:pic>
        <p:nvPicPr>
          <p:cNvPr id="23" name="Graphic 22" descr="Alien Face with solid fill">
            <a:extLst>
              <a:ext uri="{FF2B5EF4-FFF2-40B4-BE49-F238E27FC236}">
                <a16:creationId xmlns:a16="http://schemas.microsoft.com/office/drawing/2014/main" id="{EA0E8FCB-2591-07AA-1437-989DC2EC5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1984" y="5241869"/>
            <a:ext cx="216000" cy="216000"/>
          </a:xfrm>
          <a:prstGeom prst="rect">
            <a:avLst/>
          </a:prstGeom>
        </p:spPr>
      </p:pic>
      <p:pic>
        <p:nvPicPr>
          <p:cNvPr id="24" name="Content Placeholder 6" descr="Acorn with solid fill">
            <a:extLst>
              <a:ext uri="{FF2B5EF4-FFF2-40B4-BE49-F238E27FC236}">
                <a16:creationId xmlns:a16="http://schemas.microsoft.com/office/drawing/2014/main" id="{75F6F260-6BCA-B209-F22A-FA86078FB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3044" y="5121276"/>
            <a:ext cx="216000" cy="216000"/>
          </a:xfrm>
          <a:prstGeom prst="rect">
            <a:avLst/>
          </a:prstGeom>
        </p:spPr>
      </p:pic>
      <p:pic>
        <p:nvPicPr>
          <p:cNvPr id="25" name="Graphic 24" descr="Alien Face with solid fill">
            <a:extLst>
              <a:ext uri="{FF2B5EF4-FFF2-40B4-BE49-F238E27FC236}">
                <a16:creationId xmlns:a16="http://schemas.microsoft.com/office/drawing/2014/main" id="{9002CBFB-4C5D-B908-7FB8-9A8073E89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0679" y="5409431"/>
            <a:ext cx="216000" cy="216000"/>
          </a:xfrm>
          <a:prstGeom prst="rect">
            <a:avLst/>
          </a:prstGeom>
        </p:spPr>
      </p:pic>
      <p:pic>
        <p:nvPicPr>
          <p:cNvPr id="27" name="Graphic 26" descr="Alien Face with solid fill">
            <a:extLst>
              <a:ext uri="{FF2B5EF4-FFF2-40B4-BE49-F238E27FC236}">
                <a16:creationId xmlns:a16="http://schemas.microsoft.com/office/drawing/2014/main" id="{5C578958-3D64-B575-5442-7E6425746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7127" y="5481538"/>
            <a:ext cx="216000" cy="2160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5CF7E45-A2A6-8680-DDDE-733DF9C4F240}"/>
              </a:ext>
            </a:extLst>
          </p:cNvPr>
          <p:cNvSpPr>
            <a:spLocks noChangeAspect="1"/>
          </p:cNvSpPr>
          <p:nvPr/>
        </p:nvSpPr>
        <p:spPr>
          <a:xfrm>
            <a:off x="2252729" y="481762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DC9C695-CB72-1EFC-21CB-F090B2DEDB31}"/>
              </a:ext>
            </a:extLst>
          </p:cNvPr>
          <p:cNvCxnSpPr>
            <a:cxnSpLocks/>
          </p:cNvCxnSpPr>
          <p:nvPr/>
        </p:nvCxnSpPr>
        <p:spPr>
          <a:xfrm>
            <a:off x="922625" y="3824288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558B70-7DAF-D1E9-8B14-0AF64FAF6A48}"/>
              </a:ext>
            </a:extLst>
          </p:cNvPr>
          <p:cNvCxnSpPr>
            <a:cxnSpLocks/>
          </p:cNvCxnSpPr>
          <p:nvPr/>
        </p:nvCxnSpPr>
        <p:spPr>
          <a:xfrm flipH="1">
            <a:off x="917871" y="6165850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4">
            <a:extLst>
              <a:ext uri="{FF2B5EF4-FFF2-40B4-BE49-F238E27FC236}">
                <a16:creationId xmlns:a16="http://schemas.microsoft.com/office/drawing/2014/main" id="{F50ACC76-5F49-8C1D-6169-C6DEB4BC8823}"/>
              </a:ext>
            </a:extLst>
          </p:cNvPr>
          <p:cNvSpPr txBox="1">
            <a:spLocks/>
          </p:cNvSpPr>
          <p:nvPr/>
        </p:nvSpPr>
        <p:spPr>
          <a:xfrm>
            <a:off x="544882" y="3630133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38" name="Title 4">
            <a:extLst>
              <a:ext uri="{FF2B5EF4-FFF2-40B4-BE49-F238E27FC236}">
                <a16:creationId xmlns:a16="http://schemas.microsoft.com/office/drawing/2014/main" id="{5FCB152E-1ED4-5D77-C71D-F3A552C6C775}"/>
              </a:ext>
            </a:extLst>
          </p:cNvPr>
          <p:cNvSpPr txBox="1">
            <a:spLocks/>
          </p:cNvSpPr>
          <p:nvPr/>
        </p:nvSpPr>
        <p:spPr>
          <a:xfrm>
            <a:off x="3289675" y="6084418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pic>
        <p:nvPicPr>
          <p:cNvPr id="39" name="Graphic 38" descr="Alien Face with solid fill">
            <a:extLst>
              <a:ext uri="{FF2B5EF4-FFF2-40B4-BE49-F238E27FC236}">
                <a16:creationId xmlns:a16="http://schemas.microsoft.com/office/drawing/2014/main" id="{67720788-0D47-782D-5065-2C210623F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7501" y="4544913"/>
            <a:ext cx="216000" cy="216000"/>
          </a:xfrm>
          <a:prstGeom prst="rect">
            <a:avLst/>
          </a:prstGeom>
        </p:spPr>
      </p:pic>
      <p:pic>
        <p:nvPicPr>
          <p:cNvPr id="40" name="Content Placeholder 6" descr="Acorn with solid fill">
            <a:extLst>
              <a:ext uri="{FF2B5EF4-FFF2-40B4-BE49-F238E27FC236}">
                <a16:creationId xmlns:a16="http://schemas.microsoft.com/office/drawing/2014/main" id="{D6AF0E43-400C-65F0-14DF-1365B6B34E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52321" y="4604095"/>
            <a:ext cx="216000" cy="216000"/>
          </a:xfrm>
          <a:prstGeom prst="rect">
            <a:avLst/>
          </a:prstGeom>
        </p:spPr>
      </p:pic>
      <p:pic>
        <p:nvPicPr>
          <p:cNvPr id="41" name="Graphic 40" descr="Alien Face with solid fill">
            <a:extLst>
              <a:ext uri="{FF2B5EF4-FFF2-40B4-BE49-F238E27FC236}">
                <a16:creationId xmlns:a16="http://schemas.microsoft.com/office/drawing/2014/main" id="{3E913489-388F-6ED1-9D44-7BDFADD9D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1880" y="4795590"/>
            <a:ext cx="216000" cy="216000"/>
          </a:xfrm>
          <a:prstGeom prst="rect">
            <a:avLst/>
          </a:prstGeom>
        </p:spPr>
      </p:pic>
      <p:pic>
        <p:nvPicPr>
          <p:cNvPr id="42" name="Content Placeholder 6" descr="Acorn with solid fill">
            <a:extLst>
              <a:ext uri="{FF2B5EF4-FFF2-40B4-BE49-F238E27FC236}">
                <a16:creationId xmlns:a16="http://schemas.microsoft.com/office/drawing/2014/main" id="{1BBBE716-CE48-2719-5BDE-A17DE5781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9481" y="5013226"/>
            <a:ext cx="216000" cy="216000"/>
          </a:xfrm>
          <a:prstGeom prst="rect">
            <a:avLst/>
          </a:prstGeom>
        </p:spPr>
      </p:pic>
      <p:pic>
        <p:nvPicPr>
          <p:cNvPr id="43" name="Graphic 42" descr="Alien Face with solid fill">
            <a:extLst>
              <a:ext uri="{FF2B5EF4-FFF2-40B4-BE49-F238E27FC236}">
                <a16:creationId xmlns:a16="http://schemas.microsoft.com/office/drawing/2014/main" id="{0AC663DC-0D70-8455-1B71-677C524F9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7144" y="5121276"/>
            <a:ext cx="216000" cy="216000"/>
          </a:xfrm>
          <a:prstGeom prst="rect">
            <a:avLst/>
          </a:prstGeom>
        </p:spPr>
      </p:pic>
      <p:pic>
        <p:nvPicPr>
          <p:cNvPr id="44" name="Content Placeholder 6" descr="Acorn with solid fill">
            <a:extLst>
              <a:ext uri="{FF2B5EF4-FFF2-40B4-BE49-F238E27FC236}">
                <a16:creationId xmlns:a16="http://schemas.microsoft.com/office/drawing/2014/main" id="{5FE36206-6CCA-DC71-2E4D-AB6C2B8D9B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8775" y="4834053"/>
            <a:ext cx="216000" cy="216000"/>
          </a:xfrm>
          <a:prstGeom prst="rect">
            <a:avLst/>
          </a:prstGeom>
        </p:spPr>
      </p:pic>
      <p:pic>
        <p:nvPicPr>
          <p:cNvPr id="45" name="Graphic 44" descr="Alien Face with solid fill">
            <a:extLst>
              <a:ext uri="{FF2B5EF4-FFF2-40B4-BE49-F238E27FC236}">
                <a16:creationId xmlns:a16="http://schemas.microsoft.com/office/drawing/2014/main" id="{8F37AA57-06A7-E79D-F53A-18B782FB1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67346" y="5013225"/>
            <a:ext cx="216000" cy="216000"/>
          </a:xfrm>
          <a:prstGeom prst="rect">
            <a:avLst/>
          </a:prstGeom>
        </p:spPr>
      </p:pic>
      <p:pic>
        <p:nvPicPr>
          <p:cNvPr id="46" name="Content Placeholder 6" descr="Acorn with solid fill">
            <a:extLst>
              <a:ext uri="{FF2B5EF4-FFF2-40B4-BE49-F238E27FC236}">
                <a16:creationId xmlns:a16="http://schemas.microsoft.com/office/drawing/2014/main" id="{82625A96-84B1-B1B9-8CCA-815AC73D6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91522" y="4823036"/>
            <a:ext cx="216000" cy="216000"/>
          </a:xfrm>
          <a:prstGeom prst="rect">
            <a:avLst/>
          </a:prstGeom>
        </p:spPr>
      </p:pic>
      <p:pic>
        <p:nvPicPr>
          <p:cNvPr id="47" name="Graphic 46" descr="Alien Face with solid fill">
            <a:extLst>
              <a:ext uri="{FF2B5EF4-FFF2-40B4-BE49-F238E27FC236}">
                <a16:creationId xmlns:a16="http://schemas.microsoft.com/office/drawing/2014/main" id="{B73F6D83-1AC9-CD0A-834F-3FF9B8A0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21154" y="5230852"/>
            <a:ext cx="216000" cy="216000"/>
          </a:xfrm>
          <a:prstGeom prst="rect">
            <a:avLst/>
          </a:prstGeom>
        </p:spPr>
      </p:pic>
      <p:pic>
        <p:nvPicPr>
          <p:cNvPr id="48" name="Content Placeholder 6" descr="Acorn with solid fill">
            <a:extLst>
              <a:ext uri="{FF2B5EF4-FFF2-40B4-BE49-F238E27FC236}">
                <a16:creationId xmlns:a16="http://schemas.microsoft.com/office/drawing/2014/main" id="{1ECC4CD3-E779-24F5-49A5-CA4E6DF2D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09661" y="4468598"/>
            <a:ext cx="216000" cy="216000"/>
          </a:xfrm>
          <a:prstGeom prst="rect">
            <a:avLst/>
          </a:prstGeom>
        </p:spPr>
      </p:pic>
      <p:pic>
        <p:nvPicPr>
          <p:cNvPr id="49" name="Graphic 48" descr="Alien Face with solid fill">
            <a:extLst>
              <a:ext uri="{FF2B5EF4-FFF2-40B4-BE49-F238E27FC236}">
                <a16:creationId xmlns:a16="http://schemas.microsoft.com/office/drawing/2014/main" id="{8B760DA0-D75A-CB97-7385-3AC7EA207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36433" y="5477751"/>
            <a:ext cx="216000" cy="216000"/>
          </a:xfrm>
          <a:prstGeom prst="rect">
            <a:avLst/>
          </a:prstGeom>
        </p:spPr>
      </p:pic>
      <p:pic>
        <p:nvPicPr>
          <p:cNvPr id="50" name="Content Placeholder 6" descr="Acorn with solid fill">
            <a:extLst>
              <a:ext uri="{FF2B5EF4-FFF2-40B4-BE49-F238E27FC236}">
                <a16:creationId xmlns:a16="http://schemas.microsoft.com/office/drawing/2014/main" id="{F5EC505E-ED30-9482-A85F-23C270AA4D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36433" y="4512666"/>
            <a:ext cx="216000" cy="216000"/>
          </a:xfrm>
          <a:prstGeom prst="rect">
            <a:avLst/>
          </a:prstGeom>
        </p:spPr>
      </p:pic>
      <p:pic>
        <p:nvPicPr>
          <p:cNvPr id="51" name="Graphic 50" descr="Alien Face with solid fill">
            <a:extLst>
              <a:ext uri="{FF2B5EF4-FFF2-40B4-BE49-F238E27FC236}">
                <a16:creationId xmlns:a16="http://schemas.microsoft.com/office/drawing/2014/main" id="{244BC093-60CA-6710-E668-81897F8E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1688" y="5241869"/>
            <a:ext cx="216000" cy="216000"/>
          </a:xfrm>
          <a:prstGeom prst="rect">
            <a:avLst/>
          </a:prstGeom>
        </p:spPr>
      </p:pic>
      <p:pic>
        <p:nvPicPr>
          <p:cNvPr id="52" name="Content Placeholder 6" descr="Acorn with solid fill">
            <a:extLst>
              <a:ext uri="{FF2B5EF4-FFF2-40B4-BE49-F238E27FC236}">
                <a16:creationId xmlns:a16="http://schemas.microsoft.com/office/drawing/2014/main" id="{8D595878-34F3-2427-F42D-DB0A6FE6F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2748" y="5121276"/>
            <a:ext cx="216000" cy="216000"/>
          </a:xfrm>
          <a:prstGeom prst="rect">
            <a:avLst/>
          </a:prstGeom>
        </p:spPr>
      </p:pic>
      <p:pic>
        <p:nvPicPr>
          <p:cNvPr id="53" name="Graphic 52" descr="Alien Face with solid fill">
            <a:extLst>
              <a:ext uri="{FF2B5EF4-FFF2-40B4-BE49-F238E27FC236}">
                <a16:creationId xmlns:a16="http://schemas.microsoft.com/office/drawing/2014/main" id="{47732345-BFA5-93E6-6992-5F3FB87B5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0383" y="5409431"/>
            <a:ext cx="216000" cy="216000"/>
          </a:xfrm>
          <a:prstGeom prst="rect">
            <a:avLst/>
          </a:prstGeom>
        </p:spPr>
      </p:pic>
      <p:pic>
        <p:nvPicPr>
          <p:cNvPr id="54" name="Graphic 53" descr="Alien Face with solid fill">
            <a:extLst>
              <a:ext uri="{FF2B5EF4-FFF2-40B4-BE49-F238E27FC236}">
                <a16:creationId xmlns:a16="http://schemas.microsoft.com/office/drawing/2014/main" id="{489057DF-A820-25B1-5D7C-EE7084A6D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6831" y="5481538"/>
            <a:ext cx="216000" cy="216000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2BF2F79D-4F9B-F174-9FDD-EBDD8A1100D2}"/>
              </a:ext>
            </a:extLst>
          </p:cNvPr>
          <p:cNvSpPr>
            <a:spLocks noChangeAspect="1"/>
          </p:cNvSpPr>
          <p:nvPr/>
        </p:nvSpPr>
        <p:spPr>
          <a:xfrm>
            <a:off x="6062433" y="4817624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2CB745-5D60-075A-FBFF-DE8580C532CD}"/>
              </a:ext>
            </a:extLst>
          </p:cNvPr>
          <p:cNvCxnSpPr>
            <a:cxnSpLocks/>
          </p:cNvCxnSpPr>
          <p:nvPr/>
        </p:nvCxnSpPr>
        <p:spPr>
          <a:xfrm>
            <a:off x="4732329" y="3824288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47EED7-E342-7AF3-DF05-E2146208A184}"/>
              </a:ext>
            </a:extLst>
          </p:cNvPr>
          <p:cNvCxnSpPr>
            <a:cxnSpLocks/>
          </p:cNvCxnSpPr>
          <p:nvPr/>
        </p:nvCxnSpPr>
        <p:spPr>
          <a:xfrm flipH="1">
            <a:off x="4727575" y="6165850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itle 4">
            <a:extLst>
              <a:ext uri="{FF2B5EF4-FFF2-40B4-BE49-F238E27FC236}">
                <a16:creationId xmlns:a16="http://schemas.microsoft.com/office/drawing/2014/main" id="{007405FC-BC51-0D6E-90E6-EE7D830FF964}"/>
              </a:ext>
            </a:extLst>
          </p:cNvPr>
          <p:cNvSpPr txBox="1">
            <a:spLocks/>
          </p:cNvSpPr>
          <p:nvPr/>
        </p:nvSpPr>
        <p:spPr>
          <a:xfrm>
            <a:off x="4354586" y="3630133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59" name="Title 4">
            <a:extLst>
              <a:ext uri="{FF2B5EF4-FFF2-40B4-BE49-F238E27FC236}">
                <a16:creationId xmlns:a16="http://schemas.microsoft.com/office/drawing/2014/main" id="{B4E55C39-1C16-F287-1E22-C36EFD252237}"/>
              </a:ext>
            </a:extLst>
          </p:cNvPr>
          <p:cNvSpPr txBox="1">
            <a:spLocks/>
          </p:cNvSpPr>
          <p:nvPr/>
        </p:nvSpPr>
        <p:spPr>
          <a:xfrm>
            <a:off x="7099379" y="6084418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pic>
        <p:nvPicPr>
          <p:cNvPr id="60" name="Graphic 59" descr="Alien Face with solid fill">
            <a:extLst>
              <a:ext uri="{FF2B5EF4-FFF2-40B4-BE49-F238E27FC236}">
                <a16:creationId xmlns:a16="http://schemas.microsoft.com/office/drawing/2014/main" id="{C897A196-5602-BD9E-3F73-E136A3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6264" y="4544913"/>
            <a:ext cx="216000" cy="216000"/>
          </a:xfrm>
          <a:prstGeom prst="rect">
            <a:avLst/>
          </a:prstGeom>
        </p:spPr>
      </p:pic>
      <p:pic>
        <p:nvPicPr>
          <p:cNvPr id="61" name="Content Placeholder 6" descr="Acorn with solid fill">
            <a:extLst>
              <a:ext uri="{FF2B5EF4-FFF2-40B4-BE49-F238E27FC236}">
                <a16:creationId xmlns:a16="http://schemas.microsoft.com/office/drawing/2014/main" id="{DFFBA06B-6429-6F55-6F85-1BB305B1C4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21084" y="4604095"/>
            <a:ext cx="216000" cy="216000"/>
          </a:xfrm>
          <a:prstGeom prst="rect">
            <a:avLst/>
          </a:prstGeom>
        </p:spPr>
      </p:pic>
      <p:pic>
        <p:nvPicPr>
          <p:cNvPr id="62" name="Graphic 61" descr="Alien Face with solid fill">
            <a:extLst>
              <a:ext uri="{FF2B5EF4-FFF2-40B4-BE49-F238E27FC236}">
                <a16:creationId xmlns:a16="http://schemas.microsoft.com/office/drawing/2014/main" id="{1A8C133C-AD7D-5F13-5960-A31B4C7C7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0643" y="4795590"/>
            <a:ext cx="216000" cy="216000"/>
          </a:xfrm>
          <a:prstGeom prst="rect">
            <a:avLst/>
          </a:prstGeom>
        </p:spPr>
      </p:pic>
      <p:pic>
        <p:nvPicPr>
          <p:cNvPr id="63" name="Content Placeholder 6" descr="Acorn with solid fill">
            <a:extLst>
              <a:ext uri="{FF2B5EF4-FFF2-40B4-BE49-F238E27FC236}">
                <a16:creationId xmlns:a16="http://schemas.microsoft.com/office/drawing/2014/main" id="{F076D8D7-C1D8-3AA8-8D9A-F14E21276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8244" y="5013226"/>
            <a:ext cx="216000" cy="216000"/>
          </a:xfrm>
          <a:prstGeom prst="rect">
            <a:avLst/>
          </a:prstGeom>
        </p:spPr>
      </p:pic>
      <p:pic>
        <p:nvPicPr>
          <p:cNvPr id="64" name="Graphic 63" descr="Alien Face with solid fill">
            <a:extLst>
              <a:ext uri="{FF2B5EF4-FFF2-40B4-BE49-F238E27FC236}">
                <a16:creationId xmlns:a16="http://schemas.microsoft.com/office/drawing/2014/main" id="{45B74C77-B1B3-8C21-0FD3-28D1603D0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75907" y="5121276"/>
            <a:ext cx="216000" cy="216000"/>
          </a:xfrm>
          <a:prstGeom prst="rect">
            <a:avLst/>
          </a:prstGeom>
        </p:spPr>
      </p:pic>
      <p:pic>
        <p:nvPicPr>
          <p:cNvPr id="65" name="Content Placeholder 6" descr="Acorn with solid fill">
            <a:extLst>
              <a:ext uri="{FF2B5EF4-FFF2-40B4-BE49-F238E27FC236}">
                <a16:creationId xmlns:a16="http://schemas.microsoft.com/office/drawing/2014/main" id="{94AC2E4B-AFBD-F129-3156-BACDB1C035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77538" y="4834053"/>
            <a:ext cx="216000" cy="216000"/>
          </a:xfrm>
          <a:prstGeom prst="rect">
            <a:avLst/>
          </a:prstGeom>
        </p:spPr>
      </p:pic>
      <p:pic>
        <p:nvPicPr>
          <p:cNvPr id="66" name="Graphic 65" descr="Alien Face with solid fill">
            <a:extLst>
              <a:ext uri="{FF2B5EF4-FFF2-40B4-BE49-F238E27FC236}">
                <a16:creationId xmlns:a16="http://schemas.microsoft.com/office/drawing/2014/main" id="{177C3E13-6184-1DF4-542E-5A80E7D3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11887" y="5013276"/>
            <a:ext cx="216000" cy="216000"/>
          </a:xfrm>
          <a:prstGeom prst="rect">
            <a:avLst/>
          </a:prstGeom>
        </p:spPr>
      </p:pic>
      <p:pic>
        <p:nvPicPr>
          <p:cNvPr id="67" name="Content Placeholder 6" descr="Acorn with solid fill">
            <a:extLst>
              <a:ext uri="{FF2B5EF4-FFF2-40B4-BE49-F238E27FC236}">
                <a16:creationId xmlns:a16="http://schemas.microsoft.com/office/drawing/2014/main" id="{55CCCB09-0D23-DC2A-2F8D-250991B12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760285" y="4823036"/>
            <a:ext cx="216000" cy="216000"/>
          </a:xfrm>
          <a:prstGeom prst="rect">
            <a:avLst/>
          </a:prstGeom>
        </p:spPr>
      </p:pic>
      <p:pic>
        <p:nvPicPr>
          <p:cNvPr id="68" name="Graphic 67" descr="Alien Face with solid fill">
            <a:extLst>
              <a:ext uri="{FF2B5EF4-FFF2-40B4-BE49-F238E27FC236}">
                <a16:creationId xmlns:a16="http://schemas.microsoft.com/office/drawing/2014/main" id="{94E4CCDC-0C53-2FBD-A740-1AA579E88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9917" y="5230852"/>
            <a:ext cx="216000" cy="216000"/>
          </a:xfrm>
          <a:prstGeom prst="rect">
            <a:avLst/>
          </a:prstGeom>
        </p:spPr>
      </p:pic>
      <p:pic>
        <p:nvPicPr>
          <p:cNvPr id="69" name="Content Placeholder 6" descr="Acorn with solid fill">
            <a:extLst>
              <a:ext uri="{FF2B5EF4-FFF2-40B4-BE49-F238E27FC236}">
                <a16:creationId xmlns:a16="http://schemas.microsoft.com/office/drawing/2014/main" id="{46A4EFE6-3B68-EBE2-02CA-BD3DD2B689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78424" y="4468598"/>
            <a:ext cx="216000" cy="216000"/>
          </a:xfrm>
          <a:prstGeom prst="rect">
            <a:avLst/>
          </a:prstGeom>
        </p:spPr>
      </p:pic>
      <p:pic>
        <p:nvPicPr>
          <p:cNvPr id="70" name="Graphic 69" descr="Alien Face with solid fill">
            <a:extLst>
              <a:ext uri="{FF2B5EF4-FFF2-40B4-BE49-F238E27FC236}">
                <a16:creationId xmlns:a16="http://schemas.microsoft.com/office/drawing/2014/main" id="{2365C8EC-D38C-9218-34E6-536937BC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5196" y="5477751"/>
            <a:ext cx="216000" cy="216000"/>
          </a:xfrm>
          <a:prstGeom prst="rect">
            <a:avLst/>
          </a:prstGeom>
        </p:spPr>
      </p:pic>
      <p:pic>
        <p:nvPicPr>
          <p:cNvPr id="71" name="Content Placeholder 6" descr="Acorn with solid fill">
            <a:extLst>
              <a:ext uri="{FF2B5EF4-FFF2-40B4-BE49-F238E27FC236}">
                <a16:creationId xmlns:a16="http://schemas.microsoft.com/office/drawing/2014/main" id="{1F86236D-BF07-167E-2677-7E10D165E7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05196" y="4512666"/>
            <a:ext cx="216000" cy="216000"/>
          </a:xfrm>
          <a:prstGeom prst="rect">
            <a:avLst/>
          </a:prstGeom>
        </p:spPr>
      </p:pic>
      <p:pic>
        <p:nvPicPr>
          <p:cNvPr id="72" name="Graphic 71" descr="Alien Face with solid fill">
            <a:extLst>
              <a:ext uri="{FF2B5EF4-FFF2-40B4-BE49-F238E27FC236}">
                <a16:creationId xmlns:a16="http://schemas.microsoft.com/office/drawing/2014/main" id="{980FF26C-20AF-1F3B-0658-72EDAD8DD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00451" y="5241869"/>
            <a:ext cx="216000" cy="216000"/>
          </a:xfrm>
          <a:prstGeom prst="rect">
            <a:avLst/>
          </a:prstGeom>
        </p:spPr>
      </p:pic>
      <p:pic>
        <p:nvPicPr>
          <p:cNvPr id="73" name="Content Placeholder 6" descr="Acorn with solid fill">
            <a:extLst>
              <a:ext uri="{FF2B5EF4-FFF2-40B4-BE49-F238E27FC236}">
                <a16:creationId xmlns:a16="http://schemas.microsoft.com/office/drawing/2014/main" id="{BA231FCF-A988-69CB-C3A5-A639CDF71B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1511" y="5121276"/>
            <a:ext cx="216000" cy="216000"/>
          </a:xfrm>
          <a:prstGeom prst="rect">
            <a:avLst/>
          </a:prstGeom>
        </p:spPr>
      </p:pic>
      <p:pic>
        <p:nvPicPr>
          <p:cNvPr id="74" name="Graphic 73" descr="Alien Face with solid fill">
            <a:extLst>
              <a:ext uri="{FF2B5EF4-FFF2-40B4-BE49-F238E27FC236}">
                <a16:creationId xmlns:a16="http://schemas.microsoft.com/office/drawing/2014/main" id="{737A4A16-59DF-7BA4-7039-3BFA1D2AC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29146" y="5409431"/>
            <a:ext cx="216000" cy="216000"/>
          </a:xfrm>
          <a:prstGeom prst="rect">
            <a:avLst/>
          </a:prstGeom>
        </p:spPr>
      </p:pic>
      <p:pic>
        <p:nvPicPr>
          <p:cNvPr id="75" name="Graphic 74" descr="Alien Face with solid fill">
            <a:extLst>
              <a:ext uri="{FF2B5EF4-FFF2-40B4-BE49-F238E27FC236}">
                <a16:creationId xmlns:a16="http://schemas.microsoft.com/office/drawing/2014/main" id="{BB1F95D9-9AF1-A49F-C421-EFC14AD6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75594" y="5481538"/>
            <a:ext cx="216000" cy="21600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8FF131A-59CB-AC86-AA91-AD9B0AB7C864}"/>
              </a:ext>
            </a:extLst>
          </p:cNvPr>
          <p:cNvCxnSpPr>
            <a:cxnSpLocks/>
          </p:cNvCxnSpPr>
          <p:nvPr/>
        </p:nvCxnSpPr>
        <p:spPr>
          <a:xfrm>
            <a:off x="8801092" y="3824288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84547F2-DB04-BEAC-979C-CB8421E682EA}"/>
              </a:ext>
            </a:extLst>
          </p:cNvPr>
          <p:cNvCxnSpPr>
            <a:cxnSpLocks/>
          </p:cNvCxnSpPr>
          <p:nvPr/>
        </p:nvCxnSpPr>
        <p:spPr>
          <a:xfrm flipH="1">
            <a:off x="8796338" y="6165850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itle 4">
            <a:extLst>
              <a:ext uri="{FF2B5EF4-FFF2-40B4-BE49-F238E27FC236}">
                <a16:creationId xmlns:a16="http://schemas.microsoft.com/office/drawing/2014/main" id="{01EE13D4-BB70-F4A3-2F4A-2450FF322761}"/>
              </a:ext>
            </a:extLst>
          </p:cNvPr>
          <p:cNvSpPr txBox="1">
            <a:spLocks/>
          </p:cNvSpPr>
          <p:nvPr/>
        </p:nvSpPr>
        <p:spPr>
          <a:xfrm>
            <a:off x="8423349" y="3630133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80" name="Title 4">
            <a:extLst>
              <a:ext uri="{FF2B5EF4-FFF2-40B4-BE49-F238E27FC236}">
                <a16:creationId xmlns:a16="http://schemas.microsoft.com/office/drawing/2014/main" id="{9CC1F14B-7FC0-9F0D-7EF7-EE4022DDB327}"/>
              </a:ext>
            </a:extLst>
          </p:cNvPr>
          <p:cNvSpPr txBox="1">
            <a:spLocks/>
          </p:cNvSpPr>
          <p:nvPr/>
        </p:nvSpPr>
        <p:spPr>
          <a:xfrm>
            <a:off x="11168142" y="6084418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868902-711B-BE52-A0AF-C1EEF8A290DA}"/>
              </a:ext>
            </a:extLst>
          </p:cNvPr>
          <p:cNvCxnSpPr>
            <a:cxnSpLocks/>
            <a:stCxn id="10" idx="2"/>
            <a:endCxn id="21" idx="2"/>
          </p:cNvCxnSpPr>
          <p:nvPr/>
        </p:nvCxnSpPr>
        <p:spPr>
          <a:xfrm flipH="1" flipV="1">
            <a:off x="2234729" y="4728666"/>
            <a:ext cx="18000" cy="17895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82F183-4265-3BB6-3A32-E37A8EFD948B}"/>
              </a:ext>
            </a:extLst>
          </p:cNvPr>
          <p:cNvCxnSpPr>
            <a:cxnSpLocks/>
            <a:stCxn id="10" idx="2"/>
            <a:endCxn id="17" idx="3"/>
          </p:cNvCxnSpPr>
          <p:nvPr/>
        </p:nvCxnSpPr>
        <p:spPr>
          <a:xfrm flipH="1">
            <a:off x="2097818" y="4907624"/>
            <a:ext cx="154911" cy="2341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CB8D4E-4968-BDCF-73C6-F84E4DAD1822}"/>
              </a:ext>
            </a:extLst>
          </p:cNvPr>
          <p:cNvCxnSpPr>
            <a:cxnSpLocks/>
            <a:stCxn id="10" idx="2"/>
            <a:endCxn id="19" idx="2"/>
          </p:cNvCxnSpPr>
          <p:nvPr/>
        </p:nvCxnSpPr>
        <p:spPr>
          <a:xfrm flipH="1" flipV="1">
            <a:off x="1907957" y="4684598"/>
            <a:ext cx="344772" cy="2230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22B25C2-51C3-B520-635B-992169053D00}"/>
              </a:ext>
            </a:extLst>
          </p:cNvPr>
          <p:cNvCxnSpPr>
            <a:cxnSpLocks/>
            <a:stCxn id="10" idx="2"/>
            <a:endCxn id="11" idx="3"/>
          </p:cNvCxnSpPr>
          <p:nvPr/>
        </p:nvCxnSpPr>
        <p:spPr>
          <a:xfrm flipH="1" flipV="1">
            <a:off x="1658617" y="4712095"/>
            <a:ext cx="594112" cy="1955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9AEE2B-07BC-B6C4-EFEB-9E91CF5ABC51}"/>
              </a:ext>
            </a:extLst>
          </p:cNvPr>
          <p:cNvCxnSpPr>
            <a:cxnSpLocks/>
            <a:stCxn id="10" idx="2"/>
            <a:endCxn id="15" idx="3"/>
          </p:cNvCxnSpPr>
          <p:nvPr/>
        </p:nvCxnSpPr>
        <p:spPr>
          <a:xfrm flipH="1">
            <a:off x="1815071" y="4907624"/>
            <a:ext cx="437658" cy="3442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D87876-3AE6-C80E-C4BF-9D05E78306A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flipH="1">
            <a:off x="1625777" y="4907624"/>
            <a:ext cx="626952" cy="21360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6708104-6B08-CA09-0625-3482CB5DD010}"/>
              </a:ext>
            </a:extLst>
          </p:cNvPr>
          <p:cNvCxnSpPr>
            <a:cxnSpLocks/>
            <a:stCxn id="10" idx="2"/>
            <a:endCxn id="24" idx="3"/>
          </p:cNvCxnSpPr>
          <p:nvPr/>
        </p:nvCxnSpPr>
        <p:spPr>
          <a:xfrm flipH="1">
            <a:off x="1859044" y="4907624"/>
            <a:ext cx="393685" cy="3216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03BFECC-B80E-2C58-92E1-2DC9AC1BFCB6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 flipH="1">
            <a:off x="1905127" y="4997624"/>
            <a:ext cx="437602" cy="48391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D738C72-AE0B-D87F-1C7E-B33F98E31304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2029984" y="4997624"/>
            <a:ext cx="312745" cy="24424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ED80D0-F4E6-8063-8376-A449945050A4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2234729" y="4997624"/>
            <a:ext cx="108000" cy="48012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530A4CA-6A22-C434-FC56-1510DD6E3E37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2305440" y="4997624"/>
            <a:ext cx="37289" cy="1236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4EF3715-75FA-3DE4-43A6-4FEB9171CC6E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>
            <a:off x="2342729" y="4997624"/>
            <a:ext cx="215950" cy="4118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84F184D-0B16-599D-244F-B84C45E1C470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 flipV="1">
            <a:off x="2432729" y="4760913"/>
            <a:ext cx="203068" cy="14671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96BC1ED-9392-8B6B-3DD4-EB0419400F16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2432729" y="4903590"/>
            <a:ext cx="159447" cy="403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BEC0048-A3B3-BF0E-7CE9-9D0F6AF9191F}"/>
              </a:ext>
            </a:extLst>
          </p:cNvPr>
          <p:cNvCxnSpPr>
            <a:cxnSpLocks/>
            <a:stCxn id="10" idx="6"/>
            <a:endCxn id="16" idx="1"/>
          </p:cNvCxnSpPr>
          <p:nvPr/>
        </p:nvCxnSpPr>
        <p:spPr>
          <a:xfrm>
            <a:off x="2432729" y="4907624"/>
            <a:ext cx="152184" cy="21365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95556D7-C87D-1A6F-7285-155E3642086C}"/>
              </a:ext>
            </a:extLst>
          </p:cNvPr>
          <p:cNvCxnSpPr>
            <a:cxnSpLocks/>
            <a:stCxn id="10" idx="6"/>
            <a:endCxn id="18" idx="0"/>
          </p:cNvCxnSpPr>
          <p:nvPr/>
        </p:nvCxnSpPr>
        <p:spPr>
          <a:xfrm>
            <a:off x="2432729" y="4907624"/>
            <a:ext cx="386721" cy="3232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11CD356D-1EC8-BA75-12D6-2246F5D54D70}"/>
              </a:ext>
            </a:extLst>
          </p:cNvPr>
          <p:cNvSpPr>
            <a:spLocks noChangeAspect="1"/>
          </p:cNvSpPr>
          <p:nvPr/>
        </p:nvSpPr>
        <p:spPr>
          <a:xfrm>
            <a:off x="5820595" y="4606542"/>
            <a:ext cx="622683" cy="6226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47" name="Content Placeholder 6" descr="Acorn with solid fill">
            <a:extLst>
              <a:ext uri="{FF2B5EF4-FFF2-40B4-BE49-F238E27FC236}">
                <a16:creationId xmlns:a16="http://schemas.microsoft.com/office/drawing/2014/main" id="{6A1CDE4B-5CCE-A3A6-A77A-708B0E66C9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76991" y="4760913"/>
            <a:ext cx="216000" cy="216000"/>
          </a:xfrm>
          <a:prstGeom prst="rect">
            <a:avLst/>
          </a:prstGeom>
        </p:spPr>
      </p:pic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37A4F7E-8D5D-22FE-4D1B-0685C0EFAAF1}"/>
              </a:ext>
            </a:extLst>
          </p:cNvPr>
          <p:cNvCxnSpPr/>
          <p:nvPr/>
        </p:nvCxnSpPr>
        <p:spPr>
          <a:xfrm>
            <a:off x="3611563" y="4868863"/>
            <a:ext cx="67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32E95A6-526F-BC33-279E-B0E7BCD497DC}"/>
              </a:ext>
            </a:extLst>
          </p:cNvPr>
          <p:cNvCxnSpPr/>
          <p:nvPr/>
        </p:nvCxnSpPr>
        <p:spPr>
          <a:xfrm>
            <a:off x="7788275" y="4868863"/>
            <a:ext cx="67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12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D4F516-74EA-124A-E793-5B05CEE0CC71}"/>
              </a:ext>
            </a:extLst>
          </p:cNvPr>
          <p:cNvCxnSpPr>
            <a:cxnSpLocks/>
          </p:cNvCxnSpPr>
          <p:nvPr/>
        </p:nvCxnSpPr>
        <p:spPr>
          <a:xfrm flipH="1">
            <a:off x="5280630" y="4310690"/>
            <a:ext cx="1636277" cy="13868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2" y="1952624"/>
                <a:ext cx="4030044" cy="43211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accent1"/>
                    </a:solidFill>
                  </a:rPr>
                  <a:t>Eculidiana</a:t>
                </a:r>
              </a:p>
              <a:p>
                <a:pPr marL="0" indent="0" algn="ctr">
                  <a:buNone/>
                </a:pPr>
                <a:endParaRPr lang="en-US" sz="1600" b="0" dirty="0"/>
              </a:p>
              <a:p>
                <a:pPr marL="0" indent="0" algn="ctr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 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</p:txBody>
          </p:sp>
        </mc:Choice>
        <mc:Fallback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2" y="1952624"/>
                <a:ext cx="4030044" cy="4321175"/>
              </a:xfrm>
              <a:blipFill>
                <a:blip r:embed="rId2"/>
                <a:stretch>
                  <a:fillRect t="-88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Algunas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medidias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de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distancia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Content Placeholder 28">
                <a:extLst>
                  <a:ext uri="{FF2B5EF4-FFF2-40B4-BE49-F238E27FC236}">
                    <a16:creationId xmlns:a16="http://schemas.microsoft.com/office/drawing/2014/main" id="{41E2A3FD-B235-80E6-0CF4-7B6983957B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0325" y="1952625"/>
                <a:ext cx="3852864" cy="43211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Montserrat" pitchFamily="2" charset="77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>
                    <a:solidFill>
                      <a:schemeClr val="accent2"/>
                    </a:solidFill>
                  </a:rPr>
                  <a:t>Manhattan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sz="1600" dirty="0">
                  <a:solidFill>
                    <a:schemeClr val="accent2"/>
                  </a:solidFill>
                </a:endParaRPr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:endParaRPr lang="es-ES_tradnl" sz="1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4−1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_tradnl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ES_tradnl" sz="1600" dirty="0"/>
              </a:p>
            </p:txBody>
          </p:sp>
        </mc:Choice>
        <mc:Fallback>
          <p:sp>
            <p:nvSpPr>
              <p:cNvPr id="92" name="Content Placeholder 28">
                <a:extLst>
                  <a:ext uri="{FF2B5EF4-FFF2-40B4-BE49-F238E27FC236}">
                    <a16:creationId xmlns:a16="http://schemas.microsoft.com/office/drawing/2014/main" id="{41E2A3FD-B235-80E6-0CF4-7B698395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325" y="1952625"/>
                <a:ext cx="3852864" cy="4321175"/>
              </a:xfrm>
              <a:prstGeom prst="rect">
                <a:avLst/>
              </a:prstGeom>
              <a:blipFill>
                <a:blip r:embed="rId3"/>
                <a:stretch>
                  <a:fillRect t="-88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3AC77B8-C218-C06B-54ED-CFAC0174AE7F}"/>
              </a:ext>
            </a:extLst>
          </p:cNvPr>
          <p:cNvGrpSpPr/>
          <p:nvPr/>
        </p:nvGrpSpPr>
        <p:grpSpPr>
          <a:xfrm>
            <a:off x="4494916" y="3630133"/>
            <a:ext cx="3202168" cy="2713398"/>
            <a:chOff x="1525407" y="3630133"/>
            <a:chExt cx="3202168" cy="2713398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6CA1F84-2B22-4B1B-CFAB-B5976B4827D3}"/>
                </a:ext>
              </a:extLst>
            </p:cNvPr>
            <p:cNvCxnSpPr>
              <a:cxnSpLocks/>
            </p:cNvCxnSpPr>
            <p:nvPr/>
          </p:nvCxnSpPr>
          <p:spPr>
            <a:xfrm>
              <a:off x="1903150" y="3824288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506C14-97FC-879F-B4AF-45D62B0F7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8396" y="6165850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itle 4">
              <a:extLst>
                <a:ext uri="{FF2B5EF4-FFF2-40B4-BE49-F238E27FC236}">
                  <a16:creationId xmlns:a16="http://schemas.microsoft.com/office/drawing/2014/main" id="{448FCCF2-A063-66DC-41A0-7F0F954DE64E}"/>
                </a:ext>
              </a:extLst>
            </p:cNvPr>
            <p:cNvSpPr txBox="1">
              <a:spLocks/>
            </p:cNvSpPr>
            <p:nvPr/>
          </p:nvSpPr>
          <p:spPr>
            <a:xfrm>
              <a:off x="1525407" y="3630133"/>
              <a:ext cx="457375" cy="2591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y</a:t>
              </a:r>
            </a:p>
          </p:txBody>
        </p:sp>
        <p:sp>
          <p:nvSpPr>
            <p:cNvPr id="100" name="Title 4">
              <a:extLst>
                <a:ext uri="{FF2B5EF4-FFF2-40B4-BE49-F238E27FC236}">
                  <a16:creationId xmlns:a16="http://schemas.microsoft.com/office/drawing/2014/main" id="{A530DF68-8FA7-A218-8D48-199CD03904A7}"/>
                </a:ext>
              </a:extLst>
            </p:cNvPr>
            <p:cNvSpPr txBox="1">
              <a:spLocks/>
            </p:cNvSpPr>
            <p:nvPr/>
          </p:nvSpPr>
          <p:spPr>
            <a:xfrm>
              <a:off x="4270200" y="6084418"/>
              <a:ext cx="457375" cy="2591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x</a:t>
              </a:r>
            </a:p>
          </p:txBody>
        </p:sp>
        <p:sp>
          <p:nvSpPr>
            <p:cNvPr id="105" name="Title 4">
              <a:extLst>
                <a:ext uri="{FF2B5EF4-FFF2-40B4-BE49-F238E27FC236}">
                  <a16:creationId xmlns:a16="http://schemas.microsoft.com/office/drawing/2014/main" id="{6FCB8ACD-7E19-5AD6-43D2-F1F6784E26F5}"/>
                </a:ext>
              </a:extLst>
            </p:cNvPr>
            <p:cNvSpPr txBox="1">
              <a:spLocks/>
            </p:cNvSpPr>
            <p:nvPr/>
          </p:nvSpPr>
          <p:spPr>
            <a:xfrm>
              <a:off x="1899139" y="5697538"/>
              <a:ext cx="704361" cy="2591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(1,1)</a:t>
              </a:r>
            </a:p>
          </p:txBody>
        </p:sp>
        <p:sp>
          <p:nvSpPr>
            <p:cNvPr id="106" name="Title 4">
              <a:extLst>
                <a:ext uri="{FF2B5EF4-FFF2-40B4-BE49-F238E27FC236}">
                  <a16:creationId xmlns:a16="http://schemas.microsoft.com/office/drawing/2014/main" id="{C66F0E58-2E84-A728-251A-B9FA093ADF2D}"/>
                </a:ext>
              </a:extLst>
            </p:cNvPr>
            <p:cNvSpPr txBox="1">
              <a:spLocks/>
            </p:cNvSpPr>
            <p:nvPr/>
          </p:nvSpPr>
          <p:spPr>
            <a:xfrm>
              <a:off x="3719513" y="4163043"/>
              <a:ext cx="900112" cy="2591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(5,4)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C03E02-6D37-F6F4-ECF2-062908F794C1}"/>
              </a:ext>
            </a:extLst>
          </p:cNvPr>
          <p:cNvCxnSpPr>
            <a:cxnSpLocks/>
          </p:cNvCxnSpPr>
          <p:nvPr/>
        </p:nvCxnSpPr>
        <p:spPr>
          <a:xfrm flipV="1">
            <a:off x="5280630" y="4310690"/>
            <a:ext cx="0" cy="138684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64BAB5-0302-054F-0F09-A6860EECF852}"/>
              </a:ext>
            </a:extLst>
          </p:cNvPr>
          <p:cNvCxnSpPr>
            <a:cxnSpLocks/>
          </p:cNvCxnSpPr>
          <p:nvPr/>
        </p:nvCxnSpPr>
        <p:spPr>
          <a:xfrm flipH="1">
            <a:off x="5280630" y="4310690"/>
            <a:ext cx="1636277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79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BD073EB-38B7-6370-6AB5-AD2C3D9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2060574"/>
            <a:ext cx="10943607" cy="4105275"/>
          </a:xfrm>
        </p:spPr>
        <p:txBody>
          <a:bodyPr>
            <a:normAutofit/>
          </a:bodyPr>
          <a:lstStyle/>
          <a:p>
            <a:r>
              <a:rPr lang="es-ES_tradnl" sz="1600" dirty="0"/>
              <a:t>Puede ser usado para regresión y clasificación.</a:t>
            </a:r>
          </a:p>
          <a:p>
            <a:endParaRPr lang="es-ES_tradnl" sz="1600" dirty="0"/>
          </a:p>
          <a:p>
            <a:r>
              <a:rPr lang="es-ES_tradnl" sz="1600" dirty="0"/>
              <a:t>Funciona mejor con una cantidad menor de funciones que con una gran cantidad de funciones.</a:t>
            </a:r>
          </a:p>
          <a:p>
            <a:endParaRPr lang="es-ES_tradnl" sz="1600" dirty="0"/>
          </a:p>
          <a:p>
            <a:r>
              <a:rPr lang="es-ES_tradnl" sz="1600" dirty="0"/>
              <a:t>El aumento de la dimensión también conduce al problema del sobreajuste. </a:t>
            </a:r>
          </a:p>
          <a:p>
            <a:endParaRPr lang="es-ES_tradnl" sz="1600" dirty="0"/>
          </a:p>
          <a:p>
            <a:r>
              <a:rPr lang="es-ES_tradnl" sz="1600" dirty="0"/>
              <a:t>La investigación ha demostrado que en grandes dimensiones la distancia euclidiana ya no es útil.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K-</a:t>
            </a:r>
            <a:r>
              <a:rPr lang="en-US" dirty="0" err="1"/>
              <a:t>Vecinos</a:t>
            </a:r>
            <a:r>
              <a:rPr lang="en-US" dirty="0"/>
              <a:t> </a:t>
            </a:r>
            <a:r>
              <a:rPr lang="en-US" dirty="0" err="1"/>
              <a:t>Cercanos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Consideraciones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2233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6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2060574"/>
                <a:ext cx="11046159" cy="41052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Bayes Theorem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C2EBA6-DEE7-A726-CF77-A27D8A42CAC4}"/>
              </a:ext>
            </a:extLst>
          </p:cNvPr>
          <p:cNvGrpSpPr/>
          <p:nvPr/>
        </p:nvGrpSpPr>
        <p:grpSpPr>
          <a:xfrm>
            <a:off x="1234293" y="3328556"/>
            <a:ext cx="2796291" cy="708459"/>
            <a:chOff x="1313304" y="3748371"/>
            <a:chExt cx="2796291" cy="708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D6ACEF-4DAD-C793-BE85-D4CED0D6E6C7}"/>
                    </a:ext>
                  </a:extLst>
                </p:cNvPr>
                <p:cNvSpPr txBox="1"/>
                <p:nvPr/>
              </p:nvSpPr>
              <p:spPr>
                <a:xfrm>
                  <a:off x="1313304" y="3995165"/>
                  <a:ext cx="279629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 que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pertenezca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a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una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clase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dado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los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4D6ACEF-4DAD-C793-BE85-D4CED0D6E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304" y="3995165"/>
                  <a:ext cx="2796291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2703" b="-810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350F618-542A-9CD6-B47B-50625F608CF4}"/>
                </a:ext>
              </a:extLst>
            </p:cNvPr>
            <p:cNvSpPr txBox="1"/>
            <p:nvPr/>
          </p:nvSpPr>
          <p:spPr>
            <a:xfrm>
              <a:off x="1313304" y="3748371"/>
              <a:ext cx="24120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Probabilidad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Posterior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BC02A1B-7FBF-EABF-7F90-F602904AE9CB}"/>
              </a:ext>
            </a:extLst>
          </p:cNvPr>
          <p:cNvGrpSpPr/>
          <p:nvPr/>
        </p:nvGrpSpPr>
        <p:grpSpPr>
          <a:xfrm>
            <a:off x="8152530" y="3136906"/>
            <a:ext cx="3141820" cy="724627"/>
            <a:chOff x="7788275" y="3599503"/>
            <a:chExt cx="3141820" cy="7246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D9F69-7FBE-94E8-11CB-8FE9EF21A879}"/>
                    </a:ext>
                  </a:extLst>
                </p:cNvPr>
                <p:cNvSpPr txBox="1"/>
                <p:nvPr/>
              </p:nvSpPr>
              <p:spPr>
                <a:xfrm>
                  <a:off x="7788275" y="3862465"/>
                  <a:ext cx="314182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de que 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pertenezca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a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una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clase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sin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importar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los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28D9F69-7FBE-94E8-11CB-8FE9EF21A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862465"/>
                  <a:ext cx="3141820" cy="461665"/>
                </a:xfrm>
                <a:prstGeom prst="rect">
                  <a:avLst/>
                </a:prstGeom>
                <a:blipFill>
                  <a:blip r:embed="rId4"/>
                  <a:stretch>
                    <a:fillRect t="-2703" b="-10811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C58886-B40C-F44E-D9DE-160C52944A28}"/>
                    </a:ext>
                  </a:extLst>
                </p:cNvPr>
                <p:cNvSpPr txBox="1"/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i="1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Apriori</a:t>
                  </a:r>
                  <a:r>
                    <a:rPr lang="en-US" sz="1400" i="1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de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1400" i="1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5C58886-B40C-F44E-D9DE-160C52944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806" t="-4000" b="-16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678A3-67B7-119D-C4E8-90D8BA8B9CEF}"/>
              </a:ext>
            </a:extLst>
          </p:cNvPr>
          <p:cNvCxnSpPr>
            <a:cxnSpLocks/>
          </p:cNvCxnSpPr>
          <p:nvPr/>
        </p:nvCxnSpPr>
        <p:spPr>
          <a:xfrm>
            <a:off x="4167612" y="3684327"/>
            <a:ext cx="435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F14C01-3DF5-AF4E-0A11-0CE72C88C9F8}"/>
              </a:ext>
            </a:extLst>
          </p:cNvPr>
          <p:cNvCxnSpPr>
            <a:cxnSpLocks/>
          </p:cNvCxnSpPr>
          <p:nvPr/>
        </p:nvCxnSpPr>
        <p:spPr>
          <a:xfrm flipH="1">
            <a:off x="7574028" y="3504239"/>
            <a:ext cx="417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CD8ECE-2C61-2559-D789-3D1A06292D09}"/>
              </a:ext>
            </a:extLst>
          </p:cNvPr>
          <p:cNvGrpSpPr/>
          <p:nvPr/>
        </p:nvGrpSpPr>
        <p:grpSpPr>
          <a:xfrm>
            <a:off x="5186552" y="4556374"/>
            <a:ext cx="3141820" cy="539961"/>
            <a:chOff x="7788275" y="3599503"/>
            <a:chExt cx="3141820" cy="5399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21B7C0-97A6-B8E5-773B-5C2841737FB4}"/>
                    </a:ext>
                  </a:extLst>
                </p:cNvPr>
                <p:cNvSpPr txBox="1"/>
                <p:nvPr/>
              </p:nvSpPr>
              <p:spPr>
                <a:xfrm>
                  <a:off x="7788275" y="3862465"/>
                  <a:ext cx="314182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Distribución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en-US" sz="1200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</a:t>
                  </a:r>
                  <a:r>
                    <a:rPr lang="en-US" sz="12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de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121B7C0-97A6-B8E5-773B-5C2841737F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862465"/>
                  <a:ext cx="3141820" cy="276999"/>
                </a:xfrm>
                <a:prstGeom prst="rect">
                  <a:avLst/>
                </a:prstGeom>
                <a:blipFill>
                  <a:blip r:embed="rId6"/>
                  <a:stretch>
                    <a:fillRect t="-4545" b="-1363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A98B07-668A-6DEC-1533-C9C5C92D488A}"/>
                    </a:ext>
                  </a:extLst>
                </p:cNvPr>
                <p:cNvSpPr txBox="1"/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Probabilidad </a:t>
                  </a:r>
                  <a:r>
                    <a:rPr lang="en-US" sz="1400" i="1" dirty="0" err="1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Apriori</a:t>
                  </a:r>
                  <a:r>
                    <a:rPr lang="en-US" sz="1400" i="1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en-US" sz="1400" dirty="0">
                      <a:solidFill>
                        <a:schemeClr val="bg2">
                          <a:lumMod val="10000"/>
                        </a:schemeClr>
                      </a:solidFill>
                      <a:latin typeface="Montserrat" pitchFamily="2" charset="77"/>
                    </a:rPr>
                    <a:t>de</a:t>
                  </a:r>
                  <a:r>
                    <a:rPr lang="en-US" sz="1400" dirty="0"/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1400" i="1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AA98B07-668A-6DEC-1533-C9C5C92D4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8275" y="3599503"/>
                  <a:ext cx="3141820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03" b="-1538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9C028E-1E38-5CF5-AB41-FD617A9E82FC}"/>
              </a:ext>
            </a:extLst>
          </p:cNvPr>
          <p:cNvCxnSpPr>
            <a:cxnSpLocks/>
          </p:cNvCxnSpPr>
          <p:nvPr/>
        </p:nvCxnSpPr>
        <p:spPr>
          <a:xfrm flipV="1">
            <a:off x="6753580" y="4156689"/>
            <a:ext cx="0" cy="32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240B5-2E4A-0D15-CBFE-764CB1D7CE3B}"/>
                  </a:ext>
                </a:extLst>
              </p:cNvPr>
              <p:cNvSpPr txBox="1"/>
              <p:nvPr/>
            </p:nvSpPr>
            <p:spPr>
              <a:xfrm>
                <a:off x="4946450" y="2462959"/>
                <a:ext cx="31418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Distribución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de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probabilidad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dado que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pertenece a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una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  <a:r>
                  <a:rPr lang="en-US" sz="1200" dirty="0" err="1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clase</a:t>
                </a:r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6240B5-2E4A-0D15-CBFE-764CB1D7C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50" y="2462959"/>
                <a:ext cx="3141820" cy="461665"/>
              </a:xfrm>
              <a:prstGeom prst="rect">
                <a:avLst/>
              </a:prstGeom>
              <a:blipFill>
                <a:blip r:embed="rId8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E41F39-0374-D083-3276-E9E438E23DA8}"/>
              </a:ext>
            </a:extLst>
          </p:cNvPr>
          <p:cNvCxnSpPr>
            <a:cxnSpLocks/>
          </p:cNvCxnSpPr>
          <p:nvPr/>
        </p:nvCxnSpPr>
        <p:spPr>
          <a:xfrm>
            <a:off x="6509740" y="2944263"/>
            <a:ext cx="0" cy="33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7432D7-281C-5018-9C0D-39FEAB64769C}"/>
              </a:ext>
            </a:extLst>
          </p:cNvPr>
          <p:cNvSpPr txBox="1"/>
          <p:nvPr/>
        </p:nvSpPr>
        <p:spPr>
          <a:xfrm>
            <a:off x="4946450" y="2221111"/>
            <a:ext cx="31418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Verosimilitud</a:t>
            </a:r>
            <a:endParaRPr lang="en-US" sz="1400" i="1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418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1" y="1690553"/>
                <a:ext cx="11046159" cy="9638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5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5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15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(¬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sz="1500" dirty="0"/>
              </a:p>
            </p:txBody>
          </p:sp>
        </mc:Choice>
        <mc:Fallback>
          <p:sp>
            <p:nvSpPr>
              <p:cNvPr id="29" name="Content Placeholder 28">
                <a:extLst>
                  <a:ext uri="{FF2B5EF4-FFF2-40B4-BE49-F238E27FC236}">
                    <a16:creationId xmlns:a16="http://schemas.microsoft.com/office/drawing/2014/main" id="{1BD073EB-38B7-6370-6AB5-AD2C3D928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1" y="1690553"/>
                <a:ext cx="11046159" cy="9638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Teorema</a:t>
            </a:r>
            <a:r>
              <a:rPr lang="en-US" dirty="0"/>
              <a:t> de Bayes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Bayes Theorem</a:t>
            </a:r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945EE05-315C-6C08-BB56-CE8A100AD1D8}"/>
              </a:ext>
            </a:extLst>
          </p:cNvPr>
          <p:cNvGrpSpPr/>
          <p:nvPr/>
        </p:nvGrpSpPr>
        <p:grpSpPr>
          <a:xfrm>
            <a:off x="8679510" y="3619794"/>
            <a:ext cx="2853678" cy="2330165"/>
            <a:chOff x="8679510" y="3552060"/>
            <a:chExt cx="2853678" cy="23301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2ACF139-CDB7-6970-0D37-726BC71EFD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018581" y="3552060"/>
              <a:ext cx="184414" cy="1015748"/>
              <a:chOff x="5394200" y="3507189"/>
              <a:chExt cx="270000" cy="1487156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65B46F67-1D26-9AF1-944B-819A141F9ABB}"/>
                  </a:ext>
                </a:extLst>
              </p:cNvPr>
              <p:cNvSpPr/>
              <p:nvPr/>
            </p:nvSpPr>
            <p:spPr>
              <a:xfrm>
                <a:off x="5422838" y="3507189"/>
                <a:ext cx="212724" cy="14871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84" name="Graphic 183" descr="Woman with solid fill">
                <a:extLst>
                  <a:ext uri="{FF2B5EF4-FFF2-40B4-BE49-F238E27FC236}">
                    <a16:creationId xmlns:a16="http://schemas.microsoft.com/office/drawing/2014/main" id="{B01CD4DD-6137-0F56-E5DB-51A505AD5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35280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5" name="Graphic 184" descr="Woman with solid fill">
                <a:extLst>
                  <a:ext uri="{FF2B5EF4-FFF2-40B4-BE49-F238E27FC236}">
                    <a16:creationId xmlns:a16="http://schemas.microsoft.com/office/drawing/2014/main" id="{B99D6EA0-2E41-B0CF-5019-89D281308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41246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6" name="Graphic 185" descr="Man with solid fill">
                <a:extLst>
                  <a:ext uri="{FF2B5EF4-FFF2-40B4-BE49-F238E27FC236}">
                    <a16:creationId xmlns:a16="http://schemas.microsoft.com/office/drawing/2014/main" id="{5F1FDC3D-4EC9-6D4C-2CC8-55A75EA4B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200" y="38263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7" name="Graphic 186" descr="Woman with solid fill">
                <a:extLst>
                  <a:ext uri="{FF2B5EF4-FFF2-40B4-BE49-F238E27FC236}">
                    <a16:creationId xmlns:a16="http://schemas.microsoft.com/office/drawing/2014/main" id="{F74DD219-F0E0-42B1-F2DA-E239CC93D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4721234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8" name="Graphic 187" descr="Man with solid fill">
                <a:extLst>
                  <a:ext uri="{FF2B5EF4-FFF2-40B4-BE49-F238E27FC236}">
                    <a16:creationId xmlns:a16="http://schemas.microsoft.com/office/drawing/2014/main" id="{1B086B6F-1F33-B55A-18BA-99B9E9CAF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200" y="4422932"/>
                <a:ext cx="270000" cy="270000"/>
              </a:xfrm>
              <a:prstGeom prst="rect">
                <a:avLst/>
              </a:prstGeom>
            </p:spPr>
          </p:pic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6D7FC0C4-B35A-5B4B-1FD0-939A54120A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79510" y="4866477"/>
              <a:ext cx="184414" cy="1015748"/>
              <a:chOff x="5394200" y="3507189"/>
              <a:chExt cx="270000" cy="1487156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6EF1922-986F-C0E9-ECA7-D9FD3C2B4D8B}"/>
                  </a:ext>
                </a:extLst>
              </p:cNvPr>
              <p:cNvSpPr/>
              <p:nvPr/>
            </p:nvSpPr>
            <p:spPr>
              <a:xfrm>
                <a:off x="5422838" y="3507189"/>
                <a:ext cx="212724" cy="14871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191" name="Graphic 190" descr="Woman with solid fill">
                <a:extLst>
                  <a:ext uri="{FF2B5EF4-FFF2-40B4-BE49-F238E27FC236}">
                    <a16:creationId xmlns:a16="http://schemas.microsoft.com/office/drawing/2014/main" id="{F34BFC03-DAD6-0AF5-336D-A67363F0A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35280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2" name="Graphic 191" descr="Woman with solid fill">
                <a:extLst>
                  <a:ext uri="{FF2B5EF4-FFF2-40B4-BE49-F238E27FC236}">
                    <a16:creationId xmlns:a16="http://schemas.microsoft.com/office/drawing/2014/main" id="{7091540B-2163-5733-A34C-B1E381883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41246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3" name="Graphic 192" descr="Man with solid fill">
                <a:extLst>
                  <a:ext uri="{FF2B5EF4-FFF2-40B4-BE49-F238E27FC236}">
                    <a16:creationId xmlns:a16="http://schemas.microsoft.com/office/drawing/2014/main" id="{84192471-5682-C533-D407-44AF0704D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200" y="3826332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4" name="Graphic 193" descr="Woman with solid fill">
                <a:extLst>
                  <a:ext uri="{FF2B5EF4-FFF2-40B4-BE49-F238E27FC236}">
                    <a16:creationId xmlns:a16="http://schemas.microsoft.com/office/drawing/2014/main" id="{1B19CD9A-744A-351B-F9EC-E22C1C1680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4200" y="4721234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5" name="Graphic 194" descr="Man with solid fill">
                <a:extLst>
                  <a:ext uri="{FF2B5EF4-FFF2-40B4-BE49-F238E27FC236}">
                    <a16:creationId xmlns:a16="http://schemas.microsoft.com/office/drawing/2014/main" id="{53870046-565A-0C86-4EFF-D6DE828EC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4200" y="4422932"/>
                <a:ext cx="270000" cy="270000"/>
              </a:xfrm>
              <a:prstGeom prst="rect">
                <a:avLst/>
              </a:prstGeom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F45D80B-4E50-A771-DF1F-F090ED07EF8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701073" y="5172549"/>
              <a:ext cx="1832115" cy="403605"/>
              <a:chOff x="4367814" y="3709257"/>
              <a:chExt cx="2682399" cy="590917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FF467969-2F34-930D-1DDC-86DA94C76987}"/>
                  </a:ext>
                </a:extLst>
              </p:cNvPr>
              <p:cNvSpPr/>
              <p:nvPr/>
            </p:nvSpPr>
            <p:spPr>
              <a:xfrm>
                <a:off x="4367814" y="3709257"/>
                <a:ext cx="2682399" cy="5909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238" name="Graphic 237" descr="Woman with solid fill">
                <a:extLst>
                  <a:ext uri="{FF2B5EF4-FFF2-40B4-BE49-F238E27FC236}">
                    <a16:creationId xmlns:a16="http://schemas.microsoft.com/office/drawing/2014/main" id="{36CFACC4-49B4-8041-1D2E-ADCA27ED8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37213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39" name="Graphic 238" descr="Man with solid fill">
                <a:extLst>
                  <a:ext uri="{FF2B5EF4-FFF2-40B4-BE49-F238E27FC236}">
                    <a16:creationId xmlns:a16="http://schemas.microsoft.com/office/drawing/2014/main" id="{010004A6-22E0-55BE-00A3-B1120B61B7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7213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0" name="Graphic 239" descr="Woman with solid fill">
                <a:extLst>
                  <a:ext uri="{FF2B5EF4-FFF2-40B4-BE49-F238E27FC236}">
                    <a16:creationId xmlns:a16="http://schemas.microsoft.com/office/drawing/2014/main" id="{BD2DFDAC-C3C8-4D76-83AA-687BE2E51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639698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1" name="Graphic 240" descr="Man with solid fill">
                <a:extLst>
                  <a:ext uri="{FF2B5EF4-FFF2-40B4-BE49-F238E27FC236}">
                    <a16:creationId xmlns:a16="http://schemas.microsoft.com/office/drawing/2014/main" id="{18AF28CC-BEC0-AC40-A1EC-A15837833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639698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2" name="Graphic 241" descr="Woman with solid fill">
                <a:extLst>
                  <a:ext uri="{FF2B5EF4-FFF2-40B4-BE49-F238E27FC236}">
                    <a16:creationId xmlns:a16="http://schemas.microsoft.com/office/drawing/2014/main" id="{A8D27BF6-216D-9AF5-AFDE-57E11F3BC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90726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3" name="Graphic 242" descr="Man with solid fill">
                <a:extLst>
                  <a:ext uri="{FF2B5EF4-FFF2-40B4-BE49-F238E27FC236}">
                    <a16:creationId xmlns:a16="http://schemas.microsoft.com/office/drawing/2014/main" id="{90EF3855-7A80-4524-1EB8-96DDF1D97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0726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4" name="Graphic 243" descr="Woman with solid fill">
                <a:extLst>
                  <a:ext uri="{FF2B5EF4-FFF2-40B4-BE49-F238E27FC236}">
                    <a16:creationId xmlns:a16="http://schemas.microsoft.com/office/drawing/2014/main" id="{08F6E6A8-BFEF-D439-3280-75F745E7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174828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5" name="Graphic 244" descr="Man with solid fill">
                <a:extLst>
                  <a:ext uri="{FF2B5EF4-FFF2-40B4-BE49-F238E27FC236}">
                    <a16:creationId xmlns:a16="http://schemas.microsoft.com/office/drawing/2014/main" id="{F82486E9-F59C-FEFC-B546-4E23AC6BC4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174828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6" name="Graphic 245" descr="Woman with solid fill">
                <a:extLst>
                  <a:ext uri="{FF2B5EF4-FFF2-40B4-BE49-F238E27FC236}">
                    <a16:creationId xmlns:a16="http://schemas.microsoft.com/office/drawing/2014/main" id="{2178234A-F35F-D655-8558-6D3D26FD3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44239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7" name="Graphic 246" descr="Man with solid fill">
                <a:extLst>
                  <a:ext uri="{FF2B5EF4-FFF2-40B4-BE49-F238E27FC236}">
                    <a16:creationId xmlns:a16="http://schemas.microsoft.com/office/drawing/2014/main" id="{51FC3FD5-5308-4181-9998-C8A443DFD1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44239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8" name="Graphic 247" descr="Woman with solid fill">
                <a:extLst>
                  <a:ext uri="{FF2B5EF4-FFF2-40B4-BE49-F238E27FC236}">
                    <a16:creationId xmlns:a16="http://schemas.microsoft.com/office/drawing/2014/main" id="{B11F7F43-3F20-FC4B-AC7B-DD4E19354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709958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49" name="Graphic 248" descr="Man with solid fill">
                <a:extLst>
                  <a:ext uri="{FF2B5EF4-FFF2-40B4-BE49-F238E27FC236}">
                    <a16:creationId xmlns:a16="http://schemas.microsoft.com/office/drawing/2014/main" id="{09921A4D-094D-7032-4BEE-EC2029FE8B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09958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0" name="Graphic 249" descr="Woman with solid fill">
                <a:extLst>
                  <a:ext uri="{FF2B5EF4-FFF2-40B4-BE49-F238E27FC236}">
                    <a16:creationId xmlns:a16="http://schemas.microsoft.com/office/drawing/2014/main" id="{AE06A524-EA01-81EF-3A1A-4EC3BDB79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97752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1" name="Graphic 250" descr="Man with solid fill">
                <a:extLst>
                  <a:ext uri="{FF2B5EF4-FFF2-40B4-BE49-F238E27FC236}">
                    <a16:creationId xmlns:a16="http://schemas.microsoft.com/office/drawing/2014/main" id="{3180D037-6950-134C-6CDC-6DC0269B1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97752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2" name="Graphic 251" descr="Woman with solid fill">
                <a:extLst>
                  <a:ext uri="{FF2B5EF4-FFF2-40B4-BE49-F238E27FC236}">
                    <a16:creationId xmlns:a16="http://schemas.microsoft.com/office/drawing/2014/main" id="{05DEE716-90AC-F87B-3AE2-DB326ED79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245088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3" name="Graphic 252" descr="Man with solid fill">
                <a:extLst>
                  <a:ext uri="{FF2B5EF4-FFF2-40B4-BE49-F238E27FC236}">
                    <a16:creationId xmlns:a16="http://schemas.microsoft.com/office/drawing/2014/main" id="{F64AB826-8745-C866-11E1-742CBA7206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245088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4" name="Graphic 253" descr="Woman with solid fill">
                <a:extLst>
                  <a:ext uri="{FF2B5EF4-FFF2-40B4-BE49-F238E27FC236}">
                    <a16:creationId xmlns:a16="http://schemas.microsoft.com/office/drawing/2014/main" id="{E23385AA-7822-5C37-86FF-29C1027C0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1265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5" name="Graphic 254" descr="Man with solid fill">
                <a:extLst>
                  <a:ext uri="{FF2B5EF4-FFF2-40B4-BE49-F238E27FC236}">
                    <a16:creationId xmlns:a16="http://schemas.microsoft.com/office/drawing/2014/main" id="{420413DB-8964-B13A-BDFF-CE0CF52D4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512653" y="372429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6" name="Graphic 255" descr="Woman with solid fill">
                <a:extLst>
                  <a:ext uri="{FF2B5EF4-FFF2-40B4-BE49-F238E27FC236}">
                    <a16:creationId xmlns:a16="http://schemas.microsoft.com/office/drawing/2014/main" id="{86A13ADE-5172-7A3D-D591-74BF90C8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80213" y="402260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57" name="Graphic 256" descr="Man with solid fill">
                <a:extLst>
                  <a:ext uri="{FF2B5EF4-FFF2-40B4-BE49-F238E27FC236}">
                    <a16:creationId xmlns:a16="http://schemas.microsoft.com/office/drawing/2014/main" id="{646B8FEA-F6BC-D20C-22EF-14AFA293B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780213" y="3724298"/>
                <a:ext cx="270000" cy="270000"/>
              </a:xfrm>
              <a:prstGeom prst="rect">
                <a:avLst/>
              </a:prstGeom>
            </p:spPr>
          </p:pic>
        </p:grp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D32CACE3-1ABC-5CD4-4627-0ED2BA70D2B2}"/>
                </a:ext>
              </a:extLst>
            </p:cNvPr>
            <p:cNvSpPr txBox="1"/>
            <p:nvPr/>
          </p:nvSpPr>
          <p:spPr>
            <a:xfrm>
              <a:off x="9092983" y="5112741"/>
              <a:ext cx="3879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+</a:t>
              </a:r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9577BE3-C854-9A97-77D0-0BE18CDBF632}"/>
                </a:ext>
              </a:extLst>
            </p:cNvPr>
            <p:cNvCxnSpPr>
              <a:cxnSpLocks/>
            </p:cNvCxnSpPr>
            <p:nvPr/>
          </p:nvCxnSpPr>
          <p:spPr>
            <a:xfrm>
              <a:off x="8688388" y="4760913"/>
              <a:ext cx="28448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9D639D1D-187D-C0F3-8EB9-6543346D1FCE}"/>
              </a:ext>
            </a:extLst>
          </p:cNvPr>
          <p:cNvGrpSpPr/>
          <p:nvPr/>
        </p:nvGrpSpPr>
        <p:grpSpPr>
          <a:xfrm>
            <a:off x="3799820" y="3259540"/>
            <a:ext cx="4437253" cy="3081994"/>
            <a:chOff x="3719513" y="3191806"/>
            <a:chExt cx="4437253" cy="3081994"/>
          </a:xfrm>
        </p:grpSpPr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867E86B8-B2F0-EC88-1637-AEA122AC43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514604" y="3191806"/>
              <a:ext cx="2677859" cy="2695865"/>
              <a:chOff x="665918" y="3308349"/>
              <a:chExt cx="2945645" cy="2965452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B9A162F-C4BC-190F-015E-775EE739115D}"/>
                  </a:ext>
                </a:extLst>
              </p:cNvPr>
              <p:cNvSpPr/>
              <p:nvPr/>
            </p:nvSpPr>
            <p:spPr>
              <a:xfrm>
                <a:off x="695915" y="3309871"/>
                <a:ext cx="2915648" cy="29639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C0F5682-0041-5E55-4AFA-2B4B5099D05A}"/>
                  </a:ext>
                </a:extLst>
              </p:cNvPr>
              <p:cNvSpPr/>
              <p:nvPr/>
            </p:nvSpPr>
            <p:spPr>
              <a:xfrm>
                <a:off x="786984" y="5679708"/>
                <a:ext cx="2824579" cy="59091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99C8455-A7A5-4E1D-6E8D-A34D631374D0}"/>
                  </a:ext>
                </a:extLst>
              </p:cNvPr>
              <p:cNvSpPr/>
              <p:nvPr/>
            </p:nvSpPr>
            <p:spPr>
              <a:xfrm>
                <a:off x="694567" y="3308349"/>
                <a:ext cx="212702" cy="148787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EA00E95-6E99-A303-62FF-B9B50DE066F0}"/>
                  </a:ext>
                </a:extLst>
              </p:cNvPr>
              <p:cNvSpPr/>
              <p:nvPr/>
            </p:nvSpPr>
            <p:spPr>
              <a:xfrm>
                <a:off x="694556" y="4783015"/>
                <a:ext cx="212724" cy="1487156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pic>
            <p:nvPicPr>
              <p:cNvPr id="6" name="Graphic 5" descr="Woman with solid fill">
                <a:extLst>
                  <a:ext uri="{FF2B5EF4-FFF2-40B4-BE49-F238E27FC236}">
                    <a16:creationId xmlns:a16="http://schemas.microsoft.com/office/drawing/2014/main" id="{14C5DECB-CEA0-89DF-B98D-54DA11D0FB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65918" y="36106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" name="Graphic 7" descr="Man with solid fill">
                <a:extLst>
                  <a:ext uri="{FF2B5EF4-FFF2-40B4-BE49-F238E27FC236}">
                    <a16:creationId xmlns:a16="http://schemas.microsoft.com/office/drawing/2014/main" id="{D7B624EC-4B4B-9FC8-6449-0738C381E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65918" y="33123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" name="Graphic 17" descr="Woman with solid fill">
                <a:extLst>
                  <a:ext uri="{FF2B5EF4-FFF2-40B4-BE49-F238E27FC236}">
                    <a16:creationId xmlns:a16="http://schemas.microsoft.com/office/drawing/2014/main" id="{3EDC10A4-9170-FE6C-79EE-94D86E9F5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5918" y="48038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9" name="Graphic 18" descr="Man with solid fill">
                <a:extLst>
                  <a:ext uri="{FF2B5EF4-FFF2-40B4-BE49-F238E27FC236}">
                    <a16:creationId xmlns:a16="http://schemas.microsoft.com/office/drawing/2014/main" id="{6D7BC51A-C2E6-5920-0FBD-49F720358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65918" y="4509975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0" name="Graphic 19" descr="Woman with solid fill">
                <a:extLst>
                  <a:ext uri="{FF2B5EF4-FFF2-40B4-BE49-F238E27FC236}">
                    <a16:creationId xmlns:a16="http://schemas.microsoft.com/office/drawing/2014/main" id="{F8D86C1D-3F87-1E96-16F6-F5FF1D3230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5918" y="54004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1" name="Graphic 20" descr="Man with solid fill">
                <a:extLst>
                  <a:ext uri="{FF2B5EF4-FFF2-40B4-BE49-F238E27FC236}">
                    <a16:creationId xmlns:a16="http://schemas.microsoft.com/office/drawing/2014/main" id="{03A361B5-98B7-47ED-77CE-B0762D195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918" y="51021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28" name="Graphic 27" descr="Woman with solid fill">
                <a:extLst>
                  <a:ext uri="{FF2B5EF4-FFF2-40B4-BE49-F238E27FC236}">
                    <a16:creationId xmlns:a16="http://schemas.microsoft.com/office/drawing/2014/main" id="{D3B2577F-81B6-C2A9-D175-806A85C4D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5918" y="5997060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32" name="Graphic 31" descr="Man with solid fill">
                <a:extLst>
                  <a:ext uri="{FF2B5EF4-FFF2-40B4-BE49-F238E27FC236}">
                    <a16:creationId xmlns:a16="http://schemas.microsoft.com/office/drawing/2014/main" id="{7EFDC14D-F99D-AF29-558C-4E16054B8E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65918" y="56987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33" name="Graphic 32" descr="Woman with solid fill">
                <a:extLst>
                  <a:ext uri="{FF2B5EF4-FFF2-40B4-BE49-F238E27FC236}">
                    <a16:creationId xmlns:a16="http://schemas.microsoft.com/office/drawing/2014/main" id="{DECED7DE-4247-6539-8615-3362009477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65918" y="42072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34" name="Graphic 33" descr="Man with solid fill">
                <a:extLst>
                  <a:ext uri="{FF2B5EF4-FFF2-40B4-BE49-F238E27FC236}">
                    <a16:creationId xmlns:a16="http://schemas.microsoft.com/office/drawing/2014/main" id="{09E65CF9-3FAE-1049-021E-D039FDC23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65918" y="3908958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3" name="Graphic 52" descr="Woman with solid fill">
                <a:extLst>
                  <a:ext uri="{FF2B5EF4-FFF2-40B4-BE49-F238E27FC236}">
                    <a16:creationId xmlns:a16="http://schemas.microsoft.com/office/drawing/2014/main" id="{5AEA853C-9911-572F-3655-CCF73AF84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348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9" name="Graphic 58" descr="Woman with solid fill">
                <a:extLst>
                  <a:ext uri="{FF2B5EF4-FFF2-40B4-BE49-F238E27FC236}">
                    <a16:creationId xmlns:a16="http://schemas.microsoft.com/office/drawing/2014/main" id="{52F96E94-F426-2277-4DC5-80754F583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348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1" name="Graphic 50" descr="Woman with solid fill">
                <a:extLst>
                  <a:ext uri="{FF2B5EF4-FFF2-40B4-BE49-F238E27FC236}">
                    <a16:creationId xmlns:a16="http://schemas.microsoft.com/office/drawing/2014/main" id="{D278CDE1-9373-DD94-76F7-200BF41BA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348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2" name="Graphic 51" descr="Man with solid fill">
                <a:extLst>
                  <a:ext uri="{FF2B5EF4-FFF2-40B4-BE49-F238E27FC236}">
                    <a16:creationId xmlns:a16="http://schemas.microsoft.com/office/drawing/2014/main" id="{0C221ABA-5BE5-5DF8-C605-F9AD2BFF9F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348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4" name="Graphic 53" descr="Man with solid fill">
                <a:extLst>
                  <a:ext uri="{FF2B5EF4-FFF2-40B4-BE49-F238E27FC236}">
                    <a16:creationId xmlns:a16="http://schemas.microsoft.com/office/drawing/2014/main" id="{AF3C26DE-B34F-C128-4CA7-6D86F07A3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348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5" name="Graphic 54" descr="Woman with solid fill">
                <a:extLst>
                  <a:ext uri="{FF2B5EF4-FFF2-40B4-BE49-F238E27FC236}">
                    <a16:creationId xmlns:a16="http://schemas.microsoft.com/office/drawing/2014/main" id="{B1511B69-CC56-F9B8-FA40-8D8FF7BFE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93348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6" name="Graphic 55" descr="Man with solid fill">
                <a:extLst>
                  <a:ext uri="{FF2B5EF4-FFF2-40B4-BE49-F238E27FC236}">
                    <a16:creationId xmlns:a16="http://schemas.microsoft.com/office/drawing/2014/main" id="{96855FBD-32DB-F670-8B22-0CCD751BA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348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7" name="Graphic 56" descr="Woman with solid fill">
                <a:extLst>
                  <a:ext uri="{FF2B5EF4-FFF2-40B4-BE49-F238E27FC236}">
                    <a16:creationId xmlns:a16="http://schemas.microsoft.com/office/drawing/2014/main" id="{822C44DB-18FB-2DE0-AEF1-A8D6DB4CB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3348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58" name="Graphic 57" descr="Man with solid fill">
                <a:extLst>
                  <a:ext uri="{FF2B5EF4-FFF2-40B4-BE49-F238E27FC236}">
                    <a16:creationId xmlns:a16="http://schemas.microsoft.com/office/drawing/2014/main" id="{2FFBFE3D-B9D2-DB59-F3E8-0D61BB3B70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3348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60" name="Graphic 59" descr="Man with solid fill">
                <a:extLst>
                  <a:ext uri="{FF2B5EF4-FFF2-40B4-BE49-F238E27FC236}">
                    <a16:creationId xmlns:a16="http://schemas.microsoft.com/office/drawing/2014/main" id="{12F9F7A7-25C6-DEC2-ACA0-931D1C57D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3348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5" name="Graphic 84" descr="Woman with solid fill">
                <a:extLst>
                  <a:ext uri="{FF2B5EF4-FFF2-40B4-BE49-F238E27FC236}">
                    <a16:creationId xmlns:a16="http://schemas.microsoft.com/office/drawing/2014/main" id="{7D03D3EC-B809-3038-4A85-1B18D55FF9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01048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6" name="Graphic 85" descr="Woman with solid fill">
                <a:extLst>
                  <a:ext uri="{FF2B5EF4-FFF2-40B4-BE49-F238E27FC236}">
                    <a16:creationId xmlns:a16="http://schemas.microsoft.com/office/drawing/2014/main" id="{8757C665-D3C7-AB86-7051-DA0C7B603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01048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7" name="Graphic 86" descr="Woman with solid fill">
                <a:extLst>
                  <a:ext uri="{FF2B5EF4-FFF2-40B4-BE49-F238E27FC236}">
                    <a16:creationId xmlns:a16="http://schemas.microsoft.com/office/drawing/2014/main" id="{0118E0AE-477C-C2BB-19CE-2009FF23B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01048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8" name="Graphic 87" descr="Man with solid fill">
                <a:extLst>
                  <a:ext uri="{FF2B5EF4-FFF2-40B4-BE49-F238E27FC236}">
                    <a16:creationId xmlns:a16="http://schemas.microsoft.com/office/drawing/2014/main" id="{5D3F92C2-FC35-A39A-BB60-76DCD258C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01048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89" name="Graphic 88" descr="Man with solid fill">
                <a:extLst>
                  <a:ext uri="{FF2B5EF4-FFF2-40B4-BE49-F238E27FC236}">
                    <a16:creationId xmlns:a16="http://schemas.microsoft.com/office/drawing/2014/main" id="{E7E6973F-9347-AA2C-4DB0-0ADA5C479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01048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0" name="Graphic 89" descr="Woman with solid fill">
                <a:extLst>
                  <a:ext uri="{FF2B5EF4-FFF2-40B4-BE49-F238E27FC236}">
                    <a16:creationId xmlns:a16="http://schemas.microsoft.com/office/drawing/2014/main" id="{FDB8FC19-EF19-B79B-B388-8D01F6B720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201048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1" name="Graphic 90" descr="Man with solid fill">
                <a:extLst>
                  <a:ext uri="{FF2B5EF4-FFF2-40B4-BE49-F238E27FC236}">
                    <a16:creationId xmlns:a16="http://schemas.microsoft.com/office/drawing/2014/main" id="{8F9F9FD7-B52B-938B-C55B-F6A6CEF18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01048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2" name="Graphic 91" descr="Woman with solid fill">
                <a:extLst>
                  <a:ext uri="{FF2B5EF4-FFF2-40B4-BE49-F238E27FC236}">
                    <a16:creationId xmlns:a16="http://schemas.microsoft.com/office/drawing/2014/main" id="{E6A9DD9F-D744-4DE9-95D1-671748175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201048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3" name="Graphic 92" descr="Man with solid fill">
                <a:extLst>
                  <a:ext uri="{FF2B5EF4-FFF2-40B4-BE49-F238E27FC236}">
                    <a16:creationId xmlns:a16="http://schemas.microsoft.com/office/drawing/2014/main" id="{F8C29E5E-6BC1-73A9-81E5-0B593788C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01048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4" name="Graphic 93" descr="Man with solid fill">
                <a:extLst>
                  <a:ext uri="{FF2B5EF4-FFF2-40B4-BE49-F238E27FC236}">
                    <a16:creationId xmlns:a16="http://schemas.microsoft.com/office/drawing/2014/main" id="{6397338C-8582-377D-DB50-A93EF2EB7B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201048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6" name="Graphic 95" descr="Woman with solid fill">
                <a:extLst>
                  <a:ext uri="{FF2B5EF4-FFF2-40B4-BE49-F238E27FC236}">
                    <a16:creationId xmlns:a16="http://schemas.microsoft.com/office/drawing/2014/main" id="{F587B89F-8843-CFFB-F684-D7CD82DC1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861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7" name="Graphic 96" descr="Woman with solid fill">
                <a:extLst>
                  <a:ext uri="{FF2B5EF4-FFF2-40B4-BE49-F238E27FC236}">
                    <a16:creationId xmlns:a16="http://schemas.microsoft.com/office/drawing/2014/main" id="{049B2D45-63E2-D2A4-3FCE-49136EFDF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861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8" name="Graphic 97" descr="Woman with solid fill">
                <a:extLst>
                  <a:ext uri="{FF2B5EF4-FFF2-40B4-BE49-F238E27FC236}">
                    <a16:creationId xmlns:a16="http://schemas.microsoft.com/office/drawing/2014/main" id="{8EB3BEBD-3125-3125-C82F-D8F82A7C4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861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99" name="Graphic 98" descr="Man with solid fill">
                <a:extLst>
                  <a:ext uri="{FF2B5EF4-FFF2-40B4-BE49-F238E27FC236}">
                    <a16:creationId xmlns:a16="http://schemas.microsoft.com/office/drawing/2014/main" id="{EE9DF085-095F-B96F-FB35-81F706C41E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6861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0" name="Graphic 99" descr="Man with solid fill">
                <a:extLst>
                  <a:ext uri="{FF2B5EF4-FFF2-40B4-BE49-F238E27FC236}">
                    <a16:creationId xmlns:a16="http://schemas.microsoft.com/office/drawing/2014/main" id="{DF04758C-C897-6810-BC3E-ACA6B55C2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6861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1" name="Graphic 100" descr="Woman with solid fill">
                <a:extLst>
                  <a:ext uri="{FF2B5EF4-FFF2-40B4-BE49-F238E27FC236}">
                    <a16:creationId xmlns:a16="http://schemas.microsoft.com/office/drawing/2014/main" id="{976E4B45-293A-C832-1482-D133D44EA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6861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2" name="Graphic 101" descr="Man with solid fill">
                <a:extLst>
                  <a:ext uri="{FF2B5EF4-FFF2-40B4-BE49-F238E27FC236}">
                    <a16:creationId xmlns:a16="http://schemas.microsoft.com/office/drawing/2014/main" id="{DAB756BC-9792-75B6-882C-76A1592755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6861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3" name="Graphic 102" descr="Woman with solid fill">
                <a:extLst>
                  <a:ext uri="{FF2B5EF4-FFF2-40B4-BE49-F238E27FC236}">
                    <a16:creationId xmlns:a16="http://schemas.microsoft.com/office/drawing/2014/main" id="{D12B1D26-E0DA-7BE3-2E14-336DC25776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6861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4" name="Graphic 103" descr="Man with solid fill">
                <a:extLst>
                  <a:ext uri="{FF2B5EF4-FFF2-40B4-BE49-F238E27FC236}">
                    <a16:creationId xmlns:a16="http://schemas.microsoft.com/office/drawing/2014/main" id="{3911B2EE-8303-84D8-74B1-9BC9E4F20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46861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5" name="Graphic 104" descr="Man with solid fill">
                <a:extLst>
                  <a:ext uri="{FF2B5EF4-FFF2-40B4-BE49-F238E27FC236}">
                    <a16:creationId xmlns:a16="http://schemas.microsoft.com/office/drawing/2014/main" id="{412973C0-D8B7-ACE0-51C8-24CA6BE57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46861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7" name="Graphic 106" descr="Woman with solid fill">
                <a:extLst>
                  <a:ext uri="{FF2B5EF4-FFF2-40B4-BE49-F238E27FC236}">
                    <a16:creationId xmlns:a16="http://schemas.microsoft.com/office/drawing/2014/main" id="{CE17AAEA-0E3B-DC57-F386-F3EFD19E96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36178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8" name="Graphic 107" descr="Woman with solid fill">
                <a:extLst>
                  <a:ext uri="{FF2B5EF4-FFF2-40B4-BE49-F238E27FC236}">
                    <a16:creationId xmlns:a16="http://schemas.microsoft.com/office/drawing/2014/main" id="{110CC162-1F0D-36B6-1829-FF683624B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36178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09" name="Graphic 108" descr="Woman with solid fill">
                <a:extLst>
                  <a:ext uri="{FF2B5EF4-FFF2-40B4-BE49-F238E27FC236}">
                    <a16:creationId xmlns:a16="http://schemas.microsoft.com/office/drawing/2014/main" id="{D28FED01-9D60-0806-1B16-D9BF9A5BBF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36178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0" name="Graphic 109" descr="Man with solid fill">
                <a:extLst>
                  <a:ext uri="{FF2B5EF4-FFF2-40B4-BE49-F238E27FC236}">
                    <a16:creationId xmlns:a16="http://schemas.microsoft.com/office/drawing/2014/main" id="{BF5106FA-7D94-EAB0-1BFE-389E8374E1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36178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1" name="Graphic 110" descr="Man with solid fill">
                <a:extLst>
                  <a:ext uri="{FF2B5EF4-FFF2-40B4-BE49-F238E27FC236}">
                    <a16:creationId xmlns:a16="http://schemas.microsoft.com/office/drawing/2014/main" id="{851C5A50-7A05-6AFA-BFA3-0CC413736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36178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2" name="Graphic 111" descr="Woman with solid fill">
                <a:extLst>
                  <a:ext uri="{FF2B5EF4-FFF2-40B4-BE49-F238E27FC236}">
                    <a16:creationId xmlns:a16="http://schemas.microsoft.com/office/drawing/2014/main" id="{2DE722B0-4DA9-619D-CF7C-BA425CEBC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736178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3" name="Graphic 112" descr="Man with solid fill">
                <a:extLst>
                  <a:ext uri="{FF2B5EF4-FFF2-40B4-BE49-F238E27FC236}">
                    <a16:creationId xmlns:a16="http://schemas.microsoft.com/office/drawing/2014/main" id="{F70A203E-5451-BB3C-FD71-B41D3E5068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36178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4" name="Graphic 113" descr="Woman with solid fill">
                <a:extLst>
                  <a:ext uri="{FF2B5EF4-FFF2-40B4-BE49-F238E27FC236}">
                    <a16:creationId xmlns:a16="http://schemas.microsoft.com/office/drawing/2014/main" id="{605694CC-B9A0-A5BF-4A76-8E75171BF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36178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5" name="Graphic 114" descr="Man with solid fill">
                <a:extLst>
                  <a:ext uri="{FF2B5EF4-FFF2-40B4-BE49-F238E27FC236}">
                    <a16:creationId xmlns:a16="http://schemas.microsoft.com/office/drawing/2014/main" id="{23EEDBB4-EC2D-E03E-6015-C32D92C1D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736178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6" name="Graphic 115" descr="Man with solid fill">
                <a:extLst>
                  <a:ext uri="{FF2B5EF4-FFF2-40B4-BE49-F238E27FC236}">
                    <a16:creationId xmlns:a16="http://schemas.microsoft.com/office/drawing/2014/main" id="{31A79DD1-3DA2-DF62-51DB-EE2EBAC45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736178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8" name="Graphic 117" descr="Woman with solid fill">
                <a:extLst>
                  <a:ext uri="{FF2B5EF4-FFF2-40B4-BE49-F238E27FC236}">
                    <a16:creationId xmlns:a16="http://schemas.microsoft.com/office/drawing/2014/main" id="{876FB4BF-A4FC-AFC5-2234-7D80765B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0374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19" name="Graphic 118" descr="Woman with solid fill">
                <a:extLst>
                  <a:ext uri="{FF2B5EF4-FFF2-40B4-BE49-F238E27FC236}">
                    <a16:creationId xmlns:a16="http://schemas.microsoft.com/office/drawing/2014/main" id="{2986E563-7742-A900-3A40-5BCCDD805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0374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0" name="Graphic 119" descr="Woman with solid fill">
                <a:extLst>
                  <a:ext uri="{FF2B5EF4-FFF2-40B4-BE49-F238E27FC236}">
                    <a16:creationId xmlns:a16="http://schemas.microsoft.com/office/drawing/2014/main" id="{5ACEA774-82E0-A051-BD82-BABD0801AC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0374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1" name="Graphic 120" descr="Man with solid fill">
                <a:extLst>
                  <a:ext uri="{FF2B5EF4-FFF2-40B4-BE49-F238E27FC236}">
                    <a16:creationId xmlns:a16="http://schemas.microsoft.com/office/drawing/2014/main" id="{E5F39A45-BA8E-18AC-E388-814058A4AD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0374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2" name="Graphic 121" descr="Man with solid fill">
                <a:extLst>
                  <a:ext uri="{FF2B5EF4-FFF2-40B4-BE49-F238E27FC236}">
                    <a16:creationId xmlns:a16="http://schemas.microsoft.com/office/drawing/2014/main" id="{F22ADB94-6AFB-8D1F-D5D9-C537339713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0374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3" name="Graphic 122" descr="Woman with solid fill">
                <a:extLst>
                  <a:ext uri="{FF2B5EF4-FFF2-40B4-BE49-F238E27FC236}">
                    <a16:creationId xmlns:a16="http://schemas.microsoft.com/office/drawing/2014/main" id="{8B6998D6-C851-759B-AD59-6CB723AB3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00374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4" name="Graphic 123" descr="Man with solid fill">
                <a:extLst>
                  <a:ext uri="{FF2B5EF4-FFF2-40B4-BE49-F238E27FC236}">
                    <a16:creationId xmlns:a16="http://schemas.microsoft.com/office/drawing/2014/main" id="{DBA579CD-105C-F72C-0E18-8D8352373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0374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5" name="Graphic 124" descr="Woman with solid fill">
                <a:extLst>
                  <a:ext uri="{FF2B5EF4-FFF2-40B4-BE49-F238E27FC236}">
                    <a16:creationId xmlns:a16="http://schemas.microsoft.com/office/drawing/2014/main" id="{E1E53E6F-3180-0A64-6C9A-69366E25F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0374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6" name="Graphic 125" descr="Man with solid fill">
                <a:extLst>
                  <a:ext uri="{FF2B5EF4-FFF2-40B4-BE49-F238E27FC236}">
                    <a16:creationId xmlns:a16="http://schemas.microsoft.com/office/drawing/2014/main" id="{3BEC16E7-6C51-82A6-3093-1EB155385D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0374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7" name="Graphic 126" descr="Man with solid fill">
                <a:extLst>
                  <a:ext uri="{FF2B5EF4-FFF2-40B4-BE49-F238E27FC236}">
                    <a16:creationId xmlns:a16="http://schemas.microsoft.com/office/drawing/2014/main" id="{032495DC-694C-BD2E-0DEF-250A15892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00374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29" name="Graphic 128" descr="Woman with solid fill">
                <a:extLst>
                  <a:ext uri="{FF2B5EF4-FFF2-40B4-BE49-F238E27FC236}">
                    <a16:creationId xmlns:a16="http://schemas.microsoft.com/office/drawing/2014/main" id="{00AA765C-AE0C-4153-DE32-6DBCC99EB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71308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0" name="Graphic 129" descr="Woman with solid fill">
                <a:extLst>
                  <a:ext uri="{FF2B5EF4-FFF2-40B4-BE49-F238E27FC236}">
                    <a16:creationId xmlns:a16="http://schemas.microsoft.com/office/drawing/2014/main" id="{1CEE9441-0027-88BF-3C78-3E991B5127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71308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1" name="Graphic 130" descr="Woman with solid fill">
                <a:extLst>
                  <a:ext uri="{FF2B5EF4-FFF2-40B4-BE49-F238E27FC236}">
                    <a16:creationId xmlns:a16="http://schemas.microsoft.com/office/drawing/2014/main" id="{A6B3EFB3-3DAA-2B94-970B-BD3770466B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71308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2" name="Graphic 131" descr="Man with solid fill">
                <a:extLst>
                  <a:ext uri="{FF2B5EF4-FFF2-40B4-BE49-F238E27FC236}">
                    <a16:creationId xmlns:a16="http://schemas.microsoft.com/office/drawing/2014/main" id="{B206D6CE-9D7B-3292-6AE4-568326D225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71308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3" name="Graphic 132" descr="Man with solid fill">
                <a:extLst>
                  <a:ext uri="{FF2B5EF4-FFF2-40B4-BE49-F238E27FC236}">
                    <a16:creationId xmlns:a16="http://schemas.microsoft.com/office/drawing/2014/main" id="{DBD02FB5-DED9-4543-7CAE-E0A4682755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71308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4" name="Graphic 133" descr="Woman with solid fill">
                <a:extLst>
                  <a:ext uri="{FF2B5EF4-FFF2-40B4-BE49-F238E27FC236}">
                    <a16:creationId xmlns:a16="http://schemas.microsoft.com/office/drawing/2014/main" id="{A69753B5-D9E8-308A-2E76-B93DF3B54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271308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5" name="Graphic 134" descr="Man with solid fill">
                <a:extLst>
                  <a:ext uri="{FF2B5EF4-FFF2-40B4-BE49-F238E27FC236}">
                    <a16:creationId xmlns:a16="http://schemas.microsoft.com/office/drawing/2014/main" id="{F84F0D0B-5A91-2529-EEFE-5E5E2F614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71308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6" name="Graphic 135" descr="Woman with solid fill">
                <a:extLst>
                  <a:ext uri="{FF2B5EF4-FFF2-40B4-BE49-F238E27FC236}">
                    <a16:creationId xmlns:a16="http://schemas.microsoft.com/office/drawing/2014/main" id="{19B25884-2BF2-63F2-CF52-18C8927319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271308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7" name="Graphic 136" descr="Man with solid fill">
                <a:extLst>
                  <a:ext uri="{FF2B5EF4-FFF2-40B4-BE49-F238E27FC236}">
                    <a16:creationId xmlns:a16="http://schemas.microsoft.com/office/drawing/2014/main" id="{7C2FD25E-DEF0-2C41-F634-5ABF27A01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271308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38" name="Graphic 137" descr="Man with solid fill">
                <a:extLst>
                  <a:ext uri="{FF2B5EF4-FFF2-40B4-BE49-F238E27FC236}">
                    <a16:creationId xmlns:a16="http://schemas.microsoft.com/office/drawing/2014/main" id="{F2B6372E-8397-F1E9-3316-A710FDC79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271308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0" name="Graphic 139" descr="Woman with solid fill">
                <a:extLst>
                  <a:ext uri="{FF2B5EF4-FFF2-40B4-BE49-F238E27FC236}">
                    <a16:creationId xmlns:a16="http://schemas.microsoft.com/office/drawing/2014/main" id="{4155DFDB-3808-2F84-3228-5D91FB864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53887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1" name="Graphic 140" descr="Woman with solid fill">
                <a:extLst>
                  <a:ext uri="{FF2B5EF4-FFF2-40B4-BE49-F238E27FC236}">
                    <a16:creationId xmlns:a16="http://schemas.microsoft.com/office/drawing/2014/main" id="{B5BC6734-B1A9-469A-9C93-D3A35A017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53887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2" name="Graphic 141" descr="Woman with solid fill">
                <a:extLst>
                  <a:ext uri="{FF2B5EF4-FFF2-40B4-BE49-F238E27FC236}">
                    <a16:creationId xmlns:a16="http://schemas.microsoft.com/office/drawing/2014/main" id="{EEEAC08C-E337-155D-9367-B19766871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53887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3" name="Graphic 142" descr="Man with solid fill">
                <a:extLst>
                  <a:ext uri="{FF2B5EF4-FFF2-40B4-BE49-F238E27FC236}">
                    <a16:creationId xmlns:a16="http://schemas.microsoft.com/office/drawing/2014/main" id="{427146A6-4672-83C0-4171-01CCBFF8F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3887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4" name="Graphic 143" descr="Man with solid fill">
                <a:extLst>
                  <a:ext uri="{FF2B5EF4-FFF2-40B4-BE49-F238E27FC236}">
                    <a16:creationId xmlns:a16="http://schemas.microsoft.com/office/drawing/2014/main" id="{BFA27E37-2EF8-DEE2-320A-6EDADB3408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3887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5" name="Graphic 144" descr="Woman with solid fill">
                <a:extLst>
                  <a:ext uri="{FF2B5EF4-FFF2-40B4-BE49-F238E27FC236}">
                    <a16:creationId xmlns:a16="http://schemas.microsoft.com/office/drawing/2014/main" id="{77E186A6-C41E-9196-1B4C-700F2F40FE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53887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6" name="Graphic 145" descr="Man with solid fill">
                <a:extLst>
                  <a:ext uri="{FF2B5EF4-FFF2-40B4-BE49-F238E27FC236}">
                    <a16:creationId xmlns:a16="http://schemas.microsoft.com/office/drawing/2014/main" id="{655D4721-44F9-98A1-C18F-41F8620B45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3887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7" name="Graphic 146" descr="Woman with solid fill">
                <a:extLst>
                  <a:ext uri="{FF2B5EF4-FFF2-40B4-BE49-F238E27FC236}">
                    <a16:creationId xmlns:a16="http://schemas.microsoft.com/office/drawing/2014/main" id="{51931067-E7A3-70BA-1DA7-CB94637C4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53887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8" name="Graphic 147" descr="Man with solid fill">
                <a:extLst>
                  <a:ext uri="{FF2B5EF4-FFF2-40B4-BE49-F238E27FC236}">
                    <a16:creationId xmlns:a16="http://schemas.microsoft.com/office/drawing/2014/main" id="{C52CD9C7-61D0-F3CF-1689-990FD8D3F9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53887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49" name="Graphic 148" descr="Man with solid fill">
                <a:extLst>
                  <a:ext uri="{FF2B5EF4-FFF2-40B4-BE49-F238E27FC236}">
                    <a16:creationId xmlns:a16="http://schemas.microsoft.com/office/drawing/2014/main" id="{4D8AC7F5-DF4A-697A-DD01-963290AFB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3887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1" name="Graphic 150" descr="Woman with solid fill">
                <a:extLst>
                  <a:ext uri="{FF2B5EF4-FFF2-40B4-BE49-F238E27FC236}">
                    <a16:creationId xmlns:a16="http://schemas.microsoft.com/office/drawing/2014/main" id="{F06A8FA7-C641-5A0E-1DBD-84E4945E3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06438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2" name="Graphic 151" descr="Woman with solid fill">
                <a:extLst>
                  <a:ext uri="{FF2B5EF4-FFF2-40B4-BE49-F238E27FC236}">
                    <a16:creationId xmlns:a16="http://schemas.microsoft.com/office/drawing/2014/main" id="{B0E46B35-643E-C5AE-5003-27D43BA2F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06438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3" name="Graphic 152" descr="Woman with solid fill">
                <a:extLst>
                  <a:ext uri="{FF2B5EF4-FFF2-40B4-BE49-F238E27FC236}">
                    <a16:creationId xmlns:a16="http://schemas.microsoft.com/office/drawing/2014/main" id="{4CA3BA33-CA1E-2E8D-A10C-3702305A06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06438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4" name="Graphic 153" descr="Man with solid fill">
                <a:extLst>
                  <a:ext uri="{FF2B5EF4-FFF2-40B4-BE49-F238E27FC236}">
                    <a16:creationId xmlns:a16="http://schemas.microsoft.com/office/drawing/2014/main" id="{430CE209-7003-F742-8229-13E0CF2D62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806438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5" name="Graphic 154" descr="Man with solid fill">
                <a:extLst>
                  <a:ext uri="{FF2B5EF4-FFF2-40B4-BE49-F238E27FC236}">
                    <a16:creationId xmlns:a16="http://schemas.microsoft.com/office/drawing/2014/main" id="{9F5A214E-F5FC-CC45-0203-86223CC65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806438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6" name="Graphic 155" descr="Woman with solid fill">
                <a:extLst>
                  <a:ext uri="{FF2B5EF4-FFF2-40B4-BE49-F238E27FC236}">
                    <a16:creationId xmlns:a16="http://schemas.microsoft.com/office/drawing/2014/main" id="{200A50E2-9909-BC66-7C5D-1174FD473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2806438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7" name="Graphic 156" descr="Man with solid fill">
                <a:extLst>
                  <a:ext uri="{FF2B5EF4-FFF2-40B4-BE49-F238E27FC236}">
                    <a16:creationId xmlns:a16="http://schemas.microsoft.com/office/drawing/2014/main" id="{D2BFD751-905B-723E-9D78-3D1D8CF41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806438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8" name="Graphic 157" descr="Woman with solid fill">
                <a:extLst>
                  <a:ext uri="{FF2B5EF4-FFF2-40B4-BE49-F238E27FC236}">
                    <a16:creationId xmlns:a16="http://schemas.microsoft.com/office/drawing/2014/main" id="{34C38C69-07B4-DF41-318A-78EAD3CDA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806438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59" name="Graphic 158" descr="Man with solid fill">
                <a:extLst>
                  <a:ext uri="{FF2B5EF4-FFF2-40B4-BE49-F238E27FC236}">
                    <a16:creationId xmlns:a16="http://schemas.microsoft.com/office/drawing/2014/main" id="{27F51787-4211-7402-0528-982C524F83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806438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0" name="Graphic 159" descr="Man with solid fill">
                <a:extLst>
                  <a:ext uri="{FF2B5EF4-FFF2-40B4-BE49-F238E27FC236}">
                    <a16:creationId xmlns:a16="http://schemas.microsoft.com/office/drawing/2014/main" id="{9171C699-7737-ADFD-8E1C-802679F94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806438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2" name="Graphic 161" descr="Woman with solid fill">
                <a:extLst>
                  <a:ext uri="{FF2B5EF4-FFF2-40B4-BE49-F238E27FC236}">
                    <a16:creationId xmlns:a16="http://schemas.microsoft.com/office/drawing/2014/main" id="{44928F2A-8813-4E80-5CEA-B5E02610EA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7400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3" name="Graphic 162" descr="Woman with solid fill">
                <a:extLst>
                  <a:ext uri="{FF2B5EF4-FFF2-40B4-BE49-F238E27FC236}">
                    <a16:creationId xmlns:a16="http://schemas.microsoft.com/office/drawing/2014/main" id="{2B56801D-E275-8E9E-7892-A5A81D7E9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7400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4" name="Graphic 163" descr="Woman with solid fill">
                <a:extLst>
                  <a:ext uri="{FF2B5EF4-FFF2-40B4-BE49-F238E27FC236}">
                    <a16:creationId xmlns:a16="http://schemas.microsoft.com/office/drawing/2014/main" id="{C7D0A19F-2C56-6930-073C-DD08910A5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7400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5" name="Graphic 164" descr="Man with solid fill">
                <a:extLst>
                  <a:ext uri="{FF2B5EF4-FFF2-40B4-BE49-F238E27FC236}">
                    <a16:creationId xmlns:a16="http://schemas.microsoft.com/office/drawing/2014/main" id="{E63A1511-2730-2616-530B-2AE2DA7C54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00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6" name="Graphic 165" descr="Man with solid fill">
                <a:extLst>
                  <a:ext uri="{FF2B5EF4-FFF2-40B4-BE49-F238E27FC236}">
                    <a16:creationId xmlns:a16="http://schemas.microsoft.com/office/drawing/2014/main" id="{A013BFE4-31DB-2A7B-6E88-F7129EF372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00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7" name="Graphic 166" descr="Woman with solid fill">
                <a:extLst>
                  <a:ext uri="{FF2B5EF4-FFF2-40B4-BE49-F238E27FC236}">
                    <a16:creationId xmlns:a16="http://schemas.microsoft.com/office/drawing/2014/main" id="{AD12349A-3591-E344-38E6-16F2B51C6E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7400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8" name="Graphic 167" descr="Man with solid fill">
                <a:extLst>
                  <a:ext uri="{FF2B5EF4-FFF2-40B4-BE49-F238E27FC236}">
                    <a16:creationId xmlns:a16="http://schemas.microsoft.com/office/drawing/2014/main" id="{428848F7-A075-6345-873F-78356ED60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00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69" name="Graphic 168" descr="Woman with solid fill">
                <a:extLst>
                  <a:ext uri="{FF2B5EF4-FFF2-40B4-BE49-F238E27FC236}">
                    <a16:creationId xmlns:a16="http://schemas.microsoft.com/office/drawing/2014/main" id="{11FBC151-0F01-15E7-005E-F802A19E1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7400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0" name="Graphic 169" descr="Man with solid fill">
                <a:extLst>
                  <a:ext uri="{FF2B5EF4-FFF2-40B4-BE49-F238E27FC236}">
                    <a16:creationId xmlns:a16="http://schemas.microsoft.com/office/drawing/2014/main" id="{18734850-AD41-4FE7-ACAF-698CD352F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07400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1" name="Graphic 170" descr="Man with solid fill">
                <a:extLst>
                  <a:ext uri="{FF2B5EF4-FFF2-40B4-BE49-F238E27FC236}">
                    <a16:creationId xmlns:a16="http://schemas.microsoft.com/office/drawing/2014/main" id="{5D25CD19-94AC-4AB3-0DA8-614B01FBCA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074003" y="39049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3" name="Graphic 172" descr="Woman with solid fill">
                <a:extLst>
                  <a:ext uri="{FF2B5EF4-FFF2-40B4-BE49-F238E27FC236}">
                    <a16:creationId xmlns:a16="http://schemas.microsoft.com/office/drawing/2014/main" id="{CE3A4B24-44C5-7CDB-773D-3E853E607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41563" y="47998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4" name="Graphic 173" descr="Woman with solid fill">
                <a:extLst>
                  <a:ext uri="{FF2B5EF4-FFF2-40B4-BE49-F238E27FC236}">
                    <a16:creationId xmlns:a16="http://schemas.microsoft.com/office/drawing/2014/main" id="{443B5558-C2A4-8224-154C-5275C023D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41563" y="42032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5" name="Graphic 174" descr="Woman with solid fill">
                <a:extLst>
                  <a:ext uri="{FF2B5EF4-FFF2-40B4-BE49-F238E27FC236}">
                    <a16:creationId xmlns:a16="http://schemas.microsoft.com/office/drawing/2014/main" id="{D940D107-9B6D-C75B-CE3E-9BCF70C87B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41563" y="36066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6" name="Graphic 175" descr="Man with solid fill">
                <a:extLst>
                  <a:ext uri="{FF2B5EF4-FFF2-40B4-BE49-F238E27FC236}">
                    <a16:creationId xmlns:a16="http://schemas.microsoft.com/office/drawing/2014/main" id="{5EEE45E5-145E-37D1-B562-21A8E5B28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1563" y="33083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7" name="Graphic 176" descr="Man with solid fill">
                <a:extLst>
                  <a:ext uri="{FF2B5EF4-FFF2-40B4-BE49-F238E27FC236}">
                    <a16:creationId xmlns:a16="http://schemas.microsoft.com/office/drawing/2014/main" id="{9AD685E1-029C-6185-CED2-ADDA6B68D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1563" y="4505966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8" name="Graphic 177" descr="Woman with solid fill">
                <a:extLst>
                  <a:ext uri="{FF2B5EF4-FFF2-40B4-BE49-F238E27FC236}">
                    <a16:creationId xmlns:a16="http://schemas.microsoft.com/office/drawing/2014/main" id="{CB3DFA3C-EB59-0704-D38D-A6E6FE96B1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341563" y="53964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79" name="Graphic 178" descr="Man with solid fill">
                <a:extLst>
                  <a:ext uri="{FF2B5EF4-FFF2-40B4-BE49-F238E27FC236}">
                    <a16:creationId xmlns:a16="http://schemas.microsoft.com/office/drawing/2014/main" id="{96A7A5B3-664E-3D68-4B93-7EBFB4C42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1563" y="50981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0" name="Graphic 179" descr="Woman with solid fill">
                <a:extLst>
                  <a:ext uri="{FF2B5EF4-FFF2-40B4-BE49-F238E27FC236}">
                    <a16:creationId xmlns:a16="http://schemas.microsoft.com/office/drawing/2014/main" id="{D5B186BF-932B-7C5C-96B0-F2CA7CC74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341563" y="5993051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1" name="Graphic 180" descr="Man with solid fill">
                <a:extLst>
                  <a:ext uri="{FF2B5EF4-FFF2-40B4-BE49-F238E27FC236}">
                    <a16:creationId xmlns:a16="http://schemas.microsoft.com/office/drawing/2014/main" id="{D4584F6E-1A4A-B5DA-E217-00C2DD77D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341563" y="5694749"/>
                <a:ext cx="270000" cy="270000"/>
              </a:xfrm>
              <a:prstGeom prst="rect">
                <a:avLst/>
              </a:prstGeom>
            </p:spPr>
          </p:pic>
          <p:pic>
            <p:nvPicPr>
              <p:cNvPr id="182" name="Graphic 181" descr="Man with solid fill">
                <a:extLst>
                  <a:ext uri="{FF2B5EF4-FFF2-40B4-BE49-F238E27FC236}">
                    <a16:creationId xmlns:a16="http://schemas.microsoft.com/office/drawing/2014/main" id="{20C6C5D2-06FA-BF53-93F0-E01CFDDEC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341563" y="3904949"/>
                <a:ext cx="270000" cy="2700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9CBD5B5E-6B45-8EFD-798F-873CA40F0E22}"/>
                    </a:ext>
                  </a:extLst>
                </p:cNvPr>
                <p:cNvSpPr txBox="1"/>
                <p:nvPr/>
              </p:nvSpPr>
              <p:spPr>
                <a:xfrm>
                  <a:off x="3719513" y="5068277"/>
                  <a:ext cx="8148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9CBD5B5E-6B45-8EFD-798F-873CA40F0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9513" y="5068277"/>
                  <a:ext cx="814891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EB47CEAD-8E38-48CA-0604-C50E2A6DD742}"/>
                    </a:ext>
                  </a:extLst>
                </p:cNvPr>
                <p:cNvSpPr txBox="1"/>
                <p:nvPr/>
              </p:nvSpPr>
              <p:spPr>
                <a:xfrm>
                  <a:off x="4317688" y="5966023"/>
                  <a:ext cx="8148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EB47CEAD-8E38-48CA-0604-C50E2A6DD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7688" y="5966023"/>
                  <a:ext cx="814891" cy="307777"/>
                </a:xfrm>
                <a:prstGeom prst="rect">
                  <a:avLst/>
                </a:prstGeom>
                <a:blipFill>
                  <a:blip r:embed="rId2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74F69CBD-4A21-6C72-4CC0-681BA791302E}"/>
                    </a:ext>
                  </a:extLst>
                </p:cNvPr>
                <p:cNvSpPr txBox="1"/>
                <p:nvPr/>
              </p:nvSpPr>
              <p:spPr>
                <a:xfrm>
                  <a:off x="7341875" y="5451773"/>
                  <a:ext cx="81489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s-ES_tradnl" sz="1400" dirty="0"/>
                </a:p>
              </p:txBody>
            </p:sp>
          </mc:Choice>
          <mc:Fallback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74F69CBD-4A21-6C72-4CC0-681BA7913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875" y="5451773"/>
                  <a:ext cx="814891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1538" b="-8000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6" name="Left Brace 265">
              <a:extLst>
                <a:ext uri="{FF2B5EF4-FFF2-40B4-BE49-F238E27FC236}">
                  <a16:creationId xmlns:a16="http://schemas.microsoft.com/office/drawing/2014/main" id="{A56A7BBC-8DF3-A904-F8A6-EA5C34CC4C04}"/>
                </a:ext>
              </a:extLst>
            </p:cNvPr>
            <p:cNvSpPr/>
            <p:nvPr/>
          </p:nvSpPr>
          <p:spPr>
            <a:xfrm>
              <a:off x="4384065" y="4531091"/>
              <a:ext cx="93784" cy="1356580"/>
            </a:xfrm>
            <a:prstGeom prst="leftBrace">
              <a:avLst/>
            </a:prstGeom>
            <a:ln w="63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7" name="Left Brace 266">
              <a:extLst>
                <a:ext uri="{FF2B5EF4-FFF2-40B4-BE49-F238E27FC236}">
                  <a16:creationId xmlns:a16="http://schemas.microsoft.com/office/drawing/2014/main" id="{90126258-A95F-4A28-E343-2C46FD094B18}"/>
                </a:ext>
              </a:extLst>
            </p:cNvPr>
            <p:cNvSpPr/>
            <p:nvPr/>
          </p:nvSpPr>
          <p:spPr>
            <a:xfrm rot="16200000">
              <a:off x="4597651" y="5881111"/>
              <a:ext cx="72383" cy="182586"/>
            </a:xfrm>
            <a:prstGeom prst="leftBrace">
              <a:avLst/>
            </a:prstGeom>
            <a:ln w="63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8" name="Left Brace 267">
              <a:extLst>
                <a:ext uri="{FF2B5EF4-FFF2-40B4-BE49-F238E27FC236}">
                  <a16:creationId xmlns:a16="http://schemas.microsoft.com/office/drawing/2014/main" id="{8989AC0F-4D32-8B81-B40D-B6D4A184EECD}"/>
                </a:ext>
              </a:extLst>
            </p:cNvPr>
            <p:cNvSpPr/>
            <p:nvPr/>
          </p:nvSpPr>
          <p:spPr>
            <a:xfrm rot="10800000">
              <a:off x="7251421" y="5354521"/>
              <a:ext cx="45719" cy="531119"/>
            </a:xfrm>
            <a:prstGeom prst="leftBrace">
              <a:avLst/>
            </a:prstGeom>
            <a:ln w="63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1647E817-CCF1-7112-AA9E-529D10F8B2BA}"/>
              </a:ext>
            </a:extLst>
          </p:cNvPr>
          <p:cNvGrpSpPr/>
          <p:nvPr/>
        </p:nvGrpSpPr>
        <p:grpSpPr>
          <a:xfrm>
            <a:off x="679523" y="3259540"/>
            <a:ext cx="2677859" cy="2695865"/>
            <a:chOff x="772660" y="3357563"/>
            <a:chExt cx="2677859" cy="269586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1ABADF01-2598-971B-8755-1B05F28CC969}"/>
                </a:ext>
              </a:extLst>
            </p:cNvPr>
            <p:cNvSpPr/>
            <p:nvPr/>
          </p:nvSpPr>
          <p:spPr>
            <a:xfrm>
              <a:off x="799930" y="3358947"/>
              <a:ext cx="2650589" cy="26944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FD08BA46-975F-8EA9-D138-FC4F0D29C55C}"/>
                </a:ext>
              </a:extLst>
            </p:cNvPr>
            <p:cNvSpPr/>
            <p:nvPr/>
          </p:nvSpPr>
          <p:spPr>
            <a:xfrm>
              <a:off x="798705" y="3357563"/>
              <a:ext cx="193365" cy="269489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pic>
          <p:nvPicPr>
            <p:cNvPr id="278" name="Graphic 277" descr="Man with solid fill">
              <a:extLst>
                <a:ext uri="{FF2B5EF4-FFF2-40B4-BE49-F238E27FC236}">
                  <a16:creationId xmlns:a16="http://schemas.microsoft.com/office/drawing/2014/main" id="{BD04CCDC-0688-561E-7F66-BCF012ED4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660" y="4449950"/>
              <a:ext cx="245455" cy="245455"/>
            </a:xfrm>
            <a:prstGeom prst="rect">
              <a:avLst/>
            </a:prstGeom>
          </p:spPr>
        </p:pic>
        <p:pic>
          <p:nvPicPr>
            <p:cNvPr id="277" name="Graphic 276" descr="Woman with solid fill">
              <a:extLst>
                <a:ext uri="{FF2B5EF4-FFF2-40B4-BE49-F238E27FC236}">
                  <a16:creationId xmlns:a16="http://schemas.microsoft.com/office/drawing/2014/main" id="{21C07A2C-625D-B5B4-BACB-A99F31B77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660" y="4717116"/>
              <a:ext cx="245455" cy="245455"/>
            </a:xfrm>
            <a:prstGeom prst="rect">
              <a:avLst/>
            </a:prstGeom>
          </p:spPr>
        </p:pic>
        <p:pic>
          <p:nvPicPr>
            <p:cNvPr id="275" name="Graphic 274" descr="Woman with solid fill">
              <a:extLst>
                <a:ext uri="{FF2B5EF4-FFF2-40B4-BE49-F238E27FC236}">
                  <a16:creationId xmlns:a16="http://schemas.microsoft.com/office/drawing/2014/main" id="{A4CD37A5-0738-1EE5-3F2C-648CBE3F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2660" y="3632389"/>
              <a:ext cx="245455" cy="245455"/>
            </a:xfrm>
            <a:prstGeom prst="rect">
              <a:avLst/>
            </a:prstGeom>
          </p:spPr>
        </p:pic>
        <p:pic>
          <p:nvPicPr>
            <p:cNvPr id="276" name="Graphic 275" descr="Man with solid fill">
              <a:extLst>
                <a:ext uri="{FF2B5EF4-FFF2-40B4-BE49-F238E27FC236}">
                  <a16:creationId xmlns:a16="http://schemas.microsoft.com/office/drawing/2014/main" id="{418AE412-842A-F8A6-5736-5A15DFC32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660" y="3361208"/>
              <a:ext cx="245455" cy="245455"/>
            </a:xfrm>
            <a:prstGeom prst="rect">
              <a:avLst/>
            </a:prstGeom>
          </p:spPr>
        </p:pic>
        <p:pic>
          <p:nvPicPr>
            <p:cNvPr id="279" name="Graphic 278" descr="Woman with solid fill">
              <a:extLst>
                <a:ext uri="{FF2B5EF4-FFF2-40B4-BE49-F238E27FC236}">
                  <a16:creationId xmlns:a16="http://schemas.microsoft.com/office/drawing/2014/main" id="{CC520889-5B83-71CB-138D-3FDC0DBB6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660" y="5259480"/>
              <a:ext cx="245455" cy="245455"/>
            </a:xfrm>
            <a:prstGeom prst="rect">
              <a:avLst/>
            </a:prstGeom>
          </p:spPr>
        </p:pic>
        <p:pic>
          <p:nvPicPr>
            <p:cNvPr id="280" name="Graphic 279" descr="Man with solid fill">
              <a:extLst>
                <a:ext uri="{FF2B5EF4-FFF2-40B4-BE49-F238E27FC236}">
                  <a16:creationId xmlns:a16="http://schemas.microsoft.com/office/drawing/2014/main" id="{452AF568-6891-F33A-63A4-CFAE1C96F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2660" y="4988298"/>
              <a:ext cx="245455" cy="245455"/>
            </a:xfrm>
            <a:prstGeom prst="rect">
              <a:avLst/>
            </a:prstGeom>
          </p:spPr>
        </p:pic>
        <p:pic>
          <p:nvPicPr>
            <p:cNvPr id="281" name="Graphic 280" descr="Woman with solid fill">
              <a:extLst>
                <a:ext uri="{FF2B5EF4-FFF2-40B4-BE49-F238E27FC236}">
                  <a16:creationId xmlns:a16="http://schemas.microsoft.com/office/drawing/2014/main" id="{1C7CCB5B-E83A-DF05-D872-EFB4A0B93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72660" y="5801845"/>
              <a:ext cx="245455" cy="245455"/>
            </a:xfrm>
            <a:prstGeom prst="rect">
              <a:avLst/>
            </a:prstGeom>
          </p:spPr>
        </p:pic>
        <p:pic>
          <p:nvPicPr>
            <p:cNvPr id="282" name="Graphic 281" descr="Man with solid fill">
              <a:extLst>
                <a:ext uri="{FF2B5EF4-FFF2-40B4-BE49-F238E27FC236}">
                  <a16:creationId xmlns:a16="http://schemas.microsoft.com/office/drawing/2014/main" id="{7CD28088-91C7-4BB1-8A5B-DD99063F1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2660" y="5530662"/>
              <a:ext cx="245455" cy="245455"/>
            </a:xfrm>
            <a:prstGeom prst="rect">
              <a:avLst/>
            </a:prstGeom>
          </p:spPr>
        </p:pic>
        <p:pic>
          <p:nvPicPr>
            <p:cNvPr id="283" name="Graphic 282" descr="Woman with solid fill">
              <a:extLst>
                <a:ext uri="{FF2B5EF4-FFF2-40B4-BE49-F238E27FC236}">
                  <a16:creationId xmlns:a16="http://schemas.microsoft.com/office/drawing/2014/main" id="{F2E426D2-1A45-0D08-ED5C-DE3C7372D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2660" y="4174753"/>
              <a:ext cx="245455" cy="245455"/>
            </a:xfrm>
            <a:prstGeom prst="rect">
              <a:avLst/>
            </a:prstGeom>
          </p:spPr>
        </p:pic>
        <p:pic>
          <p:nvPicPr>
            <p:cNvPr id="284" name="Graphic 283" descr="Man with solid fill">
              <a:extLst>
                <a:ext uri="{FF2B5EF4-FFF2-40B4-BE49-F238E27FC236}">
                  <a16:creationId xmlns:a16="http://schemas.microsoft.com/office/drawing/2014/main" id="{8477EAF1-CE23-F4AF-93F2-9B6C1CC7D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2660" y="3903571"/>
              <a:ext cx="245455" cy="245455"/>
            </a:xfrm>
            <a:prstGeom prst="rect">
              <a:avLst/>
            </a:prstGeom>
          </p:spPr>
        </p:pic>
        <p:pic>
          <p:nvPicPr>
            <p:cNvPr id="285" name="Graphic 284" descr="Woman with solid fill">
              <a:extLst>
                <a:ext uri="{FF2B5EF4-FFF2-40B4-BE49-F238E27FC236}">
                  <a16:creationId xmlns:a16="http://schemas.microsoft.com/office/drawing/2014/main" id="{EE6ACA47-D008-0400-621F-7019DF2BD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901" y="4713472"/>
              <a:ext cx="245455" cy="245455"/>
            </a:xfrm>
            <a:prstGeom prst="rect">
              <a:avLst/>
            </a:prstGeom>
          </p:spPr>
        </p:pic>
        <p:pic>
          <p:nvPicPr>
            <p:cNvPr id="286" name="Graphic 285" descr="Woman with solid fill">
              <a:extLst>
                <a:ext uri="{FF2B5EF4-FFF2-40B4-BE49-F238E27FC236}">
                  <a16:creationId xmlns:a16="http://schemas.microsoft.com/office/drawing/2014/main" id="{187A457B-21D8-4348-7027-D12746887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901" y="4171108"/>
              <a:ext cx="245455" cy="245455"/>
            </a:xfrm>
            <a:prstGeom prst="rect">
              <a:avLst/>
            </a:prstGeom>
          </p:spPr>
        </p:pic>
        <p:pic>
          <p:nvPicPr>
            <p:cNvPr id="287" name="Graphic 286" descr="Woman with solid fill">
              <a:extLst>
                <a:ext uri="{FF2B5EF4-FFF2-40B4-BE49-F238E27FC236}">
                  <a16:creationId xmlns:a16="http://schemas.microsoft.com/office/drawing/2014/main" id="{CE2E7C32-E159-4E2B-F9A2-3A6852B23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901" y="3628745"/>
              <a:ext cx="245455" cy="245455"/>
            </a:xfrm>
            <a:prstGeom prst="rect">
              <a:avLst/>
            </a:prstGeom>
          </p:spPr>
        </p:pic>
        <p:pic>
          <p:nvPicPr>
            <p:cNvPr id="288" name="Graphic 287" descr="Man with solid fill">
              <a:extLst>
                <a:ext uri="{FF2B5EF4-FFF2-40B4-BE49-F238E27FC236}">
                  <a16:creationId xmlns:a16="http://schemas.microsoft.com/office/drawing/2014/main" id="{916202DF-D361-56C8-275F-C669E0F48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5901" y="3357563"/>
              <a:ext cx="245455" cy="245455"/>
            </a:xfrm>
            <a:prstGeom prst="rect">
              <a:avLst/>
            </a:prstGeom>
          </p:spPr>
        </p:pic>
        <p:pic>
          <p:nvPicPr>
            <p:cNvPr id="289" name="Graphic 288" descr="Man with solid fill">
              <a:extLst>
                <a:ext uri="{FF2B5EF4-FFF2-40B4-BE49-F238E27FC236}">
                  <a16:creationId xmlns:a16="http://schemas.microsoft.com/office/drawing/2014/main" id="{B7A06E33-7082-A602-18E3-7E8AF8E16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5901" y="4446306"/>
              <a:ext cx="245455" cy="245455"/>
            </a:xfrm>
            <a:prstGeom prst="rect">
              <a:avLst/>
            </a:prstGeom>
          </p:spPr>
        </p:pic>
        <p:pic>
          <p:nvPicPr>
            <p:cNvPr id="290" name="Graphic 289" descr="Woman with solid fill">
              <a:extLst>
                <a:ext uri="{FF2B5EF4-FFF2-40B4-BE49-F238E27FC236}">
                  <a16:creationId xmlns:a16="http://schemas.microsoft.com/office/drawing/2014/main" id="{A666C8F3-1409-C75B-C131-1C23CA7A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015901" y="5255835"/>
              <a:ext cx="245455" cy="245455"/>
            </a:xfrm>
            <a:prstGeom prst="rect">
              <a:avLst/>
            </a:prstGeom>
          </p:spPr>
        </p:pic>
        <p:pic>
          <p:nvPicPr>
            <p:cNvPr id="291" name="Graphic 290" descr="Man with solid fill">
              <a:extLst>
                <a:ext uri="{FF2B5EF4-FFF2-40B4-BE49-F238E27FC236}">
                  <a16:creationId xmlns:a16="http://schemas.microsoft.com/office/drawing/2014/main" id="{76992208-20C3-6EFE-9C55-A830DFD23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5901" y="4984654"/>
              <a:ext cx="245455" cy="245455"/>
            </a:xfrm>
            <a:prstGeom prst="rect">
              <a:avLst/>
            </a:prstGeom>
          </p:spPr>
        </p:pic>
        <p:pic>
          <p:nvPicPr>
            <p:cNvPr id="292" name="Graphic 291" descr="Woman with solid fill">
              <a:extLst>
                <a:ext uri="{FF2B5EF4-FFF2-40B4-BE49-F238E27FC236}">
                  <a16:creationId xmlns:a16="http://schemas.microsoft.com/office/drawing/2014/main" id="{CFB52B09-7BEA-F5A3-9224-875B3DA5D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15901" y="5798201"/>
              <a:ext cx="245455" cy="245455"/>
            </a:xfrm>
            <a:prstGeom prst="rect">
              <a:avLst/>
            </a:prstGeom>
          </p:spPr>
        </p:pic>
        <p:pic>
          <p:nvPicPr>
            <p:cNvPr id="293" name="Graphic 292" descr="Man with solid fill">
              <a:extLst>
                <a:ext uri="{FF2B5EF4-FFF2-40B4-BE49-F238E27FC236}">
                  <a16:creationId xmlns:a16="http://schemas.microsoft.com/office/drawing/2014/main" id="{6A0D2639-0576-AEF7-F709-B6520910E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015901" y="5527017"/>
              <a:ext cx="245455" cy="245455"/>
            </a:xfrm>
            <a:prstGeom prst="rect">
              <a:avLst/>
            </a:prstGeom>
          </p:spPr>
        </p:pic>
        <p:pic>
          <p:nvPicPr>
            <p:cNvPr id="294" name="Graphic 293" descr="Man with solid fill">
              <a:extLst>
                <a:ext uri="{FF2B5EF4-FFF2-40B4-BE49-F238E27FC236}">
                  <a16:creationId xmlns:a16="http://schemas.microsoft.com/office/drawing/2014/main" id="{47BB20A5-6A1A-6A74-0CFB-4293CAF1D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15901" y="3899927"/>
              <a:ext cx="245455" cy="245455"/>
            </a:xfrm>
            <a:prstGeom prst="rect">
              <a:avLst/>
            </a:prstGeom>
          </p:spPr>
        </p:pic>
        <p:pic>
          <p:nvPicPr>
            <p:cNvPr id="295" name="Graphic 294" descr="Woman with solid fill">
              <a:extLst>
                <a:ext uri="{FF2B5EF4-FFF2-40B4-BE49-F238E27FC236}">
                  <a16:creationId xmlns:a16="http://schemas.microsoft.com/office/drawing/2014/main" id="{8367A7A7-764C-281D-E238-4D436BDFF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9142" y="4713472"/>
              <a:ext cx="245455" cy="245455"/>
            </a:xfrm>
            <a:prstGeom prst="rect">
              <a:avLst/>
            </a:prstGeom>
          </p:spPr>
        </p:pic>
        <p:pic>
          <p:nvPicPr>
            <p:cNvPr id="296" name="Graphic 295" descr="Woman with solid fill">
              <a:extLst>
                <a:ext uri="{FF2B5EF4-FFF2-40B4-BE49-F238E27FC236}">
                  <a16:creationId xmlns:a16="http://schemas.microsoft.com/office/drawing/2014/main" id="{743BD3A3-7057-DDBE-E8BC-5A084BA69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9142" y="4171108"/>
              <a:ext cx="245455" cy="245455"/>
            </a:xfrm>
            <a:prstGeom prst="rect">
              <a:avLst/>
            </a:prstGeom>
          </p:spPr>
        </p:pic>
        <p:pic>
          <p:nvPicPr>
            <p:cNvPr id="297" name="Graphic 296" descr="Woman with solid fill">
              <a:extLst>
                <a:ext uri="{FF2B5EF4-FFF2-40B4-BE49-F238E27FC236}">
                  <a16:creationId xmlns:a16="http://schemas.microsoft.com/office/drawing/2014/main" id="{F63102F8-B4BD-3F87-B673-4C4102536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9142" y="3628745"/>
              <a:ext cx="245455" cy="245455"/>
            </a:xfrm>
            <a:prstGeom prst="rect">
              <a:avLst/>
            </a:prstGeom>
          </p:spPr>
        </p:pic>
        <p:pic>
          <p:nvPicPr>
            <p:cNvPr id="298" name="Graphic 297" descr="Man with solid fill">
              <a:extLst>
                <a:ext uri="{FF2B5EF4-FFF2-40B4-BE49-F238E27FC236}">
                  <a16:creationId xmlns:a16="http://schemas.microsoft.com/office/drawing/2014/main" id="{FD169B63-ABC6-C4FB-E599-522A71249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59142" y="3357563"/>
              <a:ext cx="245455" cy="245455"/>
            </a:xfrm>
            <a:prstGeom prst="rect">
              <a:avLst/>
            </a:prstGeom>
          </p:spPr>
        </p:pic>
        <p:pic>
          <p:nvPicPr>
            <p:cNvPr id="299" name="Graphic 298" descr="Man with solid fill">
              <a:extLst>
                <a:ext uri="{FF2B5EF4-FFF2-40B4-BE49-F238E27FC236}">
                  <a16:creationId xmlns:a16="http://schemas.microsoft.com/office/drawing/2014/main" id="{621821CC-58AD-C76B-1EE4-5C24A6C40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59142" y="4446306"/>
              <a:ext cx="245455" cy="245455"/>
            </a:xfrm>
            <a:prstGeom prst="rect">
              <a:avLst/>
            </a:prstGeom>
          </p:spPr>
        </p:pic>
        <p:pic>
          <p:nvPicPr>
            <p:cNvPr id="300" name="Graphic 299" descr="Woman with solid fill">
              <a:extLst>
                <a:ext uri="{FF2B5EF4-FFF2-40B4-BE49-F238E27FC236}">
                  <a16:creationId xmlns:a16="http://schemas.microsoft.com/office/drawing/2014/main" id="{42E8B3D5-F91D-2BBA-1D55-A699999C4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59142" y="5255835"/>
              <a:ext cx="245455" cy="245455"/>
            </a:xfrm>
            <a:prstGeom prst="rect">
              <a:avLst/>
            </a:prstGeom>
          </p:spPr>
        </p:pic>
        <p:pic>
          <p:nvPicPr>
            <p:cNvPr id="301" name="Graphic 300" descr="Man with solid fill">
              <a:extLst>
                <a:ext uri="{FF2B5EF4-FFF2-40B4-BE49-F238E27FC236}">
                  <a16:creationId xmlns:a16="http://schemas.microsoft.com/office/drawing/2014/main" id="{FF5B3B21-50B1-91A9-B6F7-0C9C6A2F5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59142" y="4984654"/>
              <a:ext cx="245455" cy="245455"/>
            </a:xfrm>
            <a:prstGeom prst="rect">
              <a:avLst/>
            </a:prstGeom>
          </p:spPr>
        </p:pic>
        <p:pic>
          <p:nvPicPr>
            <p:cNvPr id="302" name="Graphic 301" descr="Woman with solid fill">
              <a:extLst>
                <a:ext uri="{FF2B5EF4-FFF2-40B4-BE49-F238E27FC236}">
                  <a16:creationId xmlns:a16="http://schemas.microsoft.com/office/drawing/2014/main" id="{5AF7CE1D-72EC-3433-91C6-ACD95C207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259142" y="5798201"/>
              <a:ext cx="245455" cy="245455"/>
            </a:xfrm>
            <a:prstGeom prst="rect">
              <a:avLst/>
            </a:prstGeom>
          </p:spPr>
        </p:pic>
        <p:pic>
          <p:nvPicPr>
            <p:cNvPr id="303" name="Graphic 302" descr="Man with solid fill">
              <a:extLst>
                <a:ext uri="{FF2B5EF4-FFF2-40B4-BE49-F238E27FC236}">
                  <a16:creationId xmlns:a16="http://schemas.microsoft.com/office/drawing/2014/main" id="{A5F3CCF0-8F38-2D5E-253B-CBE128047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259142" y="5527017"/>
              <a:ext cx="245455" cy="245455"/>
            </a:xfrm>
            <a:prstGeom prst="rect">
              <a:avLst/>
            </a:prstGeom>
          </p:spPr>
        </p:pic>
        <p:pic>
          <p:nvPicPr>
            <p:cNvPr id="304" name="Graphic 303" descr="Man with solid fill">
              <a:extLst>
                <a:ext uri="{FF2B5EF4-FFF2-40B4-BE49-F238E27FC236}">
                  <a16:creationId xmlns:a16="http://schemas.microsoft.com/office/drawing/2014/main" id="{5C4529D1-7EEB-B8C5-F843-360271577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259142" y="3899927"/>
              <a:ext cx="245455" cy="245455"/>
            </a:xfrm>
            <a:prstGeom prst="rect">
              <a:avLst/>
            </a:prstGeom>
          </p:spPr>
        </p:pic>
        <p:pic>
          <p:nvPicPr>
            <p:cNvPr id="305" name="Graphic 304" descr="Woman with solid fill">
              <a:extLst>
                <a:ext uri="{FF2B5EF4-FFF2-40B4-BE49-F238E27FC236}">
                  <a16:creationId xmlns:a16="http://schemas.microsoft.com/office/drawing/2014/main" id="{96136A2D-979B-4050-3463-4DF974158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2383" y="4713472"/>
              <a:ext cx="245455" cy="245455"/>
            </a:xfrm>
            <a:prstGeom prst="rect">
              <a:avLst/>
            </a:prstGeom>
          </p:spPr>
        </p:pic>
        <p:pic>
          <p:nvPicPr>
            <p:cNvPr id="306" name="Graphic 305" descr="Woman with solid fill">
              <a:extLst>
                <a:ext uri="{FF2B5EF4-FFF2-40B4-BE49-F238E27FC236}">
                  <a16:creationId xmlns:a16="http://schemas.microsoft.com/office/drawing/2014/main" id="{A680F15D-B4E8-EEE4-6758-3E8E85FF6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2383" y="4171108"/>
              <a:ext cx="245455" cy="245455"/>
            </a:xfrm>
            <a:prstGeom prst="rect">
              <a:avLst/>
            </a:prstGeom>
          </p:spPr>
        </p:pic>
        <p:pic>
          <p:nvPicPr>
            <p:cNvPr id="307" name="Graphic 306" descr="Woman with solid fill">
              <a:extLst>
                <a:ext uri="{FF2B5EF4-FFF2-40B4-BE49-F238E27FC236}">
                  <a16:creationId xmlns:a16="http://schemas.microsoft.com/office/drawing/2014/main" id="{E79FE2AB-4A48-7E67-4A5D-6BEEDBAC1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2383" y="3628745"/>
              <a:ext cx="245455" cy="245455"/>
            </a:xfrm>
            <a:prstGeom prst="rect">
              <a:avLst/>
            </a:prstGeom>
          </p:spPr>
        </p:pic>
        <p:pic>
          <p:nvPicPr>
            <p:cNvPr id="308" name="Graphic 307" descr="Man with solid fill">
              <a:extLst>
                <a:ext uri="{FF2B5EF4-FFF2-40B4-BE49-F238E27FC236}">
                  <a16:creationId xmlns:a16="http://schemas.microsoft.com/office/drawing/2014/main" id="{C73EAEEC-427A-B74F-C996-B412F96A9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02383" y="3357563"/>
              <a:ext cx="245455" cy="245455"/>
            </a:xfrm>
            <a:prstGeom prst="rect">
              <a:avLst/>
            </a:prstGeom>
          </p:spPr>
        </p:pic>
        <p:pic>
          <p:nvPicPr>
            <p:cNvPr id="309" name="Graphic 308" descr="Man with solid fill">
              <a:extLst>
                <a:ext uri="{FF2B5EF4-FFF2-40B4-BE49-F238E27FC236}">
                  <a16:creationId xmlns:a16="http://schemas.microsoft.com/office/drawing/2014/main" id="{7CCE4F65-E673-9C7A-CC06-011281FA1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02383" y="4446306"/>
              <a:ext cx="245455" cy="245455"/>
            </a:xfrm>
            <a:prstGeom prst="rect">
              <a:avLst/>
            </a:prstGeom>
          </p:spPr>
        </p:pic>
        <p:pic>
          <p:nvPicPr>
            <p:cNvPr id="310" name="Graphic 309" descr="Woman with solid fill">
              <a:extLst>
                <a:ext uri="{FF2B5EF4-FFF2-40B4-BE49-F238E27FC236}">
                  <a16:creationId xmlns:a16="http://schemas.microsoft.com/office/drawing/2014/main" id="{E2B65647-A3FE-AEDA-0032-33828DEEF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02383" y="5255835"/>
              <a:ext cx="245455" cy="245455"/>
            </a:xfrm>
            <a:prstGeom prst="rect">
              <a:avLst/>
            </a:prstGeom>
          </p:spPr>
        </p:pic>
        <p:pic>
          <p:nvPicPr>
            <p:cNvPr id="311" name="Graphic 310" descr="Man with solid fill">
              <a:extLst>
                <a:ext uri="{FF2B5EF4-FFF2-40B4-BE49-F238E27FC236}">
                  <a16:creationId xmlns:a16="http://schemas.microsoft.com/office/drawing/2014/main" id="{F14D0308-7022-3417-AE61-EBFFC5F44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02383" y="4984654"/>
              <a:ext cx="245455" cy="245455"/>
            </a:xfrm>
            <a:prstGeom prst="rect">
              <a:avLst/>
            </a:prstGeom>
          </p:spPr>
        </p:pic>
        <p:pic>
          <p:nvPicPr>
            <p:cNvPr id="312" name="Graphic 311" descr="Woman with solid fill">
              <a:extLst>
                <a:ext uri="{FF2B5EF4-FFF2-40B4-BE49-F238E27FC236}">
                  <a16:creationId xmlns:a16="http://schemas.microsoft.com/office/drawing/2014/main" id="{EF175392-4F7A-BC9A-4895-4485505A3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502383" y="5798201"/>
              <a:ext cx="245455" cy="245455"/>
            </a:xfrm>
            <a:prstGeom prst="rect">
              <a:avLst/>
            </a:prstGeom>
          </p:spPr>
        </p:pic>
        <p:pic>
          <p:nvPicPr>
            <p:cNvPr id="313" name="Graphic 312" descr="Man with solid fill">
              <a:extLst>
                <a:ext uri="{FF2B5EF4-FFF2-40B4-BE49-F238E27FC236}">
                  <a16:creationId xmlns:a16="http://schemas.microsoft.com/office/drawing/2014/main" id="{42708D79-DF75-9403-ED23-6A7A4D5B6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502383" y="5527017"/>
              <a:ext cx="245455" cy="245455"/>
            </a:xfrm>
            <a:prstGeom prst="rect">
              <a:avLst/>
            </a:prstGeom>
          </p:spPr>
        </p:pic>
        <p:pic>
          <p:nvPicPr>
            <p:cNvPr id="314" name="Graphic 313" descr="Man with solid fill">
              <a:extLst>
                <a:ext uri="{FF2B5EF4-FFF2-40B4-BE49-F238E27FC236}">
                  <a16:creationId xmlns:a16="http://schemas.microsoft.com/office/drawing/2014/main" id="{E1C372ED-198D-6BC0-9802-35FAF6091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02383" y="3899927"/>
              <a:ext cx="245455" cy="245455"/>
            </a:xfrm>
            <a:prstGeom prst="rect">
              <a:avLst/>
            </a:prstGeom>
          </p:spPr>
        </p:pic>
        <p:pic>
          <p:nvPicPr>
            <p:cNvPr id="315" name="Graphic 314" descr="Woman with solid fill">
              <a:extLst>
                <a:ext uri="{FF2B5EF4-FFF2-40B4-BE49-F238E27FC236}">
                  <a16:creationId xmlns:a16="http://schemas.microsoft.com/office/drawing/2014/main" id="{DC047D79-8740-7CAF-8DF3-53857C552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45624" y="4713472"/>
              <a:ext cx="245455" cy="245455"/>
            </a:xfrm>
            <a:prstGeom prst="rect">
              <a:avLst/>
            </a:prstGeom>
          </p:spPr>
        </p:pic>
        <p:pic>
          <p:nvPicPr>
            <p:cNvPr id="316" name="Graphic 315" descr="Woman with solid fill">
              <a:extLst>
                <a:ext uri="{FF2B5EF4-FFF2-40B4-BE49-F238E27FC236}">
                  <a16:creationId xmlns:a16="http://schemas.microsoft.com/office/drawing/2014/main" id="{6BE67DD1-87E4-189D-AEEF-30C930E0D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45624" y="4171108"/>
              <a:ext cx="245455" cy="245455"/>
            </a:xfrm>
            <a:prstGeom prst="rect">
              <a:avLst/>
            </a:prstGeom>
          </p:spPr>
        </p:pic>
        <p:pic>
          <p:nvPicPr>
            <p:cNvPr id="317" name="Graphic 316" descr="Woman with solid fill">
              <a:extLst>
                <a:ext uri="{FF2B5EF4-FFF2-40B4-BE49-F238E27FC236}">
                  <a16:creationId xmlns:a16="http://schemas.microsoft.com/office/drawing/2014/main" id="{873CAA54-7881-904B-94F0-9F13583C0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45624" y="3628745"/>
              <a:ext cx="245455" cy="245455"/>
            </a:xfrm>
            <a:prstGeom prst="rect">
              <a:avLst/>
            </a:prstGeom>
          </p:spPr>
        </p:pic>
        <p:pic>
          <p:nvPicPr>
            <p:cNvPr id="318" name="Graphic 317" descr="Man with solid fill">
              <a:extLst>
                <a:ext uri="{FF2B5EF4-FFF2-40B4-BE49-F238E27FC236}">
                  <a16:creationId xmlns:a16="http://schemas.microsoft.com/office/drawing/2014/main" id="{0DD1012B-3BD5-C376-8CCC-CC43B624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45624" y="3357563"/>
              <a:ext cx="245455" cy="245455"/>
            </a:xfrm>
            <a:prstGeom prst="rect">
              <a:avLst/>
            </a:prstGeom>
          </p:spPr>
        </p:pic>
        <p:pic>
          <p:nvPicPr>
            <p:cNvPr id="319" name="Graphic 318" descr="Man with solid fill">
              <a:extLst>
                <a:ext uri="{FF2B5EF4-FFF2-40B4-BE49-F238E27FC236}">
                  <a16:creationId xmlns:a16="http://schemas.microsoft.com/office/drawing/2014/main" id="{660CAF7B-C42B-BB98-18BE-716E30718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45624" y="4446306"/>
              <a:ext cx="245455" cy="245455"/>
            </a:xfrm>
            <a:prstGeom prst="rect">
              <a:avLst/>
            </a:prstGeom>
          </p:spPr>
        </p:pic>
        <p:pic>
          <p:nvPicPr>
            <p:cNvPr id="320" name="Graphic 319" descr="Woman with solid fill">
              <a:extLst>
                <a:ext uri="{FF2B5EF4-FFF2-40B4-BE49-F238E27FC236}">
                  <a16:creationId xmlns:a16="http://schemas.microsoft.com/office/drawing/2014/main" id="{13A9461B-B74E-47E4-48BB-A78942F4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745624" y="5255835"/>
              <a:ext cx="245455" cy="245455"/>
            </a:xfrm>
            <a:prstGeom prst="rect">
              <a:avLst/>
            </a:prstGeom>
          </p:spPr>
        </p:pic>
        <p:pic>
          <p:nvPicPr>
            <p:cNvPr id="321" name="Graphic 320" descr="Man with solid fill">
              <a:extLst>
                <a:ext uri="{FF2B5EF4-FFF2-40B4-BE49-F238E27FC236}">
                  <a16:creationId xmlns:a16="http://schemas.microsoft.com/office/drawing/2014/main" id="{9E78805D-CC43-5806-DD53-AD44E1945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45624" y="4984654"/>
              <a:ext cx="245455" cy="245455"/>
            </a:xfrm>
            <a:prstGeom prst="rect">
              <a:avLst/>
            </a:prstGeom>
          </p:spPr>
        </p:pic>
        <p:pic>
          <p:nvPicPr>
            <p:cNvPr id="322" name="Graphic 321" descr="Woman with solid fill">
              <a:extLst>
                <a:ext uri="{FF2B5EF4-FFF2-40B4-BE49-F238E27FC236}">
                  <a16:creationId xmlns:a16="http://schemas.microsoft.com/office/drawing/2014/main" id="{08650BE8-24CF-4F4B-2168-A5457E133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745624" y="5798201"/>
              <a:ext cx="245455" cy="245455"/>
            </a:xfrm>
            <a:prstGeom prst="rect">
              <a:avLst/>
            </a:prstGeom>
          </p:spPr>
        </p:pic>
        <p:pic>
          <p:nvPicPr>
            <p:cNvPr id="323" name="Graphic 322" descr="Man with solid fill">
              <a:extLst>
                <a:ext uri="{FF2B5EF4-FFF2-40B4-BE49-F238E27FC236}">
                  <a16:creationId xmlns:a16="http://schemas.microsoft.com/office/drawing/2014/main" id="{9220FBE0-5C24-E1C8-A275-F20138120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745624" y="5527017"/>
              <a:ext cx="245455" cy="245455"/>
            </a:xfrm>
            <a:prstGeom prst="rect">
              <a:avLst/>
            </a:prstGeom>
          </p:spPr>
        </p:pic>
        <p:pic>
          <p:nvPicPr>
            <p:cNvPr id="324" name="Graphic 323" descr="Man with solid fill">
              <a:extLst>
                <a:ext uri="{FF2B5EF4-FFF2-40B4-BE49-F238E27FC236}">
                  <a16:creationId xmlns:a16="http://schemas.microsoft.com/office/drawing/2014/main" id="{9416FE3F-80A5-02B2-A122-3F622580C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745624" y="3899927"/>
              <a:ext cx="245455" cy="245455"/>
            </a:xfrm>
            <a:prstGeom prst="rect">
              <a:avLst/>
            </a:prstGeom>
          </p:spPr>
        </p:pic>
        <p:pic>
          <p:nvPicPr>
            <p:cNvPr id="325" name="Graphic 324" descr="Woman with solid fill">
              <a:extLst>
                <a:ext uri="{FF2B5EF4-FFF2-40B4-BE49-F238E27FC236}">
                  <a16:creationId xmlns:a16="http://schemas.microsoft.com/office/drawing/2014/main" id="{93E069DF-9328-6781-B36A-27F6426FE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8865" y="4713472"/>
              <a:ext cx="245455" cy="245455"/>
            </a:xfrm>
            <a:prstGeom prst="rect">
              <a:avLst/>
            </a:prstGeom>
          </p:spPr>
        </p:pic>
        <p:pic>
          <p:nvPicPr>
            <p:cNvPr id="326" name="Graphic 325" descr="Woman with solid fill">
              <a:extLst>
                <a:ext uri="{FF2B5EF4-FFF2-40B4-BE49-F238E27FC236}">
                  <a16:creationId xmlns:a16="http://schemas.microsoft.com/office/drawing/2014/main" id="{2872947C-9BDF-1F63-960C-6E77EE5AA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8865" y="4171108"/>
              <a:ext cx="245455" cy="245455"/>
            </a:xfrm>
            <a:prstGeom prst="rect">
              <a:avLst/>
            </a:prstGeom>
          </p:spPr>
        </p:pic>
        <p:pic>
          <p:nvPicPr>
            <p:cNvPr id="327" name="Graphic 326" descr="Woman with solid fill">
              <a:extLst>
                <a:ext uri="{FF2B5EF4-FFF2-40B4-BE49-F238E27FC236}">
                  <a16:creationId xmlns:a16="http://schemas.microsoft.com/office/drawing/2014/main" id="{FC1DA091-1FF9-857F-D165-EF1AD8597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8865" y="3628745"/>
              <a:ext cx="245455" cy="245455"/>
            </a:xfrm>
            <a:prstGeom prst="rect">
              <a:avLst/>
            </a:prstGeom>
          </p:spPr>
        </p:pic>
        <p:pic>
          <p:nvPicPr>
            <p:cNvPr id="328" name="Graphic 327" descr="Man with solid fill">
              <a:extLst>
                <a:ext uri="{FF2B5EF4-FFF2-40B4-BE49-F238E27FC236}">
                  <a16:creationId xmlns:a16="http://schemas.microsoft.com/office/drawing/2014/main" id="{1A52F651-7580-EDEB-5312-502DEA751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8865" y="3357563"/>
              <a:ext cx="245455" cy="245455"/>
            </a:xfrm>
            <a:prstGeom prst="rect">
              <a:avLst/>
            </a:prstGeom>
          </p:spPr>
        </p:pic>
        <p:pic>
          <p:nvPicPr>
            <p:cNvPr id="329" name="Graphic 328" descr="Man with solid fill">
              <a:extLst>
                <a:ext uri="{FF2B5EF4-FFF2-40B4-BE49-F238E27FC236}">
                  <a16:creationId xmlns:a16="http://schemas.microsoft.com/office/drawing/2014/main" id="{CC69440A-A546-6DA7-1E12-DCB30AA6B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8865" y="4446306"/>
              <a:ext cx="245455" cy="245455"/>
            </a:xfrm>
            <a:prstGeom prst="rect">
              <a:avLst/>
            </a:prstGeom>
          </p:spPr>
        </p:pic>
        <p:pic>
          <p:nvPicPr>
            <p:cNvPr id="330" name="Graphic 329" descr="Woman with solid fill">
              <a:extLst>
                <a:ext uri="{FF2B5EF4-FFF2-40B4-BE49-F238E27FC236}">
                  <a16:creationId xmlns:a16="http://schemas.microsoft.com/office/drawing/2014/main" id="{74F2C953-E9CC-81F8-C11E-38D5DDC09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988865" y="5255835"/>
              <a:ext cx="245455" cy="245455"/>
            </a:xfrm>
            <a:prstGeom prst="rect">
              <a:avLst/>
            </a:prstGeom>
          </p:spPr>
        </p:pic>
        <p:pic>
          <p:nvPicPr>
            <p:cNvPr id="331" name="Graphic 330" descr="Man with solid fill">
              <a:extLst>
                <a:ext uri="{FF2B5EF4-FFF2-40B4-BE49-F238E27FC236}">
                  <a16:creationId xmlns:a16="http://schemas.microsoft.com/office/drawing/2014/main" id="{6521674B-293F-DB6B-29AC-BACED42A4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8865" y="4984654"/>
              <a:ext cx="245455" cy="245455"/>
            </a:xfrm>
            <a:prstGeom prst="rect">
              <a:avLst/>
            </a:prstGeom>
          </p:spPr>
        </p:pic>
        <p:pic>
          <p:nvPicPr>
            <p:cNvPr id="332" name="Graphic 331" descr="Woman with solid fill">
              <a:extLst>
                <a:ext uri="{FF2B5EF4-FFF2-40B4-BE49-F238E27FC236}">
                  <a16:creationId xmlns:a16="http://schemas.microsoft.com/office/drawing/2014/main" id="{9E1D15A8-BD2D-B863-5151-1EB192F7F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988865" y="5798201"/>
              <a:ext cx="245455" cy="245455"/>
            </a:xfrm>
            <a:prstGeom prst="rect">
              <a:avLst/>
            </a:prstGeom>
          </p:spPr>
        </p:pic>
        <p:pic>
          <p:nvPicPr>
            <p:cNvPr id="333" name="Graphic 332" descr="Man with solid fill">
              <a:extLst>
                <a:ext uri="{FF2B5EF4-FFF2-40B4-BE49-F238E27FC236}">
                  <a16:creationId xmlns:a16="http://schemas.microsoft.com/office/drawing/2014/main" id="{B6B2F71D-160F-656A-D34F-EB814B3D1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988865" y="5527017"/>
              <a:ext cx="245455" cy="245455"/>
            </a:xfrm>
            <a:prstGeom prst="rect">
              <a:avLst/>
            </a:prstGeom>
          </p:spPr>
        </p:pic>
        <p:pic>
          <p:nvPicPr>
            <p:cNvPr id="334" name="Graphic 333" descr="Man with solid fill">
              <a:extLst>
                <a:ext uri="{FF2B5EF4-FFF2-40B4-BE49-F238E27FC236}">
                  <a16:creationId xmlns:a16="http://schemas.microsoft.com/office/drawing/2014/main" id="{0A8F0142-C8F2-1485-DC0E-FC457A22A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988865" y="3899927"/>
              <a:ext cx="245455" cy="245455"/>
            </a:xfrm>
            <a:prstGeom prst="rect">
              <a:avLst/>
            </a:prstGeom>
          </p:spPr>
        </p:pic>
        <p:pic>
          <p:nvPicPr>
            <p:cNvPr id="335" name="Graphic 334" descr="Woman with solid fill">
              <a:extLst>
                <a:ext uri="{FF2B5EF4-FFF2-40B4-BE49-F238E27FC236}">
                  <a16:creationId xmlns:a16="http://schemas.microsoft.com/office/drawing/2014/main" id="{3E569FF3-F774-3BE7-C974-D2B0564A4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32105" y="4713472"/>
              <a:ext cx="245455" cy="245455"/>
            </a:xfrm>
            <a:prstGeom prst="rect">
              <a:avLst/>
            </a:prstGeom>
          </p:spPr>
        </p:pic>
        <p:pic>
          <p:nvPicPr>
            <p:cNvPr id="336" name="Graphic 335" descr="Woman with solid fill">
              <a:extLst>
                <a:ext uri="{FF2B5EF4-FFF2-40B4-BE49-F238E27FC236}">
                  <a16:creationId xmlns:a16="http://schemas.microsoft.com/office/drawing/2014/main" id="{173B671F-F96C-B87F-79ED-C1E575500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32105" y="4171108"/>
              <a:ext cx="245455" cy="245455"/>
            </a:xfrm>
            <a:prstGeom prst="rect">
              <a:avLst/>
            </a:prstGeom>
          </p:spPr>
        </p:pic>
        <p:pic>
          <p:nvPicPr>
            <p:cNvPr id="337" name="Graphic 336" descr="Woman with solid fill">
              <a:extLst>
                <a:ext uri="{FF2B5EF4-FFF2-40B4-BE49-F238E27FC236}">
                  <a16:creationId xmlns:a16="http://schemas.microsoft.com/office/drawing/2014/main" id="{7DB0D8F6-9902-759F-1EFD-B94E696D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32105" y="3628745"/>
              <a:ext cx="245455" cy="245455"/>
            </a:xfrm>
            <a:prstGeom prst="rect">
              <a:avLst/>
            </a:prstGeom>
          </p:spPr>
        </p:pic>
        <p:pic>
          <p:nvPicPr>
            <p:cNvPr id="338" name="Graphic 337" descr="Man with solid fill">
              <a:extLst>
                <a:ext uri="{FF2B5EF4-FFF2-40B4-BE49-F238E27FC236}">
                  <a16:creationId xmlns:a16="http://schemas.microsoft.com/office/drawing/2014/main" id="{BB292E14-8843-195A-21E7-DB79F1203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32105" y="3357563"/>
              <a:ext cx="245455" cy="245455"/>
            </a:xfrm>
            <a:prstGeom prst="rect">
              <a:avLst/>
            </a:prstGeom>
          </p:spPr>
        </p:pic>
        <p:pic>
          <p:nvPicPr>
            <p:cNvPr id="339" name="Graphic 338" descr="Man with solid fill">
              <a:extLst>
                <a:ext uri="{FF2B5EF4-FFF2-40B4-BE49-F238E27FC236}">
                  <a16:creationId xmlns:a16="http://schemas.microsoft.com/office/drawing/2014/main" id="{344D6D5F-2434-E3D0-DDB3-3E32DA72B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32105" y="4446306"/>
              <a:ext cx="245455" cy="245455"/>
            </a:xfrm>
            <a:prstGeom prst="rect">
              <a:avLst/>
            </a:prstGeom>
          </p:spPr>
        </p:pic>
        <p:pic>
          <p:nvPicPr>
            <p:cNvPr id="340" name="Graphic 339" descr="Woman with solid fill">
              <a:extLst>
                <a:ext uri="{FF2B5EF4-FFF2-40B4-BE49-F238E27FC236}">
                  <a16:creationId xmlns:a16="http://schemas.microsoft.com/office/drawing/2014/main" id="{97D5DC39-5FE7-7A91-60C7-400692425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232105" y="5255835"/>
              <a:ext cx="245455" cy="245455"/>
            </a:xfrm>
            <a:prstGeom prst="rect">
              <a:avLst/>
            </a:prstGeom>
          </p:spPr>
        </p:pic>
        <p:pic>
          <p:nvPicPr>
            <p:cNvPr id="341" name="Graphic 340" descr="Man with solid fill">
              <a:extLst>
                <a:ext uri="{FF2B5EF4-FFF2-40B4-BE49-F238E27FC236}">
                  <a16:creationId xmlns:a16="http://schemas.microsoft.com/office/drawing/2014/main" id="{B9EB447C-DF7E-6100-2580-D9A7F8D5F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32105" y="4984654"/>
              <a:ext cx="245455" cy="245455"/>
            </a:xfrm>
            <a:prstGeom prst="rect">
              <a:avLst/>
            </a:prstGeom>
          </p:spPr>
        </p:pic>
        <p:pic>
          <p:nvPicPr>
            <p:cNvPr id="342" name="Graphic 341" descr="Woman with solid fill">
              <a:extLst>
                <a:ext uri="{FF2B5EF4-FFF2-40B4-BE49-F238E27FC236}">
                  <a16:creationId xmlns:a16="http://schemas.microsoft.com/office/drawing/2014/main" id="{BA542C6B-DFC0-4049-6320-0232326E7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232105" y="5798201"/>
              <a:ext cx="245455" cy="245455"/>
            </a:xfrm>
            <a:prstGeom prst="rect">
              <a:avLst/>
            </a:prstGeom>
          </p:spPr>
        </p:pic>
        <p:pic>
          <p:nvPicPr>
            <p:cNvPr id="343" name="Graphic 342" descr="Man with solid fill">
              <a:extLst>
                <a:ext uri="{FF2B5EF4-FFF2-40B4-BE49-F238E27FC236}">
                  <a16:creationId xmlns:a16="http://schemas.microsoft.com/office/drawing/2014/main" id="{9B9FD8F6-7D1F-B062-7959-C3017D407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232105" y="5527017"/>
              <a:ext cx="245455" cy="245455"/>
            </a:xfrm>
            <a:prstGeom prst="rect">
              <a:avLst/>
            </a:prstGeom>
          </p:spPr>
        </p:pic>
        <p:pic>
          <p:nvPicPr>
            <p:cNvPr id="344" name="Graphic 343" descr="Man with solid fill">
              <a:extLst>
                <a:ext uri="{FF2B5EF4-FFF2-40B4-BE49-F238E27FC236}">
                  <a16:creationId xmlns:a16="http://schemas.microsoft.com/office/drawing/2014/main" id="{E37E63DC-2430-BB69-F5C0-52265F6D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232105" y="3899927"/>
              <a:ext cx="245455" cy="245455"/>
            </a:xfrm>
            <a:prstGeom prst="rect">
              <a:avLst/>
            </a:prstGeom>
          </p:spPr>
        </p:pic>
        <p:pic>
          <p:nvPicPr>
            <p:cNvPr id="345" name="Graphic 344" descr="Woman with solid fill">
              <a:extLst>
                <a:ext uri="{FF2B5EF4-FFF2-40B4-BE49-F238E27FC236}">
                  <a16:creationId xmlns:a16="http://schemas.microsoft.com/office/drawing/2014/main" id="{D92091EF-715D-FECA-E50A-EEBF6F813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75346" y="4713472"/>
              <a:ext cx="245455" cy="245455"/>
            </a:xfrm>
            <a:prstGeom prst="rect">
              <a:avLst/>
            </a:prstGeom>
          </p:spPr>
        </p:pic>
        <p:pic>
          <p:nvPicPr>
            <p:cNvPr id="346" name="Graphic 345" descr="Woman with solid fill">
              <a:extLst>
                <a:ext uri="{FF2B5EF4-FFF2-40B4-BE49-F238E27FC236}">
                  <a16:creationId xmlns:a16="http://schemas.microsoft.com/office/drawing/2014/main" id="{A698B158-3C35-9E3A-B0F0-77D77C12B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75346" y="4171108"/>
              <a:ext cx="245455" cy="245455"/>
            </a:xfrm>
            <a:prstGeom prst="rect">
              <a:avLst/>
            </a:prstGeom>
          </p:spPr>
        </p:pic>
        <p:pic>
          <p:nvPicPr>
            <p:cNvPr id="347" name="Graphic 346" descr="Woman with solid fill">
              <a:extLst>
                <a:ext uri="{FF2B5EF4-FFF2-40B4-BE49-F238E27FC236}">
                  <a16:creationId xmlns:a16="http://schemas.microsoft.com/office/drawing/2014/main" id="{9115B864-391D-732A-BCE8-22D695D7C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75346" y="3628745"/>
              <a:ext cx="245455" cy="245455"/>
            </a:xfrm>
            <a:prstGeom prst="rect">
              <a:avLst/>
            </a:prstGeom>
          </p:spPr>
        </p:pic>
        <p:pic>
          <p:nvPicPr>
            <p:cNvPr id="348" name="Graphic 347" descr="Man with solid fill">
              <a:extLst>
                <a:ext uri="{FF2B5EF4-FFF2-40B4-BE49-F238E27FC236}">
                  <a16:creationId xmlns:a16="http://schemas.microsoft.com/office/drawing/2014/main" id="{0E563E2A-5FD6-FE1D-F7ED-33359EF5D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5346" y="3357563"/>
              <a:ext cx="245455" cy="245455"/>
            </a:xfrm>
            <a:prstGeom prst="rect">
              <a:avLst/>
            </a:prstGeom>
          </p:spPr>
        </p:pic>
        <p:pic>
          <p:nvPicPr>
            <p:cNvPr id="349" name="Graphic 348" descr="Man with solid fill">
              <a:extLst>
                <a:ext uri="{FF2B5EF4-FFF2-40B4-BE49-F238E27FC236}">
                  <a16:creationId xmlns:a16="http://schemas.microsoft.com/office/drawing/2014/main" id="{0008A751-C940-3616-ECE0-AAF3DBA92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5346" y="4446306"/>
              <a:ext cx="245455" cy="245455"/>
            </a:xfrm>
            <a:prstGeom prst="rect">
              <a:avLst/>
            </a:prstGeom>
          </p:spPr>
        </p:pic>
        <p:pic>
          <p:nvPicPr>
            <p:cNvPr id="350" name="Graphic 349" descr="Woman with solid fill">
              <a:extLst>
                <a:ext uri="{FF2B5EF4-FFF2-40B4-BE49-F238E27FC236}">
                  <a16:creationId xmlns:a16="http://schemas.microsoft.com/office/drawing/2014/main" id="{20429B54-45AA-CCCF-1D66-6D6536B47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475346" y="5255835"/>
              <a:ext cx="245455" cy="245455"/>
            </a:xfrm>
            <a:prstGeom prst="rect">
              <a:avLst/>
            </a:prstGeom>
          </p:spPr>
        </p:pic>
        <p:pic>
          <p:nvPicPr>
            <p:cNvPr id="351" name="Graphic 350" descr="Man with solid fill">
              <a:extLst>
                <a:ext uri="{FF2B5EF4-FFF2-40B4-BE49-F238E27FC236}">
                  <a16:creationId xmlns:a16="http://schemas.microsoft.com/office/drawing/2014/main" id="{BE9503E3-C49F-AA54-4022-781E6E045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5346" y="4984654"/>
              <a:ext cx="245455" cy="245455"/>
            </a:xfrm>
            <a:prstGeom prst="rect">
              <a:avLst/>
            </a:prstGeom>
          </p:spPr>
        </p:pic>
        <p:pic>
          <p:nvPicPr>
            <p:cNvPr id="352" name="Graphic 351" descr="Woman with solid fill">
              <a:extLst>
                <a:ext uri="{FF2B5EF4-FFF2-40B4-BE49-F238E27FC236}">
                  <a16:creationId xmlns:a16="http://schemas.microsoft.com/office/drawing/2014/main" id="{81D2B038-3F56-C5FA-FF52-E336F19D0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475346" y="5798201"/>
              <a:ext cx="245455" cy="245455"/>
            </a:xfrm>
            <a:prstGeom prst="rect">
              <a:avLst/>
            </a:prstGeom>
          </p:spPr>
        </p:pic>
        <p:pic>
          <p:nvPicPr>
            <p:cNvPr id="353" name="Graphic 352" descr="Man with solid fill">
              <a:extLst>
                <a:ext uri="{FF2B5EF4-FFF2-40B4-BE49-F238E27FC236}">
                  <a16:creationId xmlns:a16="http://schemas.microsoft.com/office/drawing/2014/main" id="{52E0F9AE-4B4D-940B-539E-FF31F9724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475346" y="5527017"/>
              <a:ext cx="245455" cy="245455"/>
            </a:xfrm>
            <a:prstGeom prst="rect">
              <a:avLst/>
            </a:prstGeom>
          </p:spPr>
        </p:pic>
        <p:pic>
          <p:nvPicPr>
            <p:cNvPr id="354" name="Graphic 353" descr="Man with solid fill">
              <a:extLst>
                <a:ext uri="{FF2B5EF4-FFF2-40B4-BE49-F238E27FC236}">
                  <a16:creationId xmlns:a16="http://schemas.microsoft.com/office/drawing/2014/main" id="{3B4E94E5-4417-194D-2D91-B44E4D3AD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75346" y="3899927"/>
              <a:ext cx="245455" cy="245455"/>
            </a:xfrm>
            <a:prstGeom prst="rect">
              <a:avLst/>
            </a:prstGeom>
          </p:spPr>
        </p:pic>
        <p:pic>
          <p:nvPicPr>
            <p:cNvPr id="355" name="Graphic 354" descr="Woman with solid fill">
              <a:extLst>
                <a:ext uri="{FF2B5EF4-FFF2-40B4-BE49-F238E27FC236}">
                  <a16:creationId xmlns:a16="http://schemas.microsoft.com/office/drawing/2014/main" id="{E0D7A4EF-927E-3000-9789-931C0DCD1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18587" y="4713472"/>
              <a:ext cx="245455" cy="245455"/>
            </a:xfrm>
            <a:prstGeom prst="rect">
              <a:avLst/>
            </a:prstGeom>
          </p:spPr>
        </p:pic>
        <p:pic>
          <p:nvPicPr>
            <p:cNvPr id="356" name="Graphic 355" descr="Woman with solid fill">
              <a:extLst>
                <a:ext uri="{FF2B5EF4-FFF2-40B4-BE49-F238E27FC236}">
                  <a16:creationId xmlns:a16="http://schemas.microsoft.com/office/drawing/2014/main" id="{4FBAC7A8-8FF2-A108-2DDD-8AD32C44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18587" y="4171108"/>
              <a:ext cx="245455" cy="245455"/>
            </a:xfrm>
            <a:prstGeom prst="rect">
              <a:avLst/>
            </a:prstGeom>
          </p:spPr>
        </p:pic>
        <p:pic>
          <p:nvPicPr>
            <p:cNvPr id="357" name="Graphic 356" descr="Woman with solid fill">
              <a:extLst>
                <a:ext uri="{FF2B5EF4-FFF2-40B4-BE49-F238E27FC236}">
                  <a16:creationId xmlns:a16="http://schemas.microsoft.com/office/drawing/2014/main" id="{73FA7397-E7FC-CAC8-FA46-C199179CA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18587" y="3628745"/>
              <a:ext cx="245455" cy="245455"/>
            </a:xfrm>
            <a:prstGeom prst="rect">
              <a:avLst/>
            </a:prstGeom>
          </p:spPr>
        </p:pic>
        <p:pic>
          <p:nvPicPr>
            <p:cNvPr id="358" name="Graphic 357" descr="Man with solid fill">
              <a:extLst>
                <a:ext uri="{FF2B5EF4-FFF2-40B4-BE49-F238E27FC236}">
                  <a16:creationId xmlns:a16="http://schemas.microsoft.com/office/drawing/2014/main" id="{D6A53E1E-AD0D-0579-D2C5-1570EB9B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8587" y="3357563"/>
              <a:ext cx="245455" cy="245455"/>
            </a:xfrm>
            <a:prstGeom prst="rect">
              <a:avLst/>
            </a:prstGeom>
          </p:spPr>
        </p:pic>
        <p:pic>
          <p:nvPicPr>
            <p:cNvPr id="359" name="Graphic 358" descr="Man with solid fill">
              <a:extLst>
                <a:ext uri="{FF2B5EF4-FFF2-40B4-BE49-F238E27FC236}">
                  <a16:creationId xmlns:a16="http://schemas.microsoft.com/office/drawing/2014/main" id="{29B1DD49-394F-0305-1324-1CBE6269D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8587" y="4446306"/>
              <a:ext cx="245455" cy="245455"/>
            </a:xfrm>
            <a:prstGeom prst="rect">
              <a:avLst/>
            </a:prstGeom>
          </p:spPr>
        </p:pic>
        <p:pic>
          <p:nvPicPr>
            <p:cNvPr id="360" name="Graphic 359" descr="Woman with solid fill">
              <a:extLst>
                <a:ext uri="{FF2B5EF4-FFF2-40B4-BE49-F238E27FC236}">
                  <a16:creationId xmlns:a16="http://schemas.microsoft.com/office/drawing/2014/main" id="{BE39816A-913E-A15E-5D66-91F1C1F02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718587" y="5255835"/>
              <a:ext cx="245455" cy="245455"/>
            </a:xfrm>
            <a:prstGeom prst="rect">
              <a:avLst/>
            </a:prstGeom>
          </p:spPr>
        </p:pic>
        <p:pic>
          <p:nvPicPr>
            <p:cNvPr id="361" name="Graphic 360" descr="Man with solid fill">
              <a:extLst>
                <a:ext uri="{FF2B5EF4-FFF2-40B4-BE49-F238E27FC236}">
                  <a16:creationId xmlns:a16="http://schemas.microsoft.com/office/drawing/2014/main" id="{2217A1E0-57D1-A08A-E2C5-0EBC20CB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8587" y="4984654"/>
              <a:ext cx="245455" cy="245455"/>
            </a:xfrm>
            <a:prstGeom prst="rect">
              <a:avLst/>
            </a:prstGeom>
          </p:spPr>
        </p:pic>
        <p:pic>
          <p:nvPicPr>
            <p:cNvPr id="362" name="Graphic 361" descr="Woman with solid fill">
              <a:extLst>
                <a:ext uri="{FF2B5EF4-FFF2-40B4-BE49-F238E27FC236}">
                  <a16:creationId xmlns:a16="http://schemas.microsoft.com/office/drawing/2014/main" id="{10ECA676-A37C-DED1-298D-23302F592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718587" y="5798201"/>
              <a:ext cx="245455" cy="245455"/>
            </a:xfrm>
            <a:prstGeom prst="rect">
              <a:avLst/>
            </a:prstGeom>
          </p:spPr>
        </p:pic>
        <p:pic>
          <p:nvPicPr>
            <p:cNvPr id="363" name="Graphic 362" descr="Man with solid fill">
              <a:extLst>
                <a:ext uri="{FF2B5EF4-FFF2-40B4-BE49-F238E27FC236}">
                  <a16:creationId xmlns:a16="http://schemas.microsoft.com/office/drawing/2014/main" id="{4EFF2173-BC27-6EE1-910D-515CA8A2A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718587" y="5527017"/>
              <a:ext cx="245455" cy="245455"/>
            </a:xfrm>
            <a:prstGeom prst="rect">
              <a:avLst/>
            </a:prstGeom>
          </p:spPr>
        </p:pic>
        <p:pic>
          <p:nvPicPr>
            <p:cNvPr id="364" name="Graphic 363" descr="Man with solid fill">
              <a:extLst>
                <a:ext uri="{FF2B5EF4-FFF2-40B4-BE49-F238E27FC236}">
                  <a16:creationId xmlns:a16="http://schemas.microsoft.com/office/drawing/2014/main" id="{E58ED6C7-3BB1-330A-4C7A-175A682AC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718587" y="3899927"/>
              <a:ext cx="245455" cy="245455"/>
            </a:xfrm>
            <a:prstGeom prst="rect">
              <a:avLst/>
            </a:prstGeom>
          </p:spPr>
        </p:pic>
        <p:pic>
          <p:nvPicPr>
            <p:cNvPr id="365" name="Graphic 364" descr="Woman with solid fill">
              <a:extLst>
                <a:ext uri="{FF2B5EF4-FFF2-40B4-BE49-F238E27FC236}">
                  <a16:creationId xmlns:a16="http://schemas.microsoft.com/office/drawing/2014/main" id="{D207807C-ECD2-4B6F-6153-D5FF7ABE4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61828" y="4713472"/>
              <a:ext cx="245455" cy="245455"/>
            </a:xfrm>
            <a:prstGeom prst="rect">
              <a:avLst/>
            </a:prstGeom>
          </p:spPr>
        </p:pic>
        <p:pic>
          <p:nvPicPr>
            <p:cNvPr id="366" name="Graphic 365" descr="Woman with solid fill">
              <a:extLst>
                <a:ext uri="{FF2B5EF4-FFF2-40B4-BE49-F238E27FC236}">
                  <a16:creationId xmlns:a16="http://schemas.microsoft.com/office/drawing/2014/main" id="{D29B89BC-69F7-4FE3-4FE5-1C0CBA5AB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61828" y="4171108"/>
              <a:ext cx="245455" cy="245455"/>
            </a:xfrm>
            <a:prstGeom prst="rect">
              <a:avLst/>
            </a:prstGeom>
          </p:spPr>
        </p:pic>
        <p:pic>
          <p:nvPicPr>
            <p:cNvPr id="367" name="Graphic 366" descr="Woman with solid fill">
              <a:extLst>
                <a:ext uri="{FF2B5EF4-FFF2-40B4-BE49-F238E27FC236}">
                  <a16:creationId xmlns:a16="http://schemas.microsoft.com/office/drawing/2014/main" id="{32FAEAA5-954E-6932-A167-FF2CB01CC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61828" y="3628745"/>
              <a:ext cx="245455" cy="245455"/>
            </a:xfrm>
            <a:prstGeom prst="rect">
              <a:avLst/>
            </a:prstGeom>
          </p:spPr>
        </p:pic>
        <p:pic>
          <p:nvPicPr>
            <p:cNvPr id="368" name="Graphic 367" descr="Man with solid fill">
              <a:extLst>
                <a:ext uri="{FF2B5EF4-FFF2-40B4-BE49-F238E27FC236}">
                  <a16:creationId xmlns:a16="http://schemas.microsoft.com/office/drawing/2014/main" id="{0EE2920F-0E50-958A-A8C6-615D087B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61828" y="3357563"/>
              <a:ext cx="245455" cy="245455"/>
            </a:xfrm>
            <a:prstGeom prst="rect">
              <a:avLst/>
            </a:prstGeom>
          </p:spPr>
        </p:pic>
        <p:pic>
          <p:nvPicPr>
            <p:cNvPr id="369" name="Graphic 368" descr="Man with solid fill">
              <a:extLst>
                <a:ext uri="{FF2B5EF4-FFF2-40B4-BE49-F238E27FC236}">
                  <a16:creationId xmlns:a16="http://schemas.microsoft.com/office/drawing/2014/main" id="{46845627-5C0A-6248-B788-819391AAE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61828" y="4446306"/>
              <a:ext cx="245455" cy="245455"/>
            </a:xfrm>
            <a:prstGeom prst="rect">
              <a:avLst/>
            </a:prstGeom>
          </p:spPr>
        </p:pic>
        <p:pic>
          <p:nvPicPr>
            <p:cNvPr id="370" name="Graphic 369" descr="Woman with solid fill">
              <a:extLst>
                <a:ext uri="{FF2B5EF4-FFF2-40B4-BE49-F238E27FC236}">
                  <a16:creationId xmlns:a16="http://schemas.microsoft.com/office/drawing/2014/main" id="{D7FFD9AF-AAF6-BB0D-91A1-7911E2718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961828" y="5255835"/>
              <a:ext cx="245455" cy="245455"/>
            </a:xfrm>
            <a:prstGeom prst="rect">
              <a:avLst/>
            </a:prstGeom>
          </p:spPr>
        </p:pic>
        <p:pic>
          <p:nvPicPr>
            <p:cNvPr id="371" name="Graphic 370" descr="Man with solid fill">
              <a:extLst>
                <a:ext uri="{FF2B5EF4-FFF2-40B4-BE49-F238E27FC236}">
                  <a16:creationId xmlns:a16="http://schemas.microsoft.com/office/drawing/2014/main" id="{FE4869DF-C053-EB60-411C-D5411EC31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61828" y="4984654"/>
              <a:ext cx="245455" cy="245455"/>
            </a:xfrm>
            <a:prstGeom prst="rect">
              <a:avLst/>
            </a:prstGeom>
          </p:spPr>
        </p:pic>
        <p:pic>
          <p:nvPicPr>
            <p:cNvPr id="372" name="Graphic 371" descr="Woman with solid fill">
              <a:extLst>
                <a:ext uri="{FF2B5EF4-FFF2-40B4-BE49-F238E27FC236}">
                  <a16:creationId xmlns:a16="http://schemas.microsoft.com/office/drawing/2014/main" id="{AA25B324-97B4-8926-C259-99EDF62F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2961828" y="5798201"/>
              <a:ext cx="245455" cy="245455"/>
            </a:xfrm>
            <a:prstGeom prst="rect">
              <a:avLst/>
            </a:prstGeom>
          </p:spPr>
        </p:pic>
        <p:pic>
          <p:nvPicPr>
            <p:cNvPr id="373" name="Graphic 372" descr="Man with solid fill">
              <a:extLst>
                <a:ext uri="{FF2B5EF4-FFF2-40B4-BE49-F238E27FC236}">
                  <a16:creationId xmlns:a16="http://schemas.microsoft.com/office/drawing/2014/main" id="{73D1C244-C9DC-A9DD-9C4D-3C361A417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2961828" y="5527017"/>
              <a:ext cx="245455" cy="245455"/>
            </a:xfrm>
            <a:prstGeom prst="rect">
              <a:avLst/>
            </a:prstGeom>
          </p:spPr>
        </p:pic>
        <p:pic>
          <p:nvPicPr>
            <p:cNvPr id="374" name="Graphic 373" descr="Man with solid fill">
              <a:extLst>
                <a:ext uri="{FF2B5EF4-FFF2-40B4-BE49-F238E27FC236}">
                  <a16:creationId xmlns:a16="http://schemas.microsoft.com/office/drawing/2014/main" id="{5C301CA8-FA3A-B8D3-2C95-4DA810AD8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961828" y="3899927"/>
              <a:ext cx="245455" cy="245455"/>
            </a:xfrm>
            <a:prstGeom prst="rect">
              <a:avLst/>
            </a:prstGeom>
          </p:spPr>
        </p:pic>
        <p:pic>
          <p:nvPicPr>
            <p:cNvPr id="375" name="Graphic 374" descr="Woman with solid fill">
              <a:extLst>
                <a:ext uri="{FF2B5EF4-FFF2-40B4-BE49-F238E27FC236}">
                  <a16:creationId xmlns:a16="http://schemas.microsoft.com/office/drawing/2014/main" id="{852C4FFE-5309-EA5D-1064-F6749D623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5064" y="4713472"/>
              <a:ext cx="245455" cy="245455"/>
            </a:xfrm>
            <a:prstGeom prst="rect">
              <a:avLst/>
            </a:prstGeom>
          </p:spPr>
        </p:pic>
        <p:pic>
          <p:nvPicPr>
            <p:cNvPr id="376" name="Graphic 375" descr="Woman with solid fill">
              <a:extLst>
                <a:ext uri="{FF2B5EF4-FFF2-40B4-BE49-F238E27FC236}">
                  <a16:creationId xmlns:a16="http://schemas.microsoft.com/office/drawing/2014/main" id="{71CDBE32-5DA3-92FC-693A-D0D361D24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5064" y="4171108"/>
              <a:ext cx="245455" cy="245455"/>
            </a:xfrm>
            <a:prstGeom prst="rect">
              <a:avLst/>
            </a:prstGeom>
          </p:spPr>
        </p:pic>
        <p:pic>
          <p:nvPicPr>
            <p:cNvPr id="377" name="Graphic 376" descr="Woman with solid fill">
              <a:extLst>
                <a:ext uri="{FF2B5EF4-FFF2-40B4-BE49-F238E27FC236}">
                  <a16:creationId xmlns:a16="http://schemas.microsoft.com/office/drawing/2014/main" id="{A22800F2-F95E-8BB0-6C3F-15B9487AB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5064" y="3628745"/>
              <a:ext cx="245455" cy="245455"/>
            </a:xfrm>
            <a:prstGeom prst="rect">
              <a:avLst/>
            </a:prstGeom>
          </p:spPr>
        </p:pic>
        <p:pic>
          <p:nvPicPr>
            <p:cNvPr id="378" name="Graphic 377" descr="Man with solid fill">
              <a:extLst>
                <a:ext uri="{FF2B5EF4-FFF2-40B4-BE49-F238E27FC236}">
                  <a16:creationId xmlns:a16="http://schemas.microsoft.com/office/drawing/2014/main" id="{EF608BFF-DCFF-71DB-87F9-FB967A4A9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05064" y="3357563"/>
              <a:ext cx="245455" cy="245455"/>
            </a:xfrm>
            <a:prstGeom prst="rect">
              <a:avLst/>
            </a:prstGeom>
          </p:spPr>
        </p:pic>
        <p:pic>
          <p:nvPicPr>
            <p:cNvPr id="379" name="Graphic 378" descr="Man with solid fill">
              <a:extLst>
                <a:ext uri="{FF2B5EF4-FFF2-40B4-BE49-F238E27FC236}">
                  <a16:creationId xmlns:a16="http://schemas.microsoft.com/office/drawing/2014/main" id="{707BEF13-905D-FB1E-87D7-768E85596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05064" y="4446306"/>
              <a:ext cx="245455" cy="245455"/>
            </a:xfrm>
            <a:prstGeom prst="rect">
              <a:avLst/>
            </a:prstGeom>
          </p:spPr>
        </p:pic>
        <p:pic>
          <p:nvPicPr>
            <p:cNvPr id="380" name="Graphic 379" descr="Woman with solid fill">
              <a:extLst>
                <a:ext uri="{FF2B5EF4-FFF2-40B4-BE49-F238E27FC236}">
                  <a16:creationId xmlns:a16="http://schemas.microsoft.com/office/drawing/2014/main" id="{81F14E5F-0FE7-BC4A-6D37-86E6ED2DC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205064" y="5255835"/>
              <a:ext cx="245455" cy="245455"/>
            </a:xfrm>
            <a:prstGeom prst="rect">
              <a:avLst/>
            </a:prstGeom>
          </p:spPr>
        </p:pic>
        <p:pic>
          <p:nvPicPr>
            <p:cNvPr id="381" name="Graphic 380" descr="Man with solid fill">
              <a:extLst>
                <a:ext uri="{FF2B5EF4-FFF2-40B4-BE49-F238E27FC236}">
                  <a16:creationId xmlns:a16="http://schemas.microsoft.com/office/drawing/2014/main" id="{8586FFF4-9C6E-1528-03D1-44F1837D8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05064" y="4984654"/>
              <a:ext cx="245455" cy="245455"/>
            </a:xfrm>
            <a:prstGeom prst="rect">
              <a:avLst/>
            </a:prstGeom>
          </p:spPr>
        </p:pic>
        <p:pic>
          <p:nvPicPr>
            <p:cNvPr id="382" name="Graphic 381" descr="Woman with solid fill">
              <a:extLst>
                <a:ext uri="{FF2B5EF4-FFF2-40B4-BE49-F238E27FC236}">
                  <a16:creationId xmlns:a16="http://schemas.microsoft.com/office/drawing/2014/main" id="{384F4B64-A2AD-B105-F959-AFE39887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05064" y="5798201"/>
              <a:ext cx="245455" cy="245455"/>
            </a:xfrm>
            <a:prstGeom prst="rect">
              <a:avLst/>
            </a:prstGeom>
          </p:spPr>
        </p:pic>
        <p:pic>
          <p:nvPicPr>
            <p:cNvPr id="383" name="Graphic 382" descr="Man with solid fill">
              <a:extLst>
                <a:ext uri="{FF2B5EF4-FFF2-40B4-BE49-F238E27FC236}">
                  <a16:creationId xmlns:a16="http://schemas.microsoft.com/office/drawing/2014/main" id="{3ECFB8A4-055F-4C41-C26A-EC46C6DA1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3205064" y="5527017"/>
              <a:ext cx="245455" cy="245455"/>
            </a:xfrm>
            <a:prstGeom prst="rect">
              <a:avLst/>
            </a:prstGeom>
          </p:spPr>
        </p:pic>
        <p:pic>
          <p:nvPicPr>
            <p:cNvPr id="384" name="Graphic 383" descr="Man with solid fill">
              <a:extLst>
                <a:ext uri="{FF2B5EF4-FFF2-40B4-BE49-F238E27FC236}">
                  <a16:creationId xmlns:a16="http://schemas.microsoft.com/office/drawing/2014/main" id="{2CA0EC7B-3B12-8AD6-92E1-37D6DAB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05064" y="3899927"/>
              <a:ext cx="245455" cy="245455"/>
            </a:xfrm>
            <a:prstGeom prst="rect">
              <a:avLst/>
            </a:prstGeom>
          </p:spPr>
        </p:pic>
      </p:grpSp>
      <p:sp>
        <p:nvSpPr>
          <p:cNvPr id="388" name="TextBox 387">
            <a:extLst>
              <a:ext uri="{FF2B5EF4-FFF2-40B4-BE49-F238E27FC236}">
                <a16:creationId xmlns:a16="http://schemas.microsoft.com/office/drawing/2014/main" id="{88B230ED-583F-E0C6-960D-574D6259E5B1}"/>
              </a:ext>
            </a:extLst>
          </p:cNvPr>
          <p:cNvSpPr txBox="1"/>
          <p:nvPr/>
        </p:nvSpPr>
        <p:spPr>
          <a:xfrm>
            <a:off x="695325" y="2788521"/>
            <a:ext cx="266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Creencia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Inicial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721A7D71-20E7-3962-F57D-27E6057EB311}"/>
              </a:ext>
            </a:extLst>
          </p:cNvPr>
          <p:cNvSpPr txBox="1"/>
          <p:nvPr/>
        </p:nvSpPr>
        <p:spPr>
          <a:xfrm>
            <a:off x="695325" y="2997200"/>
            <a:ext cx="26680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(</a:t>
            </a:r>
            <a:r>
              <a:rPr lang="en-US" sz="1000" i="1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apriori</a:t>
            </a:r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)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EA0C8B37-7761-5943-8829-AA2B2CE32408}"/>
              </a:ext>
            </a:extLst>
          </p:cNvPr>
          <p:cNvSpPr txBox="1"/>
          <p:nvPr/>
        </p:nvSpPr>
        <p:spPr>
          <a:xfrm>
            <a:off x="4627601" y="2788521"/>
            <a:ext cx="266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Evidencia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1981C5BA-A335-44D1-B7C0-9FD116E0BC17}"/>
              </a:ext>
            </a:extLst>
          </p:cNvPr>
          <p:cNvSpPr txBox="1"/>
          <p:nvPr/>
        </p:nvSpPr>
        <p:spPr>
          <a:xfrm>
            <a:off x="4627601" y="2997200"/>
            <a:ext cx="26680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(</a:t>
            </a:r>
            <a:r>
              <a:rPr lang="en-US" sz="1000" i="1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versosimilitud</a:t>
            </a:r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)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7BCEE4BB-EC50-3059-0FA7-5A8EBF605F09}"/>
              </a:ext>
            </a:extLst>
          </p:cNvPr>
          <p:cNvSpPr txBox="1"/>
          <p:nvPr/>
        </p:nvSpPr>
        <p:spPr>
          <a:xfrm>
            <a:off x="8688388" y="2788521"/>
            <a:ext cx="284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Creencia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Actualizada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895A782B-A9E3-5B6E-D8F8-BE2B93705DB6}"/>
              </a:ext>
            </a:extLst>
          </p:cNvPr>
          <p:cNvSpPr txBox="1"/>
          <p:nvPr/>
        </p:nvSpPr>
        <p:spPr>
          <a:xfrm>
            <a:off x="8688388" y="2997200"/>
            <a:ext cx="28448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i="1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(posterior)</a:t>
            </a:r>
          </a:p>
        </p:txBody>
      </p:sp>
    </p:spTree>
    <p:extLst>
      <p:ext uri="{BB962C8B-B14F-4D97-AF65-F5344CB8AC3E}">
        <p14:creationId xmlns:p14="http://schemas.microsoft.com/office/powerpoint/2010/main" val="389431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BD073EB-38B7-6370-6AB5-AD2C3D9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2060574"/>
            <a:ext cx="11046159" cy="4105275"/>
          </a:xfrm>
        </p:spPr>
        <p:txBody>
          <a:bodyPr>
            <a:normAutofit/>
          </a:bodyPr>
          <a:lstStyle/>
          <a:p>
            <a:r>
              <a:rPr lang="en-US" sz="1600" dirty="0"/>
              <a:t>Es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técnica</a:t>
            </a:r>
            <a:r>
              <a:rPr lang="en-US" sz="1600" dirty="0"/>
              <a:t> de </a:t>
            </a:r>
            <a:r>
              <a:rPr lang="en-US" sz="1600" dirty="0" err="1"/>
              <a:t>clasificación</a:t>
            </a:r>
            <a:r>
              <a:rPr lang="en-US" sz="1600" dirty="0"/>
              <a:t> </a:t>
            </a:r>
            <a:r>
              <a:rPr lang="en-US" sz="1600" dirty="0" err="1"/>
              <a:t>estadística</a:t>
            </a:r>
            <a:r>
              <a:rPr lang="en-US" sz="1600" dirty="0"/>
              <a:t> </a:t>
            </a:r>
            <a:r>
              <a:rPr lang="en-US" sz="1600" dirty="0" err="1"/>
              <a:t>basada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Teorema</a:t>
            </a:r>
            <a:r>
              <a:rPr lang="en-US" sz="1600" dirty="0"/>
              <a:t> de Bayes.</a:t>
            </a:r>
          </a:p>
          <a:p>
            <a:endParaRPr lang="en-US" sz="1600" dirty="0"/>
          </a:p>
          <a:p>
            <a:r>
              <a:rPr lang="en-US" sz="1600" dirty="0" err="1"/>
              <a:t>Asume</a:t>
            </a:r>
            <a:r>
              <a:rPr lang="en-US" sz="1600" dirty="0"/>
              <a:t> que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efecto</a:t>
            </a:r>
            <a:r>
              <a:rPr lang="en-US" sz="1600" dirty="0"/>
              <a:t> de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característica</a:t>
            </a:r>
            <a:r>
              <a:rPr lang="en-US" sz="1600" dirty="0"/>
              <a:t> </a:t>
            </a:r>
            <a:r>
              <a:rPr lang="en-US" sz="1600" dirty="0" err="1"/>
              <a:t>categórica</a:t>
            </a:r>
            <a:r>
              <a:rPr lang="en-US" sz="1600" dirty="0"/>
              <a:t> particular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clase</a:t>
            </a:r>
            <a:r>
              <a:rPr lang="en-US" sz="1600" dirty="0"/>
              <a:t> es </a:t>
            </a:r>
            <a:r>
              <a:rPr lang="en-US" sz="1600" dirty="0" err="1"/>
              <a:t>independiente</a:t>
            </a:r>
            <a:r>
              <a:rPr lang="en-US" sz="1600" dirty="0"/>
              <a:t> de </a:t>
            </a:r>
            <a:r>
              <a:rPr lang="en-US" sz="1600" dirty="0" err="1"/>
              <a:t>otras</a:t>
            </a:r>
            <a:r>
              <a:rPr lang="en-US" sz="1600" dirty="0"/>
              <a:t> </a:t>
            </a:r>
            <a:r>
              <a:rPr lang="en-US" sz="1600" dirty="0" err="1"/>
              <a:t>características</a:t>
            </a:r>
            <a:r>
              <a:rPr lang="en-US" sz="1600" dirty="0"/>
              <a:t> </a:t>
            </a:r>
            <a:r>
              <a:rPr lang="en-US" sz="1600" dirty="0" err="1"/>
              <a:t>categóricas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 err="1"/>
              <a:t>Algoritmo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Calcular</a:t>
            </a:r>
            <a:r>
              <a:rPr lang="en-US" sz="1400" dirty="0"/>
              <a:t> la </a:t>
            </a:r>
            <a:r>
              <a:rPr lang="en-US" sz="1400" dirty="0" err="1"/>
              <a:t>probabilidad</a:t>
            </a:r>
            <a:r>
              <a:rPr lang="en-US" sz="1400" dirty="0"/>
              <a:t>  </a:t>
            </a:r>
            <a:r>
              <a:rPr lang="en-US" sz="1400" dirty="0" err="1"/>
              <a:t>inicial</a:t>
            </a:r>
            <a:r>
              <a:rPr lang="en-US" sz="1400" dirty="0"/>
              <a:t> (</a:t>
            </a:r>
            <a:r>
              <a:rPr lang="en-US" sz="1400" i="1" dirty="0" err="1"/>
              <a:t>apriori</a:t>
            </a:r>
            <a:r>
              <a:rPr lang="en-US" sz="1400" dirty="0"/>
              <a:t>) de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Encontrar</a:t>
            </a:r>
            <a:r>
              <a:rPr lang="en-US" sz="1400" dirty="0"/>
              <a:t> la </a:t>
            </a:r>
            <a:r>
              <a:rPr lang="en-US" sz="1400" dirty="0" err="1"/>
              <a:t>probabilidad</a:t>
            </a:r>
            <a:r>
              <a:rPr lang="en-US" sz="1400" dirty="0"/>
              <a:t> de </a:t>
            </a:r>
            <a:r>
              <a:rPr lang="en-US" sz="1400" dirty="0" err="1"/>
              <a:t>verosimilitud</a:t>
            </a:r>
            <a:r>
              <a:rPr lang="en-US" sz="1400" dirty="0"/>
              <a:t> con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atributo</a:t>
            </a:r>
            <a:r>
              <a:rPr lang="en-US" sz="1400" dirty="0"/>
              <a:t> para </a:t>
            </a:r>
            <a:r>
              <a:rPr lang="en-US" sz="1400" dirty="0" err="1"/>
              <a:t>cada</a:t>
            </a:r>
            <a:r>
              <a:rPr lang="en-US" sz="1400" dirty="0"/>
              <a:t> </a:t>
            </a:r>
            <a:r>
              <a:rPr lang="en-US" sz="1400" dirty="0" err="1"/>
              <a:t>clase</a:t>
            </a:r>
            <a:r>
              <a:rPr lang="en-US" sz="1400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Calcular</a:t>
            </a:r>
            <a:r>
              <a:rPr lang="en-US" sz="1400" dirty="0"/>
              <a:t> la </a:t>
            </a:r>
            <a:r>
              <a:rPr lang="en-US" sz="1400" dirty="0" err="1"/>
              <a:t>probabilidad</a:t>
            </a:r>
            <a:r>
              <a:rPr lang="en-US" sz="1400" dirty="0"/>
              <a:t> posterior.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err="1"/>
              <a:t>Asignar</a:t>
            </a:r>
            <a:r>
              <a:rPr lang="en-US" sz="1400" dirty="0"/>
              <a:t> la </a:t>
            </a:r>
            <a:r>
              <a:rPr lang="en-US" sz="1400" dirty="0" err="1"/>
              <a:t>clase</a:t>
            </a:r>
            <a:r>
              <a:rPr lang="en-US" sz="1400" dirty="0"/>
              <a:t> </a:t>
            </a:r>
            <a:r>
              <a:rPr lang="en-US" sz="1400" dirty="0" err="1"/>
              <a:t>más</a:t>
            </a:r>
            <a:r>
              <a:rPr lang="en-US" sz="1400" dirty="0"/>
              <a:t> probable.</a:t>
            </a:r>
          </a:p>
          <a:p>
            <a:pPr marL="800100" lvl="1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de variables </a:t>
            </a:r>
            <a:r>
              <a:rPr lang="en-US" sz="1800" dirty="0" err="1"/>
              <a:t>continuas</a:t>
            </a:r>
            <a:r>
              <a:rPr lang="en-US" sz="1800" dirty="0"/>
              <a:t>, </a:t>
            </a:r>
            <a:r>
              <a:rPr lang="en-US" sz="1800" dirty="0" err="1"/>
              <a:t>podemos</a:t>
            </a:r>
            <a:r>
              <a:rPr lang="en-US" sz="1800" dirty="0"/>
              <a:t> </a:t>
            </a:r>
            <a:r>
              <a:rPr lang="en-US" sz="1800" dirty="0" err="1"/>
              <a:t>generar</a:t>
            </a:r>
            <a:r>
              <a:rPr lang="en-US" sz="1800" dirty="0"/>
              <a:t> </a:t>
            </a:r>
            <a:r>
              <a:rPr lang="en-US" sz="1800" dirty="0" err="1"/>
              <a:t>agrupaciones</a:t>
            </a:r>
            <a:r>
              <a:rPr lang="en-US" sz="1800" dirty="0"/>
              <a:t> </a:t>
            </a:r>
            <a:r>
              <a:rPr lang="en-US" sz="1800" dirty="0" err="1"/>
              <a:t>por</a:t>
            </a:r>
            <a:r>
              <a:rPr lang="en-US" sz="1800" dirty="0"/>
              <a:t> </a:t>
            </a:r>
            <a:r>
              <a:rPr lang="en-US" sz="1800" dirty="0" err="1"/>
              <a:t>particiones</a:t>
            </a:r>
            <a:r>
              <a:rPr lang="en-US" sz="1800" dirty="0"/>
              <a:t> (bins) 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Bayes </a:t>
            </a:r>
            <a:r>
              <a:rPr lang="en-US" dirty="0" err="1"/>
              <a:t>Ingenueo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302910230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11196</TotalTime>
  <Words>1106</Words>
  <Application>Microsoft Macintosh PowerPoint</Application>
  <PresentationFormat>Widescreen</PresentationFormat>
  <Paragraphs>285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Montserrat</vt:lpstr>
      <vt:lpstr>Montserrat Medium</vt:lpstr>
      <vt:lpstr>Trebuchet MS</vt:lpstr>
      <vt:lpstr>Berlin</vt:lpstr>
      <vt:lpstr>Otros Métodos de  Aprendizaje Supervisado</vt:lpstr>
      <vt:lpstr>K-Vecinos Cercanos</vt:lpstr>
      <vt:lpstr>K-Vecinos Cercanos</vt:lpstr>
      <vt:lpstr>K-Vecinos Cercanos</vt:lpstr>
      <vt:lpstr>K-Vecinos Cercanos</vt:lpstr>
      <vt:lpstr>Un ejemplo</vt:lpstr>
      <vt:lpstr>Teorema de Bayes</vt:lpstr>
      <vt:lpstr>Teorema de Bayes</vt:lpstr>
      <vt:lpstr>Bayes Ingenueo</vt:lpstr>
      <vt:lpstr>Bayes Ingenueo</vt:lpstr>
      <vt:lpstr>Un ejemplo</vt:lpstr>
      <vt:lpstr>Analísis Lineal Discriminante</vt:lpstr>
      <vt:lpstr>Analísis Lineal Discriminante</vt:lpstr>
      <vt:lpstr>Analísis Lineal Discriminante</vt:lpstr>
      <vt:lpstr>Analísis Lineal Discriminante</vt:lpstr>
      <vt:lpstr>Analísis Lineal Discriminante</vt:lpstr>
      <vt:lpstr>Un ejemplo</vt:lpstr>
      <vt:lpstr>Máquinas de Soporte Vectorial</vt:lpstr>
      <vt:lpstr>Máquinas de Soporte Vectorial</vt:lpstr>
      <vt:lpstr>Máquinas de Soporte Vectorial</vt:lpstr>
      <vt:lpstr>Un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86</cp:revision>
  <dcterms:created xsi:type="dcterms:W3CDTF">2022-03-10T19:08:19Z</dcterms:created>
  <dcterms:modified xsi:type="dcterms:W3CDTF">2022-05-29T03:53:55Z</dcterms:modified>
</cp:coreProperties>
</file>