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1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13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data8.xml" ContentType="application/vnd.openxmlformats-officedocument.drawingml.diagramData+xml"/>
  <Override PartName="/ppt/diagrams/data10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22" r:id="rId3"/>
    <p:sldId id="527" r:id="rId4"/>
    <p:sldId id="529" r:id="rId5"/>
    <p:sldId id="530" r:id="rId6"/>
    <p:sldId id="531" r:id="rId7"/>
    <p:sldId id="532" r:id="rId8"/>
    <p:sldId id="526" r:id="rId9"/>
    <p:sldId id="525" r:id="rId10"/>
    <p:sldId id="533" r:id="rId11"/>
    <p:sldId id="534" r:id="rId12"/>
    <p:sldId id="535" r:id="rId13"/>
    <p:sldId id="520" r:id="rId14"/>
    <p:sldId id="521" r:id="rId15"/>
    <p:sldId id="518" r:id="rId16"/>
    <p:sldId id="569" r:id="rId17"/>
    <p:sldId id="570" r:id="rId18"/>
    <p:sldId id="572" r:id="rId19"/>
    <p:sldId id="581" r:id="rId20"/>
    <p:sldId id="579" r:id="rId21"/>
    <p:sldId id="578" r:id="rId22"/>
    <p:sldId id="524" r:id="rId23"/>
    <p:sldId id="539" r:id="rId24"/>
    <p:sldId id="536" r:id="rId25"/>
    <p:sldId id="537" r:id="rId26"/>
    <p:sldId id="538" r:id="rId27"/>
    <p:sldId id="54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/>
    <p:restoredTop sz="96197"/>
  </p:normalViewPr>
  <p:slideViewPr>
    <p:cSldViewPr snapToGrid="0" snapToObjects="1" showGuides="1">
      <p:cViewPr varScale="1">
        <p:scale>
          <a:sx n="109" d="100"/>
          <a:sy n="109" d="100"/>
        </p:scale>
        <p:origin x="19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Balanceado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Montserrat" pitchFamily="2" charset="77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Observaciones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C9-FE4A-B7AF-CE398E4B529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C9-FE4A-B7AF-CE398E4B52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n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Clase 1</c:v>
                </c:pt>
                <c:pt idx="1">
                  <c:v>Clase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BD-0448-9BFF-2799FEC9FCA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Montserrat" pitchFamily="2" charset="77"/>
        </a:defRPr>
      </a:pPr>
      <a:endParaRPr lang="en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r>
              <a:rPr lang="en-US" dirty="0" err="1">
                <a:solidFill>
                  <a:schemeClr val="tx1"/>
                </a:solidFill>
              </a:rPr>
              <a:t>Desbalanceado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Montserrat" pitchFamily="2" charset="77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Observaciones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58-EA40-ADA3-81A477D2A1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58-EA40-ADA3-81A477D2A1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n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Clase 1</c:v>
                </c:pt>
                <c:pt idx="1">
                  <c:v>Clase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0.99</c:v>
                </c:pt>
                <c:pt idx="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58-EA40-ADA3-81A477D2A1E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bg1"/>
          </a:solidFill>
          <a:latin typeface="Montserrat" pitchFamily="2" charset="77"/>
        </a:defRPr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image" Target="../media/image450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image" Target="../media/image450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image" Target="../media/image45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image" Target="../media/image530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image" Target="../media/image570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image" Target="../media/image590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00B08939-1731-3947-93BD-D37794B98D04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00B08939-1731-3947-93BD-D37794B98D04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𝑥_3</a:t>
              </a:r>
              <a:endParaRPr lang="en-US" sz="2000" dirty="0"/>
            </a:p>
          </dgm:t>
        </dgm:pt>
      </mc:Fallback>
    </mc:AlternateConten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3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3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494F0F-D940-144F-A38A-E19D6C488FE7}" type="pres">
      <dgm:prSet presAssocID="{C81261F0-13A6-B244-9990-F47B0F54173F}" presName="circ3" presStyleLbl="vennNode1" presStyleIdx="2" presStyleCnt="3"/>
      <dgm:spPr/>
    </dgm:pt>
    <dgm:pt modelId="{F52AA4FE-2E77-8243-A4B9-2A0D3083531D}" type="pres">
      <dgm:prSet presAssocID="{C81261F0-13A6-B244-9990-F47B0F5417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6906903-E5D4-B841-A6E7-53DBDD80D04F}" type="presOf" srcId="{C81261F0-13A6-B244-9990-F47B0F54173F}" destId="{F52AA4FE-2E77-8243-A4B9-2A0D3083531D}" srcOrd="1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2F13699C-5E7D-9640-97C6-DE3C3DADFBD5}" srcId="{3E28D759-55FE-3146-9FD4-51B029B2A418}" destId="{C81261F0-13A6-B244-9990-F47B0F54173F}" srcOrd="2" destOrd="0" parTransId="{A619AC8E-7F38-B346-8A2A-7B665F771731}" sibTransId="{CA81A59B-FB5D-DE4B-8144-AC26FB1A73EE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385319D6-D7EA-5149-A752-490DBFD50F39}" type="presOf" srcId="{C81261F0-13A6-B244-9990-F47B0F54173F}" destId="{32494F0F-D940-144F-A38A-E19D6C488FE7}" srcOrd="0" destOrd="0" presId="urn:microsoft.com/office/officeart/2005/8/layout/venn1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  <dgm:cxn modelId="{FEAC906F-5E76-F345-92F5-30185FC770F9}" type="presParOf" srcId="{58CF43AA-777F-A340-B36B-FF1805458225}" destId="{32494F0F-D940-144F-A38A-E19D6C488FE7}" srcOrd="4" destOrd="0" presId="urn:microsoft.com/office/officeart/2005/8/layout/venn1"/>
    <dgm:cxn modelId="{E3CF88D8-9B6A-DD43-8069-E73CAC78E2A5}" type="presParOf" srcId="{58CF43AA-777F-A340-B36B-FF1805458225}" destId="{F52AA4FE-2E77-8243-A4B9-2A0D308353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00B08939-1731-3947-93BD-D37794B98D0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3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3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494F0F-D940-144F-A38A-E19D6C488FE7}" type="pres">
      <dgm:prSet presAssocID="{C81261F0-13A6-B244-9990-F47B0F54173F}" presName="circ3" presStyleLbl="vennNode1" presStyleIdx="2" presStyleCnt="3"/>
      <dgm:spPr/>
    </dgm:pt>
    <dgm:pt modelId="{F52AA4FE-2E77-8243-A4B9-2A0D3083531D}" type="pres">
      <dgm:prSet presAssocID="{C81261F0-13A6-B244-9990-F47B0F5417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6906903-E5D4-B841-A6E7-53DBDD80D04F}" type="presOf" srcId="{C81261F0-13A6-B244-9990-F47B0F54173F}" destId="{F52AA4FE-2E77-8243-A4B9-2A0D3083531D}" srcOrd="1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2F13699C-5E7D-9640-97C6-DE3C3DADFBD5}" srcId="{3E28D759-55FE-3146-9FD4-51B029B2A418}" destId="{C81261F0-13A6-B244-9990-F47B0F54173F}" srcOrd="2" destOrd="0" parTransId="{A619AC8E-7F38-B346-8A2A-7B665F771731}" sibTransId="{CA81A59B-FB5D-DE4B-8144-AC26FB1A73EE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385319D6-D7EA-5149-A752-490DBFD50F39}" type="presOf" srcId="{C81261F0-13A6-B244-9990-F47B0F54173F}" destId="{32494F0F-D940-144F-A38A-E19D6C488FE7}" srcOrd="0" destOrd="0" presId="urn:microsoft.com/office/officeart/2005/8/layout/venn1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  <dgm:cxn modelId="{FEAC906F-5E76-F345-92F5-30185FC770F9}" type="presParOf" srcId="{58CF43AA-777F-A340-B36B-FF1805458225}" destId="{32494F0F-D940-144F-A38A-E19D6C488FE7}" srcOrd="4" destOrd="0" presId="urn:microsoft.com/office/officeart/2005/8/layout/venn1"/>
    <dgm:cxn modelId="{E3CF88D8-9B6A-DD43-8069-E73CAC78E2A5}" type="presParOf" srcId="{58CF43AA-777F-A340-B36B-FF1805458225}" destId="{F52AA4FE-2E77-8243-A4B9-2A0D308353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00B08939-1731-3947-93BD-D37794B98D04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00B08939-1731-3947-93BD-D37794B98D04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𝑥_3</a:t>
              </a:r>
              <a:endParaRPr lang="en-US" sz="2000" dirty="0"/>
            </a:p>
          </dgm:t>
        </dgm:pt>
      </mc:Fallback>
    </mc:AlternateConten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00B08939-1731-3947-93BD-D37794B98D0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 xmlns:a14="http://schemas.microsoft.com/office/drawing/2010/main">
      <mc:Choice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 xmlns:a14="http://schemas.microsoft.com/office/drawing/2010/main">
      <mc:Choice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 xmlns="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63191" y="156604"/>
          <a:ext cx="1006536" cy="100653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497396" y="332748"/>
        <a:ext cx="738126" cy="452941"/>
      </dsp:txXfrm>
    </dsp:sp>
    <dsp:sp modelId="{DA3A7BC7-85DF-0442-86F2-937DD59A5BA1}">
      <dsp:nvSpPr>
        <dsp:cNvPr id="0" name=""/>
        <dsp:cNvSpPr/>
      </dsp:nvSpPr>
      <dsp:spPr>
        <a:xfrm>
          <a:off x="726383" y="785689"/>
          <a:ext cx="1006536" cy="100653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34216" y="1045711"/>
        <a:ext cx="603921" cy="553594"/>
      </dsp:txXfrm>
    </dsp:sp>
    <dsp:sp modelId="{32494F0F-D940-144F-A38A-E19D6C488FE7}">
      <dsp:nvSpPr>
        <dsp:cNvPr id="0" name=""/>
        <dsp:cNvSpPr/>
      </dsp:nvSpPr>
      <dsp:spPr>
        <a:xfrm>
          <a:off x="0" y="785689"/>
          <a:ext cx="1006536" cy="100653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94782" y="1045711"/>
        <a:ext cx="603921" cy="553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DA3A7BC7-85DF-0442-86F2-937DD59A5BA1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3/3/23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3/3/23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3/3/23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65116-2CAC-144C-8585-0D9B5188D04B}" type="datetime1">
              <a:rPr lang="en-US" noProof="0" smtClean="0"/>
              <a:t>3/3/23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4924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3/3/23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9.svg"/><Relationship Id="rId26" Type="http://schemas.openxmlformats.org/officeDocument/2006/relationships/image" Target="../media/image34.png"/><Relationship Id="rId3" Type="http://schemas.openxmlformats.org/officeDocument/2006/relationships/image" Target="../media/image7.png"/><Relationship Id="rId21" Type="http://schemas.openxmlformats.org/officeDocument/2006/relationships/image" Target="../media/image44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8.png"/><Relationship Id="rId25" Type="http://schemas.openxmlformats.org/officeDocument/2006/relationships/image" Target="../media/image33.svg"/><Relationship Id="rId2" Type="http://schemas.openxmlformats.org/officeDocument/2006/relationships/image" Target="../media/image25.png"/><Relationship Id="rId16" Type="http://schemas.openxmlformats.org/officeDocument/2006/relationships/image" Target="../media/image27.svg"/><Relationship Id="rId20" Type="http://schemas.openxmlformats.org/officeDocument/2006/relationships/image" Target="../media/image43.png"/><Relationship Id="rId29" Type="http://schemas.openxmlformats.org/officeDocument/2006/relationships/image" Target="../media/image3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32.png"/><Relationship Id="rId5" Type="http://schemas.openxmlformats.org/officeDocument/2006/relationships/image" Target="../media/image9.png"/><Relationship Id="rId15" Type="http://schemas.openxmlformats.org/officeDocument/2006/relationships/image" Target="../media/image26.png"/><Relationship Id="rId23" Type="http://schemas.openxmlformats.org/officeDocument/2006/relationships/image" Target="../media/image31.svg"/><Relationship Id="rId28" Type="http://schemas.openxmlformats.org/officeDocument/2006/relationships/image" Target="../media/image36.png"/><Relationship Id="rId10" Type="http://schemas.openxmlformats.org/officeDocument/2006/relationships/image" Target="../media/image14.svg"/><Relationship Id="rId19" Type="http://schemas.openxmlformats.org/officeDocument/2006/relationships/image" Target="../media/image42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30.png"/><Relationship Id="rId27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2.xml"/><Relationship Id="rId26" Type="http://schemas.openxmlformats.org/officeDocument/2006/relationships/diagramData" Target="../diagrams/data6.xml"/><Relationship Id="rId39" Type="http://schemas.openxmlformats.org/officeDocument/2006/relationships/diagramColors" Target="../diagrams/colors4.xml"/><Relationship Id="rId21" Type="http://schemas.openxmlformats.org/officeDocument/2006/relationships/diagramData" Target="../diagrams/data5.xml"/><Relationship Id="rId34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2.xml"/><Relationship Id="rId29" Type="http://schemas.openxmlformats.org/officeDocument/2006/relationships/diagramColors" Target="../diagrams/colors3.xml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56.png"/><Relationship Id="rId24" Type="http://schemas.openxmlformats.org/officeDocument/2006/relationships/diagramColors" Target="../diagrams/colors3.xml"/><Relationship Id="rId32" Type="http://schemas.openxmlformats.org/officeDocument/2006/relationships/diagramLayout" Target="../diagrams/layout4.xml"/><Relationship Id="rId37" Type="http://schemas.openxmlformats.org/officeDocument/2006/relationships/diagramLayout" Target="../diagrams/layout4.xml"/><Relationship Id="rId40" Type="http://schemas.openxmlformats.org/officeDocument/2006/relationships/image" Target="../media/image390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2.xml"/><Relationship Id="rId23" Type="http://schemas.openxmlformats.org/officeDocument/2006/relationships/diagramQuickStyle" Target="../diagrams/quickStyle3.xml"/><Relationship Id="rId28" Type="http://schemas.openxmlformats.org/officeDocument/2006/relationships/diagramQuickStyle" Target="../diagrams/quickStyle3.xml"/><Relationship Id="rId36" Type="http://schemas.openxmlformats.org/officeDocument/2006/relationships/diagramData" Target="../diagrams/data8.xml"/><Relationship Id="rId49" Type="http://schemas.openxmlformats.org/officeDocument/2006/relationships/image" Target="../media/image66.png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2.xml"/><Relationship Id="rId31" Type="http://schemas.openxmlformats.org/officeDocument/2006/relationships/diagramData" Target="../diagrams/data7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diagramLayout" Target="../diagrams/layout3.xml"/><Relationship Id="rId27" Type="http://schemas.openxmlformats.org/officeDocument/2006/relationships/diagramLayout" Target="../diagrams/layout3.xml"/><Relationship Id="rId30" Type="http://schemas.openxmlformats.org/officeDocument/2006/relationships/image" Target="../media/image61.png"/><Relationship Id="rId35" Type="http://schemas.microsoft.com/office/2007/relationships/diagramDrawing" Target="../diagrams/drawing4.xml"/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microsoft.com/office/2007/relationships/diagramDrawing" Target="../diagrams/drawing3.xml"/><Relationship Id="rId33" Type="http://schemas.openxmlformats.org/officeDocument/2006/relationships/diagramQuickStyle" Target="../diagrams/quickStyle4.xml"/><Relationship Id="rId38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49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10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diagramData" Target="../diagrams/data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51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49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12.xml"/><Relationship Id="rId12" Type="http://schemas.openxmlformats.org/officeDocument/2006/relationships/image" Target="../media/image48.png"/><Relationship Id="rId17" Type="http://schemas.openxmlformats.org/officeDocument/2006/relationships/image" Target="../media/image58.png"/><Relationship Id="rId2" Type="http://schemas.openxmlformats.org/officeDocument/2006/relationships/diagramData" Target="../diagrams/data1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55.png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6.xml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49.png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14.xml"/><Relationship Id="rId12" Type="http://schemas.openxmlformats.org/officeDocument/2006/relationships/image" Target="../media/image48.png"/><Relationship Id="rId17" Type="http://schemas.openxmlformats.org/officeDocument/2006/relationships/image" Target="../media/image60.png"/><Relationship Id="rId2" Type="http://schemas.openxmlformats.org/officeDocument/2006/relationships/diagramData" Target="../diagrams/data1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image" Target="../media/image47.png"/><Relationship Id="rId5" Type="http://schemas.openxmlformats.org/officeDocument/2006/relationships/diagramColors" Target="../diagrams/colors7.xml"/><Relationship Id="rId15" Type="http://schemas.openxmlformats.org/officeDocument/2006/relationships/image" Target="../media/image55.png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7.xml"/><Relationship Id="rId1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/>
              <a:t>Bayes </a:t>
            </a:r>
            <a:r>
              <a:rPr lang="en-US" dirty="0" err="1"/>
              <a:t>Ingenuo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𝐶𝑜𝑛𝑡𝑟𝑟𝑎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𝐶𝑜𝑛𝑡𝑟𝑎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𝐼𝑧𝑞𝑢𝑖𝑒𝑟𝑑𝑎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𝐼𝑧𝑞𝑢𝑒𝑖𝑟𝑑𝑎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281834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𝐷𝑒𝑟𝑒𝑐h𝑎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𝑃𝑟𝑜𝐺𝑛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(0.4)(0.125)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(0.25)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13501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C2EBA6-DEE7-A726-CF77-A27D8A42CAC4}"/>
              </a:ext>
            </a:extLst>
          </p:cNvPr>
          <p:cNvGrpSpPr/>
          <p:nvPr/>
        </p:nvGrpSpPr>
        <p:grpSpPr>
          <a:xfrm>
            <a:off x="1234293" y="3328556"/>
            <a:ext cx="2796291" cy="708459"/>
            <a:chOff x="1313304" y="3748371"/>
            <a:chExt cx="2796291" cy="7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/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dado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2703" b="-810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50F618-542A-9CD6-B47B-50625F608CF4}"/>
                </a:ext>
              </a:extLst>
            </p:cNvPr>
            <p:cNvSpPr txBox="1"/>
            <p:nvPr/>
          </p:nvSpPr>
          <p:spPr>
            <a:xfrm>
              <a:off x="1313304" y="3748371"/>
              <a:ext cx="2412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Probabilidad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Posterior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02A1B-7FBF-EABF-7F90-F602904AE9CB}"/>
              </a:ext>
            </a:extLst>
          </p:cNvPr>
          <p:cNvGrpSpPr/>
          <p:nvPr/>
        </p:nvGrpSpPr>
        <p:grpSpPr>
          <a:xfrm>
            <a:off x="8152530" y="3136906"/>
            <a:ext cx="3141820" cy="724627"/>
            <a:chOff x="7788275" y="3599503"/>
            <a:chExt cx="3141820" cy="72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sin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importar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2703" b="-108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06" t="-4000"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678A3-67B7-119D-C4E8-90D8BA8B9CEF}"/>
              </a:ext>
            </a:extLst>
          </p:cNvPr>
          <p:cNvCxnSpPr>
            <a:cxnSpLocks/>
          </p:cNvCxnSpPr>
          <p:nvPr/>
        </p:nvCxnSpPr>
        <p:spPr>
          <a:xfrm>
            <a:off x="4167612" y="3684327"/>
            <a:ext cx="43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F14C01-3DF5-AF4E-0A11-0CE72C88C9F8}"/>
              </a:ext>
            </a:extLst>
          </p:cNvPr>
          <p:cNvCxnSpPr>
            <a:cxnSpLocks/>
          </p:cNvCxnSpPr>
          <p:nvPr/>
        </p:nvCxnSpPr>
        <p:spPr>
          <a:xfrm flipH="1">
            <a:off x="7574028" y="3504239"/>
            <a:ext cx="41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CD8ECE-2C61-2559-D789-3D1A06292D09}"/>
              </a:ext>
            </a:extLst>
          </p:cNvPr>
          <p:cNvGrpSpPr/>
          <p:nvPr/>
        </p:nvGrpSpPr>
        <p:grpSpPr>
          <a:xfrm>
            <a:off x="5186552" y="4556374"/>
            <a:ext cx="3141820" cy="539961"/>
            <a:chOff x="7788275" y="3599503"/>
            <a:chExt cx="3141820" cy="539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Distribución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45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03"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C028E-1E38-5CF5-AB41-FD617A9E82FC}"/>
              </a:ext>
            </a:extLst>
          </p:cNvPr>
          <p:cNvCxnSpPr>
            <a:cxnSpLocks/>
          </p:cNvCxnSpPr>
          <p:nvPr/>
        </p:nvCxnSpPr>
        <p:spPr>
          <a:xfrm flipV="1">
            <a:off x="6753580" y="4156689"/>
            <a:ext cx="0" cy="3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/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Distribución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probabilidad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dado que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pertenece a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una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clase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E41F39-0374-D083-3276-E9E438E23DA8}"/>
              </a:ext>
            </a:extLst>
          </p:cNvPr>
          <p:cNvCxnSpPr>
            <a:cxnSpLocks/>
          </p:cNvCxnSpPr>
          <p:nvPr/>
        </p:nvCxnSpPr>
        <p:spPr>
          <a:xfrm>
            <a:off x="6509740" y="2944263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7432D7-281C-5018-9C0D-39FEAB64769C}"/>
              </a:ext>
            </a:extLst>
          </p:cNvPr>
          <p:cNvSpPr txBox="1"/>
          <p:nvPr/>
        </p:nvSpPr>
        <p:spPr>
          <a:xfrm>
            <a:off x="4946450" y="2221111"/>
            <a:ext cx="3141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Verosimilitud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5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690553"/>
                <a:ext cx="11046159" cy="9638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5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sz="1500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690553"/>
                <a:ext cx="11046159" cy="9638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945EE05-315C-6C08-BB56-CE8A100AD1D8}"/>
              </a:ext>
            </a:extLst>
          </p:cNvPr>
          <p:cNvGrpSpPr/>
          <p:nvPr/>
        </p:nvGrpSpPr>
        <p:grpSpPr>
          <a:xfrm>
            <a:off x="8679510" y="3619794"/>
            <a:ext cx="2853678" cy="2330165"/>
            <a:chOff x="8679510" y="3552060"/>
            <a:chExt cx="2853678" cy="23301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ACF139-CDB7-6970-0D37-726BC71EFD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18581" y="3552060"/>
              <a:ext cx="184414" cy="1015748"/>
              <a:chOff x="5394200" y="3507189"/>
              <a:chExt cx="270000" cy="1487156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5B46F67-1D26-9AF1-944B-819A141F9ABB}"/>
                  </a:ext>
                </a:extLst>
              </p:cNvPr>
              <p:cNvSpPr/>
              <p:nvPr/>
            </p:nvSpPr>
            <p:spPr>
              <a:xfrm>
                <a:off x="5422838" y="3507189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84" name="Graphic 183" descr="Woman with solid fill">
                <a:extLst>
                  <a:ext uri="{FF2B5EF4-FFF2-40B4-BE49-F238E27FC236}">
                    <a16:creationId xmlns:a16="http://schemas.microsoft.com/office/drawing/2014/main" id="{B01CD4DD-6137-0F56-E5DB-51A505AD5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35280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5" name="Graphic 184" descr="Woman with solid fill">
                <a:extLst>
                  <a:ext uri="{FF2B5EF4-FFF2-40B4-BE49-F238E27FC236}">
                    <a16:creationId xmlns:a16="http://schemas.microsoft.com/office/drawing/2014/main" id="{B99D6EA0-2E41-B0CF-5019-89D281308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1246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6" name="Graphic 185" descr="Man with solid fill">
                <a:extLst>
                  <a:ext uri="{FF2B5EF4-FFF2-40B4-BE49-F238E27FC236}">
                    <a16:creationId xmlns:a16="http://schemas.microsoft.com/office/drawing/2014/main" id="{5F1FDC3D-4EC9-6D4C-2CC8-55A75EA4B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38263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7" name="Graphic 186" descr="Woman with solid fill">
                <a:extLst>
                  <a:ext uri="{FF2B5EF4-FFF2-40B4-BE49-F238E27FC236}">
                    <a16:creationId xmlns:a16="http://schemas.microsoft.com/office/drawing/2014/main" id="{F74DD219-F0E0-42B1-F2DA-E239CC93D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721234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8" name="Graphic 187" descr="Man with solid fill">
                <a:extLst>
                  <a:ext uri="{FF2B5EF4-FFF2-40B4-BE49-F238E27FC236}">
                    <a16:creationId xmlns:a16="http://schemas.microsoft.com/office/drawing/2014/main" id="{1B086B6F-1F33-B55A-18BA-99B9E9CAF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4422932"/>
                <a:ext cx="270000" cy="270000"/>
              </a:xfrm>
              <a:prstGeom prst="rect">
                <a:avLst/>
              </a:prstGeom>
            </p:spPr>
          </p:pic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D7FC0C4-B35A-5B4B-1FD0-939A54120A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79510" y="4866477"/>
              <a:ext cx="184414" cy="1015748"/>
              <a:chOff x="5394200" y="3507189"/>
              <a:chExt cx="270000" cy="148715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6EF1922-986F-C0E9-ECA7-D9FD3C2B4D8B}"/>
                  </a:ext>
                </a:extLst>
              </p:cNvPr>
              <p:cNvSpPr/>
              <p:nvPr/>
            </p:nvSpPr>
            <p:spPr>
              <a:xfrm>
                <a:off x="5422838" y="3507189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91" name="Graphic 190" descr="Woman with solid fill">
                <a:extLst>
                  <a:ext uri="{FF2B5EF4-FFF2-40B4-BE49-F238E27FC236}">
                    <a16:creationId xmlns:a16="http://schemas.microsoft.com/office/drawing/2014/main" id="{F34BFC03-DAD6-0AF5-336D-A67363F0A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35280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2" name="Graphic 191" descr="Woman with solid fill">
                <a:extLst>
                  <a:ext uri="{FF2B5EF4-FFF2-40B4-BE49-F238E27FC236}">
                    <a16:creationId xmlns:a16="http://schemas.microsoft.com/office/drawing/2014/main" id="{7091540B-2163-5733-A34C-B1E381883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1246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3" name="Graphic 192" descr="Man with solid fill">
                <a:extLst>
                  <a:ext uri="{FF2B5EF4-FFF2-40B4-BE49-F238E27FC236}">
                    <a16:creationId xmlns:a16="http://schemas.microsoft.com/office/drawing/2014/main" id="{84192471-5682-C533-D407-44AF0704D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38263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4" name="Graphic 193" descr="Woman with solid fill">
                <a:extLst>
                  <a:ext uri="{FF2B5EF4-FFF2-40B4-BE49-F238E27FC236}">
                    <a16:creationId xmlns:a16="http://schemas.microsoft.com/office/drawing/2014/main" id="{1B19CD9A-744A-351B-F9EC-E22C1C168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721234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5" name="Graphic 194" descr="Man with solid fill">
                <a:extLst>
                  <a:ext uri="{FF2B5EF4-FFF2-40B4-BE49-F238E27FC236}">
                    <a16:creationId xmlns:a16="http://schemas.microsoft.com/office/drawing/2014/main" id="{53870046-565A-0C86-4EFF-D6DE828EC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4422932"/>
                <a:ext cx="270000" cy="27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45D80B-4E50-A771-DF1F-F090ED07EF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073" y="5172549"/>
              <a:ext cx="1832115" cy="403605"/>
              <a:chOff x="4367814" y="3709257"/>
              <a:chExt cx="2682399" cy="590917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F467969-2F34-930D-1DDC-86DA94C76987}"/>
                  </a:ext>
                </a:extLst>
              </p:cNvPr>
              <p:cNvSpPr/>
              <p:nvPr/>
            </p:nvSpPr>
            <p:spPr>
              <a:xfrm>
                <a:off x="4367814" y="3709257"/>
                <a:ext cx="2682399" cy="5909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38" name="Graphic 237" descr="Woman with solid fill">
                <a:extLst>
                  <a:ext uri="{FF2B5EF4-FFF2-40B4-BE49-F238E27FC236}">
                    <a16:creationId xmlns:a16="http://schemas.microsoft.com/office/drawing/2014/main" id="{36CFACC4-49B4-8041-1D2E-ADCA27ED8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213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39" name="Graphic 238" descr="Man with solid fill">
                <a:extLst>
                  <a:ext uri="{FF2B5EF4-FFF2-40B4-BE49-F238E27FC236}">
                    <a16:creationId xmlns:a16="http://schemas.microsoft.com/office/drawing/2014/main" id="{010004A6-22E0-55BE-00A3-B1120B61B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7213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0" name="Graphic 239" descr="Woman with solid fill">
                <a:extLst>
                  <a:ext uri="{FF2B5EF4-FFF2-40B4-BE49-F238E27FC236}">
                    <a16:creationId xmlns:a16="http://schemas.microsoft.com/office/drawing/2014/main" id="{BD2DFDAC-C3C8-4D76-83AA-687BE2E51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3969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1" name="Graphic 240" descr="Man with solid fill">
                <a:extLst>
                  <a:ext uri="{FF2B5EF4-FFF2-40B4-BE49-F238E27FC236}">
                    <a16:creationId xmlns:a16="http://schemas.microsoft.com/office/drawing/2014/main" id="{18AF28CC-BEC0-AC40-A1EC-A15837833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63969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2" name="Graphic 241" descr="Woman with solid fill">
                <a:extLst>
                  <a:ext uri="{FF2B5EF4-FFF2-40B4-BE49-F238E27FC236}">
                    <a16:creationId xmlns:a16="http://schemas.microsoft.com/office/drawing/2014/main" id="{A8D27BF6-216D-9AF5-AFDE-57E11F3BC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0726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3" name="Graphic 242" descr="Man with solid fill">
                <a:extLst>
                  <a:ext uri="{FF2B5EF4-FFF2-40B4-BE49-F238E27FC236}">
                    <a16:creationId xmlns:a16="http://schemas.microsoft.com/office/drawing/2014/main" id="{90EF3855-7A80-4524-1EB8-96DDF1D9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0726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4" name="Graphic 243" descr="Woman with solid fill">
                <a:extLst>
                  <a:ext uri="{FF2B5EF4-FFF2-40B4-BE49-F238E27FC236}">
                    <a16:creationId xmlns:a16="http://schemas.microsoft.com/office/drawing/2014/main" id="{08F6E6A8-BFEF-D439-3280-75F745E7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482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5" name="Graphic 244" descr="Man with solid fill">
                <a:extLst>
                  <a:ext uri="{FF2B5EF4-FFF2-40B4-BE49-F238E27FC236}">
                    <a16:creationId xmlns:a16="http://schemas.microsoft.com/office/drawing/2014/main" id="{F82486E9-F59C-FEFC-B546-4E23AC6BC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7482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6" name="Graphic 245" descr="Woman with solid fill">
                <a:extLst>
                  <a:ext uri="{FF2B5EF4-FFF2-40B4-BE49-F238E27FC236}">
                    <a16:creationId xmlns:a16="http://schemas.microsoft.com/office/drawing/2014/main" id="{2178234A-F35F-D655-8558-6D3D26FD3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4239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7" name="Graphic 246" descr="Man with solid fill">
                <a:extLst>
                  <a:ext uri="{FF2B5EF4-FFF2-40B4-BE49-F238E27FC236}">
                    <a16:creationId xmlns:a16="http://schemas.microsoft.com/office/drawing/2014/main" id="{51FC3FD5-5308-4181-9998-C8A443DFD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4239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8" name="Graphic 247" descr="Woman with solid fill">
                <a:extLst>
                  <a:ext uri="{FF2B5EF4-FFF2-40B4-BE49-F238E27FC236}">
                    <a16:creationId xmlns:a16="http://schemas.microsoft.com/office/drawing/2014/main" id="{B11F7F43-3F20-FC4B-AC7B-DD4E19354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0995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9" name="Graphic 248" descr="Man with solid fill">
                <a:extLst>
                  <a:ext uri="{FF2B5EF4-FFF2-40B4-BE49-F238E27FC236}">
                    <a16:creationId xmlns:a16="http://schemas.microsoft.com/office/drawing/2014/main" id="{09921A4D-094D-7032-4BEE-EC2029FE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995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0" name="Graphic 249" descr="Woman with solid fill">
                <a:extLst>
                  <a:ext uri="{FF2B5EF4-FFF2-40B4-BE49-F238E27FC236}">
                    <a16:creationId xmlns:a16="http://schemas.microsoft.com/office/drawing/2014/main" id="{AE06A524-EA01-81EF-3A1A-4EC3BDB79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7752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1" name="Graphic 250" descr="Man with solid fill">
                <a:extLst>
                  <a:ext uri="{FF2B5EF4-FFF2-40B4-BE49-F238E27FC236}">
                    <a16:creationId xmlns:a16="http://schemas.microsoft.com/office/drawing/2014/main" id="{3180D037-6950-134C-6CDC-6DC0269B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97752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2" name="Graphic 251" descr="Woman with solid fill">
                <a:extLst>
                  <a:ext uri="{FF2B5EF4-FFF2-40B4-BE49-F238E27FC236}">
                    <a16:creationId xmlns:a16="http://schemas.microsoft.com/office/drawing/2014/main" id="{05DEE716-90AC-F87B-3AE2-DB326ED79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508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3" name="Graphic 252" descr="Man with solid fill">
                <a:extLst>
                  <a:ext uri="{FF2B5EF4-FFF2-40B4-BE49-F238E27FC236}">
                    <a16:creationId xmlns:a16="http://schemas.microsoft.com/office/drawing/2014/main" id="{F64AB826-8745-C866-11E1-742CBA720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508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4" name="Graphic 253" descr="Woman with solid fill">
                <a:extLst>
                  <a:ext uri="{FF2B5EF4-FFF2-40B4-BE49-F238E27FC236}">
                    <a16:creationId xmlns:a16="http://schemas.microsoft.com/office/drawing/2014/main" id="{E23385AA-7822-5C37-86FF-29C1027C0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1265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5" name="Graphic 254" descr="Man with solid fill">
                <a:extLst>
                  <a:ext uri="{FF2B5EF4-FFF2-40B4-BE49-F238E27FC236}">
                    <a16:creationId xmlns:a16="http://schemas.microsoft.com/office/drawing/2014/main" id="{420413DB-8964-B13A-BDFF-CE0CF52D4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1265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6" name="Graphic 255" descr="Woman with solid fill">
                <a:extLst>
                  <a:ext uri="{FF2B5EF4-FFF2-40B4-BE49-F238E27FC236}">
                    <a16:creationId xmlns:a16="http://schemas.microsoft.com/office/drawing/2014/main" id="{86A13ADE-5172-7A3D-D591-74BF90C8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021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7" name="Graphic 256" descr="Man with solid fill">
                <a:extLst>
                  <a:ext uri="{FF2B5EF4-FFF2-40B4-BE49-F238E27FC236}">
                    <a16:creationId xmlns:a16="http://schemas.microsoft.com/office/drawing/2014/main" id="{646B8FEA-F6BC-D20C-22EF-14AFA293B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80213" y="3724298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32CACE3-1ABC-5CD4-4627-0ED2BA70D2B2}"/>
                </a:ext>
              </a:extLst>
            </p:cNvPr>
            <p:cNvSpPr txBox="1"/>
            <p:nvPr/>
          </p:nvSpPr>
          <p:spPr>
            <a:xfrm>
              <a:off x="9092983" y="5112741"/>
              <a:ext cx="3879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+</a:t>
              </a:r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9577BE3-C854-9A97-77D0-0BE18CDBF632}"/>
                </a:ext>
              </a:extLst>
            </p:cNvPr>
            <p:cNvCxnSpPr>
              <a:cxnSpLocks/>
            </p:cNvCxnSpPr>
            <p:nvPr/>
          </p:nvCxnSpPr>
          <p:spPr>
            <a:xfrm>
              <a:off x="8688388" y="4760913"/>
              <a:ext cx="284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D639D1D-187D-C0F3-8EB9-6543346D1FCE}"/>
              </a:ext>
            </a:extLst>
          </p:cNvPr>
          <p:cNvGrpSpPr/>
          <p:nvPr/>
        </p:nvGrpSpPr>
        <p:grpSpPr>
          <a:xfrm>
            <a:off x="3799820" y="3259540"/>
            <a:ext cx="4437253" cy="3081994"/>
            <a:chOff x="3719513" y="3191806"/>
            <a:chExt cx="4437253" cy="308199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67E86B8-B2F0-EC88-1637-AEA122AC43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14604" y="3191806"/>
              <a:ext cx="2677859" cy="2695865"/>
              <a:chOff x="665918" y="3308349"/>
              <a:chExt cx="2945645" cy="296545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9A162F-C4BC-190F-015E-775EE739115D}"/>
                  </a:ext>
                </a:extLst>
              </p:cNvPr>
              <p:cNvSpPr/>
              <p:nvPr/>
            </p:nvSpPr>
            <p:spPr>
              <a:xfrm>
                <a:off x="695915" y="3309871"/>
                <a:ext cx="2915648" cy="29639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0F5682-0041-5E55-4AFA-2B4B5099D05A}"/>
                  </a:ext>
                </a:extLst>
              </p:cNvPr>
              <p:cNvSpPr/>
              <p:nvPr/>
            </p:nvSpPr>
            <p:spPr>
              <a:xfrm>
                <a:off x="786984" y="5679708"/>
                <a:ext cx="2824579" cy="5909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9C8455-A7A5-4E1D-6E8D-A34D631374D0}"/>
                  </a:ext>
                </a:extLst>
              </p:cNvPr>
              <p:cNvSpPr/>
              <p:nvPr/>
            </p:nvSpPr>
            <p:spPr>
              <a:xfrm>
                <a:off x="694567" y="3308349"/>
                <a:ext cx="212702" cy="14878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A00E95-6E99-A303-62FF-B9B50DE066F0}"/>
                  </a:ext>
                </a:extLst>
              </p:cNvPr>
              <p:cNvSpPr/>
              <p:nvPr/>
            </p:nvSpPr>
            <p:spPr>
              <a:xfrm>
                <a:off x="694556" y="4783015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6" name="Graphic 5" descr="Woman with solid fill">
                <a:extLst>
                  <a:ext uri="{FF2B5EF4-FFF2-40B4-BE49-F238E27FC236}">
                    <a16:creationId xmlns:a16="http://schemas.microsoft.com/office/drawing/2014/main" id="{14C5DECB-CEA0-89DF-B98D-54DA11D0F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5918" y="36106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" name="Graphic 7" descr="Man with solid fill">
                <a:extLst>
                  <a:ext uri="{FF2B5EF4-FFF2-40B4-BE49-F238E27FC236}">
                    <a16:creationId xmlns:a16="http://schemas.microsoft.com/office/drawing/2014/main" id="{D7B624EC-4B4B-9FC8-6449-0738C381E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33123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" name="Graphic 17" descr="Woman with solid fill">
                <a:extLst>
                  <a:ext uri="{FF2B5EF4-FFF2-40B4-BE49-F238E27FC236}">
                    <a16:creationId xmlns:a16="http://schemas.microsoft.com/office/drawing/2014/main" id="{3EDC10A4-9170-FE6C-79EE-94D86E9F5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48038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" name="Graphic 18" descr="Man with solid fill">
                <a:extLst>
                  <a:ext uri="{FF2B5EF4-FFF2-40B4-BE49-F238E27FC236}">
                    <a16:creationId xmlns:a16="http://schemas.microsoft.com/office/drawing/2014/main" id="{6D7BC51A-C2E6-5920-0FBD-49F72035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4509975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0" name="Graphic 19" descr="Woman with solid fill">
                <a:extLst>
                  <a:ext uri="{FF2B5EF4-FFF2-40B4-BE49-F238E27FC236}">
                    <a16:creationId xmlns:a16="http://schemas.microsoft.com/office/drawing/2014/main" id="{F8D86C1D-3F87-1E96-16F6-F5FF1D323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54004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1" name="Graphic 20" descr="Man with solid fill">
                <a:extLst>
                  <a:ext uri="{FF2B5EF4-FFF2-40B4-BE49-F238E27FC236}">
                    <a16:creationId xmlns:a16="http://schemas.microsoft.com/office/drawing/2014/main" id="{03A361B5-98B7-47ED-77CE-B0762D195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918" y="51021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8" name="Graphic 27" descr="Woman with solid fill">
                <a:extLst>
                  <a:ext uri="{FF2B5EF4-FFF2-40B4-BE49-F238E27FC236}">
                    <a16:creationId xmlns:a16="http://schemas.microsoft.com/office/drawing/2014/main" id="{D3B2577F-81B6-C2A9-D175-806A85C4D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599706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2" name="Graphic 31" descr="Man with solid fill">
                <a:extLst>
                  <a:ext uri="{FF2B5EF4-FFF2-40B4-BE49-F238E27FC236}">
                    <a16:creationId xmlns:a16="http://schemas.microsoft.com/office/drawing/2014/main" id="{7EFDC14D-F99D-AF29-558C-4E16054B8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918" y="56987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3" name="Graphic 32" descr="Woman with solid fill">
                <a:extLst>
                  <a:ext uri="{FF2B5EF4-FFF2-40B4-BE49-F238E27FC236}">
                    <a16:creationId xmlns:a16="http://schemas.microsoft.com/office/drawing/2014/main" id="{DECED7DE-4247-6539-8615-336200947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5918" y="42072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4" name="Graphic 33" descr="Man with solid fill">
                <a:extLst>
                  <a:ext uri="{FF2B5EF4-FFF2-40B4-BE49-F238E27FC236}">
                    <a16:creationId xmlns:a16="http://schemas.microsoft.com/office/drawing/2014/main" id="{09E65CF9-3FAE-1049-021E-D039FDC23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39089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3" name="Graphic 52" descr="Woman with solid fill">
                <a:extLst>
                  <a:ext uri="{FF2B5EF4-FFF2-40B4-BE49-F238E27FC236}">
                    <a16:creationId xmlns:a16="http://schemas.microsoft.com/office/drawing/2014/main" id="{5AEA853C-9911-572F-3655-CCF73AF84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9" name="Graphic 58" descr="Woman with solid fill">
                <a:extLst>
                  <a:ext uri="{FF2B5EF4-FFF2-40B4-BE49-F238E27FC236}">
                    <a16:creationId xmlns:a16="http://schemas.microsoft.com/office/drawing/2014/main" id="{52F96E94-F426-2277-4DC5-80754F583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1" name="Graphic 50" descr="Woman with solid fill">
                <a:extLst>
                  <a:ext uri="{FF2B5EF4-FFF2-40B4-BE49-F238E27FC236}">
                    <a16:creationId xmlns:a16="http://schemas.microsoft.com/office/drawing/2014/main" id="{D278CDE1-9373-DD94-76F7-200BF41BA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2" name="Graphic 51" descr="Man with solid fill">
                <a:extLst>
                  <a:ext uri="{FF2B5EF4-FFF2-40B4-BE49-F238E27FC236}">
                    <a16:creationId xmlns:a16="http://schemas.microsoft.com/office/drawing/2014/main" id="{0C221ABA-5BE5-5DF8-C605-F9AD2BFF9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4" name="Graphic 53" descr="Man with solid fill">
                <a:extLst>
                  <a:ext uri="{FF2B5EF4-FFF2-40B4-BE49-F238E27FC236}">
                    <a16:creationId xmlns:a16="http://schemas.microsoft.com/office/drawing/2014/main" id="{AF3C26DE-B34F-C128-4CA7-6D86F07A3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5" name="Graphic 54" descr="Woman with solid fill">
                <a:extLst>
                  <a:ext uri="{FF2B5EF4-FFF2-40B4-BE49-F238E27FC236}">
                    <a16:creationId xmlns:a16="http://schemas.microsoft.com/office/drawing/2014/main" id="{B1511B69-CC56-F9B8-FA40-8D8FF7BFE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6" name="Graphic 55" descr="Man with solid fill">
                <a:extLst>
                  <a:ext uri="{FF2B5EF4-FFF2-40B4-BE49-F238E27FC236}">
                    <a16:creationId xmlns:a16="http://schemas.microsoft.com/office/drawing/2014/main" id="{96855FBD-32DB-F670-8B22-0CCD751BA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7" name="Graphic 56" descr="Woman with solid fill">
                <a:extLst>
                  <a:ext uri="{FF2B5EF4-FFF2-40B4-BE49-F238E27FC236}">
                    <a16:creationId xmlns:a16="http://schemas.microsoft.com/office/drawing/2014/main" id="{822C44DB-18FB-2DE0-AEF1-A8D6DB4CB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348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8" name="Graphic 57" descr="Man with solid fill">
                <a:extLst>
                  <a:ext uri="{FF2B5EF4-FFF2-40B4-BE49-F238E27FC236}">
                    <a16:creationId xmlns:a16="http://schemas.microsoft.com/office/drawing/2014/main" id="{2FFBFE3D-B9D2-DB59-F3E8-0D61BB3B7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348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60" name="Graphic 59" descr="Man with solid fill">
                <a:extLst>
                  <a:ext uri="{FF2B5EF4-FFF2-40B4-BE49-F238E27FC236}">
                    <a16:creationId xmlns:a16="http://schemas.microsoft.com/office/drawing/2014/main" id="{12F9F7A7-25C6-DEC2-ACA0-931D1C57D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5" name="Graphic 84" descr="Woman with solid fill">
                <a:extLst>
                  <a:ext uri="{FF2B5EF4-FFF2-40B4-BE49-F238E27FC236}">
                    <a16:creationId xmlns:a16="http://schemas.microsoft.com/office/drawing/2014/main" id="{7D03D3EC-B809-3038-4A85-1B18D55FF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6" name="Graphic 85" descr="Woman with solid fill">
                <a:extLst>
                  <a:ext uri="{FF2B5EF4-FFF2-40B4-BE49-F238E27FC236}">
                    <a16:creationId xmlns:a16="http://schemas.microsoft.com/office/drawing/2014/main" id="{8757C665-D3C7-AB86-7051-DA0C7B60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7" name="Graphic 86" descr="Woman with solid fill">
                <a:extLst>
                  <a:ext uri="{FF2B5EF4-FFF2-40B4-BE49-F238E27FC236}">
                    <a16:creationId xmlns:a16="http://schemas.microsoft.com/office/drawing/2014/main" id="{0118E0AE-477C-C2BB-19CE-2009FF23B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8" name="Graphic 87" descr="Man with solid fill">
                <a:extLst>
                  <a:ext uri="{FF2B5EF4-FFF2-40B4-BE49-F238E27FC236}">
                    <a16:creationId xmlns:a16="http://schemas.microsoft.com/office/drawing/2014/main" id="{5D3F92C2-FC35-A39A-BB60-76DCD258C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9" name="Graphic 88" descr="Man with solid fill">
                <a:extLst>
                  <a:ext uri="{FF2B5EF4-FFF2-40B4-BE49-F238E27FC236}">
                    <a16:creationId xmlns:a16="http://schemas.microsoft.com/office/drawing/2014/main" id="{E7E6973F-9347-AA2C-4DB0-0ADA5C479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0" name="Graphic 89" descr="Woman with solid fill">
                <a:extLst>
                  <a:ext uri="{FF2B5EF4-FFF2-40B4-BE49-F238E27FC236}">
                    <a16:creationId xmlns:a16="http://schemas.microsoft.com/office/drawing/2014/main" id="{FDB8FC19-EF19-B79B-B388-8D01F6B72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1" name="Graphic 90" descr="Man with solid fill">
                <a:extLst>
                  <a:ext uri="{FF2B5EF4-FFF2-40B4-BE49-F238E27FC236}">
                    <a16:creationId xmlns:a16="http://schemas.microsoft.com/office/drawing/2014/main" id="{8F9F9FD7-B52B-938B-C55B-F6A6CEF18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2" name="Graphic 91" descr="Woman with solid fill">
                <a:extLst>
                  <a:ext uri="{FF2B5EF4-FFF2-40B4-BE49-F238E27FC236}">
                    <a16:creationId xmlns:a16="http://schemas.microsoft.com/office/drawing/2014/main" id="{E6A9DD9F-D744-4DE9-95D1-671748175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0104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3" name="Graphic 92" descr="Man with solid fill">
                <a:extLst>
                  <a:ext uri="{FF2B5EF4-FFF2-40B4-BE49-F238E27FC236}">
                    <a16:creationId xmlns:a16="http://schemas.microsoft.com/office/drawing/2014/main" id="{F8C29E5E-6BC1-73A9-81E5-0B593788C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0104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4" name="Graphic 93" descr="Man with solid fill">
                <a:extLst>
                  <a:ext uri="{FF2B5EF4-FFF2-40B4-BE49-F238E27FC236}">
                    <a16:creationId xmlns:a16="http://schemas.microsoft.com/office/drawing/2014/main" id="{6397338C-8582-377D-DB50-A93EF2EB7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6" name="Graphic 95" descr="Woman with solid fill">
                <a:extLst>
                  <a:ext uri="{FF2B5EF4-FFF2-40B4-BE49-F238E27FC236}">
                    <a16:creationId xmlns:a16="http://schemas.microsoft.com/office/drawing/2014/main" id="{F587B89F-8843-CFFB-F684-D7CD82DC1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7" name="Graphic 96" descr="Woman with solid fill">
                <a:extLst>
                  <a:ext uri="{FF2B5EF4-FFF2-40B4-BE49-F238E27FC236}">
                    <a16:creationId xmlns:a16="http://schemas.microsoft.com/office/drawing/2014/main" id="{049B2D45-63E2-D2A4-3FCE-49136EFDF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8" name="Graphic 97" descr="Woman with solid fill">
                <a:extLst>
                  <a:ext uri="{FF2B5EF4-FFF2-40B4-BE49-F238E27FC236}">
                    <a16:creationId xmlns:a16="http://schemas.microsoft.com/office/drawing/2014/main" id="{8EB3BEBD-3125-3125-C82F-D8F82A7C4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9" name="Graphic 98" descr="Man with solid fill">
                <a:extLst>
                  <a:ext uri="{FF2B5EF4-FFF2-40B4-BE49-F238E27FC236}">
                    <a16:creationId xmlns:a16="http://schemas.microsoft.com/office/drawing/2014/main" id="{EE9DF085-095F-B96F-FB35-81F706C4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0" name="Graphic 99" descr="Man with solid fill">
                <a:extLst>
                  <a:ext uri="{FF2B5EF4-FFF2-40B4-BE49-F238E27FC236}">
                    <a16:creationId xmlns:a16="http://schemas.microsoft.com/office/drawing/2014/main" id="{DF04758C-C897-6810-BC3E-ACA6B55C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1" name="Graphic 100" descr="Woman with solid fill">
                <a:extLst>
                  <a:ext uri="{FF2B5EF4-FFF2-40B4-BE49-F238E27FC236}">
                    <a16:creationId xmlns:a16="http://schemas.microsoft.com/office/drawing/2014/main" id="{976E4B45-293A-C832-1482-D133D44EA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2" name="Graphic 101" descr="Man with solid fill">
                <a:extLst>
                  <a:ext uri="{FF2B5EF4-FFF2-40B4-BE49-F238E27FC236}">
                    <a16:creationId xmlns:a16="http://schemas.microsoft.com/office/drawing/2014/main" id="{DAB756BC-9792-75B6-882C-76A159275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3" name="Graphic 102" descr="Woman with solid fill">
                <a:extLst>
                  <a:ext uri="{FF2B5EF4-FFF2-40B4-BE49-F238E27FC236}">
                    <a16:creationId xmlns:a16="http://schemas.microsoft.com/office/drawing/2014/main" id="{D12B1D26-E0DA-7BE3-2E14-336DC2577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861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4" name="Graphic 103" descr="Man with solid fill">
                <a:extLst>
                  <a:ext uri="{FF2B5EF4-FFF2-40B4-BE49-F238E27FC236}">
                    <a16:creationId xmlns:a16="http://schemas.microsoft.com/office/drawing/2014/main" id="{3911B2EE-8303-84D8-74B1-9BC9E4F20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861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5" name="Graphic 104" descr="Man with solid fill">
                <a:extLst>
                  <a:ext uri="{FF2B5EF4-FFF2-40B4-BE49-F238E27FC236}">
                    <a16:creationId xmlns:a16="http://schemas.microsoft.com/office/drawing/2014/main" id="{412973C0-D8B7-ACE0-51C8-24CA6BE57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7" name="Graphic 106" descr="Woman with solid fill">
                <a:extLst>
                  <a:ext uri="{FF2B5EF4-FFF2-40B4-BE49-F238E27FC236}">
                    <a16:creationId xmlns:a16="http://schemas.microsoft.com/office/drawing/2014/main" id="{CE17AAEA-0E3B-DC57-F386-F3EFD19E9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8" name="Graphic 107" descr="Woman with solid fill">
                <a:extLst>
                  <a:ext uri="{FF2B5EF4-FFF2-40B4-BE49-F238E27FC236}">
                    <a16:creationId xmlns:a16="http://schemas.microsoft.com/office/drawing/2014/main" id="{110CC162-1F0D-36B6-1829-FF683624B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9" name="Graphic 108" descr="Woman with solid fill">
                <a:extLst>
                  <a:ext uri="{FF2B5EF4-FFF2-40B4-BE49-F238E27FC236}">
                    <a16:creationId xmlns:a16="http://schemas.microsoft.com/office/drawing/2014/main" id="{D28FED01-9D60-0806-1B16-D9BF9A5BB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0" name="Graphic 109" descr="Man with solid fill">
                <a:extLst>
                  <a:ext uri="{FF2B5EF4-FFF2-40B4-BE49-F238E27FC236}">
                    <a16:creationId xmlns:a16="http://schemas.microsoft.com/office/drawing/2014/main" id="{BF5106FA-7D94-EAB0-1BFE-389E8374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1" name="Graphic 110" descr="Man with solid fill">
                <a:extLst>
                  <a:ext uri="{FF2B5EF4-FFF2-40B4-BE49-F238E27FC236}">
                    <a16:creationId xmlns:a16="http://schemas.microsoft.com/office/drawing/2014/main" id="{851C5A50-7A05-6AFA-BFA3-0CC413736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2" name="Graphic 111" descr="Woman with solid fill">
                <a:extLst>
                  <a:ext uri="{FF2B5EF4-FFF2-40B4-BE49-F238E27FC236}">
                    <a16:creationId xmlns:a16="http://schemas.microsoft.com/office/drawing/2014/main" id="{2DE722B0-4DA9-619D-CF7C-BA425CEBC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3" name="Graphic 112" descr="Man with solid fill">
                <a:extLst>
                  <a:ext uri="{FF2B5EF4-FFF2-40B4-BE49-F238E27FC236}">
                    <a16:creationId xmlns:a16="http://schemas.microsoft.com/office/drawing/2014/main" id="{F70A203E-5451-BB3C-FD71-B41D3E506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4" name="Graphic 113" descr="Woman with solid fill">
                <a:extLst>
                  <a:ext uri="{FF2B5EF4-FFF2-40B4-BE49-F238E27FC236}">
                    <a16:creationId xmlns:a16="http://schemas.microsoft.com/office/drawing/2014/main" id="{605694CC-B9A0-A5BF-4A76-8E75171BF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3617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5" name="Graphic 114" descr="Man with solid fill">
                <a:extLst>
                  <a:ext uri="{FF2B5EF4-FFF2-40B4-BE49-F238E27FC236}">
                    <a16:creationId xmlns:a16="http://schemas.microsoft.com/office/drawing/2014/main" id="{23EEDBB4-EC2D-E03E-6015-C32D92C1D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3617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6" name="Graphic 115" descr="Man with solid fill">
                <a:extLst>
                  <a:ext uri="{FF2B5EF4-FFF2-40B4-BE49-F238E27FC236}">
                    <a16:creationId xmlns:a16="http://schemas.microsoft.com/office/drawing/2014/main" id="{31A79DD1-3DA2-DF62-51DB-EE2EBAC45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8" name="Graphic 117" descr="Woman with solid fill">
                <a:extLst>
                  <a:ext uri="{FF2B5EF4-FFF2-40B4-BE49-F238E27FC236}">
                    <a16:creationId xmlns:a16="http://schemas.microsoft.com/office/drawing/2014/main" id="{876FB4BF-A4FC-AFC5-2234-7D80765B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9" name="Graphic 118" descr="Woman with solid fill">
                <a:extLst>
                  <a:ext uri="{FF2B5EF4-FFF2-40B4-BE49-F238E27FC236}">
                    <a16:creationId xmlns:a16="http://schemas.microsoft.com/office/drawing/2014/main" id="{2986E563-7742-A900-3A40-5BCCDD80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0" name="Graphic 119" descr="Woman with solid fill">
                <a:extLst>
                  <a:ext uri="{FF2B5EF4-FFF2-40B4-BE49-F238E27FC236}">
                    <a16:creationId xmlns:a16="http://schemas.microsoft.com/office/drawing/2014/main" id="{5ACEA774-82E0-A051-BD82-BABD0801A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1" name="Graphic 120" descr="Man with solid fill">
                <a:extLst>
                  <a:ext uri="{FF2B5EF4-FFF2-40B4-BE49-F238E27FC236}">
                    <a16:creationId xmlns:a16="http://schemas.microsoft.com/office/drawing/2014/main" id="{E5F39A45-BA8E-18AC-E388-814058A4A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2" name="Graphic 121" descr="Man with solid fill">
                <a:extLst>
                  <a:ext uri="{FF2B5EF4-FFF2-40B4-BE49-F238E27FC236}">
                    <a16:creationId xmlns:a16="http://schemas.microsoft.com/office/drawing/2014/main" id="{F22ADB94-6AFB-8D1F-D5D9-C53733971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3" name="Graphic 122" descr="Woman with solid fill">
                <a:extLst>
                  <a:ext uri="{FF2B5EF4-FFF2-40B4-BE49-F238E27FC236}">
                    <a16:creationId xmlns:a16="http://schemas.microsoft.com/office/drawing/2014/main" id="{8B6998D6-C851-759B-AD59-6CB723AB3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4" name="Graphic 123" descr="Man with solid fill">
                <a:extLst>
                  <a:ext uri="{FF2B5EF4-FFF2-40B4-BE49-F238E27FC236}">
                    <a16:creationId xmlns:a16="http://schemas.microsoft.com/office/drawing/2014/main" id="{DBA579CD-105C-F72C-0E18-8D835237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5" name="Graphic 124" descr="Woman with solid fill">
                <a:extLst>
                  <a:ext uri="{FF2B5EF4-FFF2-40B4-BE49-F238E27FC236}">
                    <a16:creationId xmlns:a16="http://schemas.microsoft.com/office/drawing/2014/main" id="{E1E53E6F-3180-0A64-6C9A-69366E25F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0374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6" name="Graphic 125" descr="Man with solid fill">
                <a:extLst>
                  <a:ext uri="{FF2B5EF4-FFF2-40B4-BE49-F238E27FC236}">
                    <a16:creationId xmlns:a16="http://schemas.microsoft.com/office/drawing/2014/main" id="{3BEC16E7-6C51-82A6-3093-1EB155385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374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7" name="Graphic 126" descr="Man with solid fill">
                <a:extLst>
                  <a:ext uri="{FF2B5EF4-FFF2-40B4-BE49-F238E27FC236}">
                    <a16:creationId xmlns:a16="http://schemas.microsoft.com/office/drawing/2014/main" id="{032495DC-694C-BD2E-0DEF-250A15892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9" name="Graphic 128" descr="Woman with solid fill">
                <a:extLst>
                  <a:ext uri="{FF2B5EF4-FFF2-40B4-BE49-F238E27FC236}">
                    <a16:creationId xmlns:a16="http://schemas.microsoft.com/office/drawing/2014/main" id="{00AA765C-AE0C-4153-DE32-6DBCC99EB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0" name="Graphic 129" descr="Woman with solid fill">
                <a:extLst>
                  <a:ext uri="{FF2B5EF4-FFF2-40B4-BE49-F238E27FC236}">
                    <a16:creationId xmlns:a16="http://schemas.microsoft.com/office/drawing/2014/main" id="{1CEE9441-0027-88BF-3C78-3E991B512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1" name="Graphic 130" descr="Woman with solid fill">
                <a:extLst>
                  <a:ext uri="{FF2B5EF4-FFF2-40B4-BE49-F238E27FC236}">
                    <a16:creationId xmlns:a16="http://schemas.microsoft.com/office/drawing/2014/main" id="{A6B3EFB3-3DAA-2B94-970B-BD3770466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2" name="Graphic 131" descr="Man with solid fill">
                <a:extLst>
                  <a:ext uri="{FF2B5EF4-FFF2-40B4-BE49-F238E27FC236}">
                    <a16:creationId xmlns:a16="http://schemas.microsoft.com/office/drawing/2014/main" id="{B206D6CE-9D7B-3292-6AE4-568326D2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3" name="Graphic 132" descr="Man with solid fill">
                <a:extLst>
                  <a:ext uri="{FF2B5EF4-FFF2-40B4-BE49-F238E27FC236}">
                    <a16:creationId xmlns:a16="http://schemas.microsoft.com/office/drawing/2014/main" id="{DBD02FB5-DED9-4543-7CAE-E0A468275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4" name="Graphic 133" descr="Woman with solid fill">
                <a:extLst>
                  <a:ext uri="{FF2B5EF4-FFF2-40B4-BE49-F238E27FC236}">
                    <a16:creationId xmlns:a16="http://schemas.microsoft.com/office/drawing/2014/main" id="{A69753B5-D9E8-308A-2E76-B93DF3B54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5" name="Graphic 134" descr="Man with solid fill">
                <a:extLst>
                  <a:ext uri="{FF2B5EF4-FFF2-40B4-BE49-F238E27FC236}">
                    <a16:creationId xmlns:a16="http://schemas.microsoft.com/office/drawing/2014/main" id="{F84F0D0B-5A91-2529-EEFE-5E5E2F61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6" name="Graphic 135" descr="Woman with solid fill">
                <a:extLst>
                  <a:ext uri="{FF2B5EF4-FFF2-40B4-BE49-F238E27FC236}">
                    <a16:creationId xmlns:a16="http://schemas.microsoft.com/office/drawing/2014/main" id="{19B25884-2BF2-63F2-CF52-18C892731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7130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7" name="Graphic 136" descr="Man with solid fill">
                <a:extLst>
                  <a:ext uri="{FF2B5EF4-FFF2-40B4-BE49-F238E27FC236}">
                    <a16:creationId xmlns:a16="http://schemas.microsoft.com/office/drawing/2014/main" id="{7C2FD25E-DEF0-2C41-F634-5ABF27A01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7130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8" name="Graphic 137" descr="Man with solid fill">
                <a:extLst>
                  <a:ext uri="{FF2B5EF4-FFF2-40B4-BE49-F238E27FC236}">
                    <a16:creationId xmlns:a16="http://schemas.microsoft.com/office/drawing/2014/main" id="{F2B6372E-8397-F1E9-3316-A710FDC79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0" name="Graphic 139" descr="Woman with solid fill">
                <a:extLst>
                  <a:ext uri="{FF2B5EF4-FFF2-40B4-BE49-F238E27FC236}">
                    <a16:creationId xmlns:a16="http://schemas.microsoft.com/office/drawing/2014/main" id="{4155DFDB-3808-2F84-3228-5D91FB86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1" name="Graphic 140" descr="Woman with solid fill">
                <a:extLst>
                  <a:ext uri="{FF2B5EF4-FFF2-40B4-BE49-F238E27FC236}">
                    <a16:creationId xmlns:a16="http://schemas.microsoft.com/office/drawing/2014/main" id="{B5BC6734-B1A9-469A-9C93-D3A35A017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2" name="Graphic 141" descr="Woman with solid fill">
                <a:extLst>
                  <a:ext uri="{FF2B5EF4-FFF2-40B4-BE49-F238E27FC236}">
                    <a16:creationId xmlns:a16="http://schemas.microsoft.com/office/drawing/2014/main" id="{EEEAC08C-E337-155D-9367-B1976687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3" name="Graphic 142" descr="Man with solid fill">
                <a:extLst>
                  <a:ext uri="{FF2B5EF4-FFF2-40B4-BE49-F238E27FC236}">
                    <a16:creationId xmlns:a16="http://schemas.microsoft.com/office/drawing/2014/main" id="{427146A6-4672-83C0-4171-01CCBFF8F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4" name="Graphic 143" descr="Man with solid fill">
                <a:extLst>
                  <a:ext uri="{FF2B5EF4-FFF2-40B4-BE49-F238E27FC236}">
                    <a16:creationId xmlns:a16="http://schemas.microsoft.com/office/drawing/2014/main" id="{BFA27E37-2EF8-DEE2-320A-6EDADB340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5" name="Graphic 144" descr="Woman with solid fill">
                <a:extLst>
                  <a:ext uri="{FF2B5EF4-FFF2-40B4-BE49-F238E27FC236}">
                    <a16:creationId xmlns:a16="http://schemas.microsoft.com/office/drawing/2014/main" id="{77E186A6-C41E-9196-1B4C-700F2F40F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6" name="Graphic 145" descr="Man with solid fill">
                <a:extLst>
                  <a:ext uri="{FF2B5EF4-FFF2-40B4-BE49-F238E27FC236}">
                    <a16:creationId xmlns:a16="http://schemas.microsoft.com/office/drawing/2014/main" id="{655D4721-44F9-98A1-C18F-41F8620B4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7" name="Graphic 146" descr="Woman with solid fill">
                <a:extLst>
                  <a:ext uri="{FF2B5EF4-FFF2-40B4-BE49-F238E27FC236}">
                    <a16:creationId xmlns:a16="http://schemas.microsoft.com/office/drawing/2014/main" id="{51931067-E7A3-70BA-1DA7-CB94637C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3887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8" name="Graphic 147" descr="Man with solid fill">
                <a:extLst>
                  <a:ext uri="{FF2B5EF4-FFF2-40B4-BE49-F238E27FC236}">
                    <a16:creationId xmlns:a16="http://schemas.microsoft.com/office/drawing/2014/main" id="{C52CD9C7-61D0-F3CF-1689-990FD8D3F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3887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9" name="Graphic 148" descr="Man with solid fill">
                <a:extLst>
                  <a:ext uri="{FF2B5EF4-FFF2-40B4-BE49-F238E27FC236}">
                    <a16:creationId xmlns:a16="http://schemas.microsoft.com/office/drawing/2014/main" id="{4D8AC7F5-DF4A-697A-DD01-963290AFB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1" name="Graphic 150" descr="Woman with solid fill">
                <a:extLst>
                  <a:ext uri="{FF2B5EF4-FFF2-40B4-BE49-F238E27FC236}">
                    <a16:creationId xmlns:a16="http://schemas.microsoft.com/office/drawing/2014/main" id="{F06A8FA7-C641-5A0E-1DBD-84E4945E3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2" name="Graphic 151" descr="Woman with solid fill">
                <a:extLst>
                  <a:ext uri="{FF2B5EF4-FFF2-40B4-BE49-F238E27FC236}">
                    <a16:creationId xmlns:a16="http://schemas.microsoft.com/office/drawing/2014/main" id="{B0E46B35-643E-C5AE-5003-27D43BA2F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3" name="Graphic 152" descr="Woman with solid fill">
                <a:extLst>
                  <a:ext uri="{FF2B5EF4-FFF2-40B4-BE49-F238E27FC236}">
                    <a16:creationId xmlns:a16="http://schemas.microsoft.com/office/drawing/2014/main" id="{4CA3BA33-CA1E-2E8D-A10C-3702305A0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4" name="Graphic 153" descr="Man with solid fill">
                <a:extLst>
                  <a:ext uri="{FF2B5EF4-FFF2-40B4-BE49-F238E27FC236}">
                    <a16:creationId xmlns:a16="http://schemas.microsoft.com/office/drawing/2014/main" id="{430CE209-7003-F742-8229-13E0CF2D6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5" name="Graphic 154" descr="Man with solid fill">
                <a:extLst>
                  <a:ext uri="{FF2B5EF4-FFF2-40B4-BE49-F238E27FC236}">
                    <a16:creationId xmlns:a16="http://schemas.microsoft.com/office/drawing/2014/main" id="{9F5A214E-F5FC-CC45-0203-86223CC65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6" name="Graphic 155" descr="Woman with solid fill">
                <a:extLst>
                  <a:ext uri="{FF2B5EF4-FFF2-40B4-BE49-F238E27FC236}">
                    <a16:creationId xmlns:a16="http://schemas.microsoft.com/office/drawing/2014/main" id="{200A50E2-9909-BC66-7C5D-1174FD473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7" name="Graphic 156" descr="Man with solid fill">
                <a:extLst>
                  <a:ext uri="{FF2B5EF4-FFF2-40B4-BE49-F238E27FC236}">
                    <a16:creationId xmlns:a16="http://schemas.microsoft.com/office/drawing/2014/main" id="{D2BFD751-905B-723E-9D78-3D1D8CF41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8" name="Graphic 157" descr="Woman with solid fill">
                <a:extLst>
                  <a:ext uri="{FF2B5EF4-FFF2-40B4-BE49-F238E27FC236}">
                    <a16:creationId xmlns:a16="http://schemas.microsoft.com/office/drawing/2014/main" id="{34C38C69-07B4-DF41-318A-78EAD3CDA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0643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9" name="Graphic 158" descr="Man with solid fill">
                <a:extLst>
                  <a:ext uri="{FF2B5EF4-FFF2-40B4-BE49-F238E27FC236}">
                    <a16:creationId xmlns:a16="http://schemas.microsoft.com/office/drawing/2014/main" id="{27F51787-4211-7402-0528-982C524F8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80643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0" name="Graphic 159" descr="Man with solid fill">
                <a:extLst>
                  <a:ext uri="{FF2B5EF4-FFF2-40B4-BE49-F238E27FC236}">
                    <a16:creationId xmlns:a16="http://schemas.microsoft.com/office/drawing/2014/main" id="{9171C699-7737-ADFD-8E1C-802679F94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2" name="Graphic 161" descr="Woman with solid fill">
                <a:extLst>
                  <a:ext uri="{FF2B5EF4-FFF2-40B4-BE49-F238E27FC236}">
                    <a16:creationId xmlns:a16="http://schemas.microsoft.com/office/drawing/2014/main" id="{44928F2A-8813-4E80-5CEA-B5E02610E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3" name="Graphic 162" descr="Woman with solid fill">
                <a:extLst>
                  <a:ext uri="{FF2B5EF4-FFF2-40B4-BE49-F238E27FC236}">
                    <a16:creationId xmlns:a16="http://schemas.microsoft.com/office/drawing/2014/main" id="{2B56801D-E275-8E9E-7892-A5A81D7E9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4" name="Graphic 163" descr="Woman with solid fill">
                <a:extLst>
                  <a:ext uri="{FF2B5EF4-FFF2-40B4-BE49-F238E27FC236}">
                    <a16:creationId xmlns:a16="http://schemas.microsoft.com/office/drawing/2014/main" id="{C7D0A19F-2C56-6930-073C-DD08910A5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5" name="Graphic 164" descr="Man with solid fill">
                <a:extLst>
                  <a:ext uri="{FF2B5EF4-FFF2-40B4-BE49-F238E27FC236}">
                    <a16:creationId xmlns:a16="http://schemas.microsoft.com/office/drawing/2014/main" id="{E63A1511-2730-2616-530B-2AE2DA7C5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6" name="Graphic 165" descr="Man with solid fill">
                <a:extLst>
                  <a:ext uri="{FF2B5EF4-FFF2-40B4-BE49-F238E27FC236}">
                    <a16:creationId xmlns:a16="http://schemas.microsoft.com/office/drawing/2014/main" id="{A013BFE4-31DB-2A7B-6E88-F7129EF37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7" name="Graphic 166" descr="Woman with solid fill">
                <a:extLst>
                  <a:ext uri="{FF2B5EF4-FFF2-40B4-BE49-F238E27FC236}">
                    <a16:creationId xmlns:a16="http://schemas.microsoft.com/office/drawing/2014/main" id="{AD12349A-3591-E344-38E6-16F2B51C6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8" name="Graphic 167" descr="Man with solid fill">
                <a:extLst>
                  <a:ext uri="{FF2B5EF4-FFF2-40B4-BE49-F238E27FC236}">
                    <a16:creationId xmlns:a16="http://schemas.microsoft.com/office/drawing/2014/main" id="{428848F7-A075-6345-873F-78356ED60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9" name="Graphic 168" descr="Woman with solid fill">
                <a:extLst>
                  <a:ext uri="{FF2B5EF4-FFF2-40B4-BE49-F238E27FC236}">
                    <a16:creationId xmlns:a16="http://schemas.microsoft.com/office/drawing/2014/main" id="{11FBC151-0F01-15E7-005E-F802A19E1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7400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0" name="Graphic 169" descr="Man with solid fill">
                <a:extLst>
                  <a:ext uri="{FF2B5EF4-FFF2-40B4-BE49-F238E27FC236}">
                    <a16:creationId xmlns:a16="http://schemas.microsoft.com/office/drawing/2014/main" id="{18734850-AD41-4FE7-ACAF-698CD352F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7400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1" name="Graphic 170" descr="Man with solid fill">
                <a:extLst>
                  <a:ext uri="{FF2B5EF4-FFF2-40B4-BE49-F238E27FC236}">
                    <a16:creationId xmlns:a16="http://schemas.microsoft.com/office/drawing/2014/main" id="{5D25CD19-94AC-4AB3-0DA8-614B01FBC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3" name="Graphic 172" descr="Woman with solid fill">
                <a:extLst>
                  <a:ext uri="{FF2B5EF4-FFF2-40B4-BE49-F238E27FC236}">
                    <a16:creationId xmlns:a16="http://schemas.microsoft.com/office/drawing/2014/main" id="{CE3A4B24-44C5-7CDB-773D-3E853E607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4" name="Graphic 173" descr="Woman with solid fill">
                <a:extLst>
                  <a:ext uri="{FF2B5EF4-FFF2-40B4-BE49-F238E27FC236}">
                    <a16:creationId xmlns:a16="http://schemas.microsoft.com/office/drawing/2014/main" id="{443B5558-C2A4-8224-154C-5275C023D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5" name="Graphic 174" descr="Woman with solid fill">
                <a:extLst>
                  <a:ext uri="{FF2B5EF4-FFF2-40B4-BE49-F238E27FC236}">
                    <a16:creationId xmlns:a16="http://schemas.microsoft.com/office/drawing/2014/main" id="{D940D107-9B6D-C75B-CE3E-9BCF70C87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6" name="Graphic 175" descr="Man with solid fill">
                <a:extLst>
                  <a:ext uri="{FF2B5EF4-FFF2-40B4-BE49-F238E27FC236}">
                    <a16:creationId xmlns:a16="http://schemas.microsoft.com/office/drawing/2014/main" id="{5EEE45E5-145E-37D1-B562-21A8E5B28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7" name="Graphic 176" descr="Man with solid fill">
                <a:extLst>
                  <a:ext uri="{FF2B5EF4-FFF2-40B4-BE49-F238E27FC236}">
                    <a16:creationId xmlns:a16="http://schemas.microsoft.com/office/drawing/2014/main" id="{9AD685E1-029C-6185-CED2-ADDA6B68D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8" name="Graphic 177" descr="Woman with solid fill">
                <a:extLst>
                  <a:ext uri="{FF2B5EF4-FFF2-40B4-BE49-F238E27FC236}">
                    <a16:creationId xmlns:a16="http://schemas.microsoft.com/office/drawing/2014/main" id="{CB3DFA3C-EB59-0704-D38D-A6E6FE96B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9" name="Graphic 178" descr="Man with solid fill">
                <a:extLst>
                  <a:ext uri="{FF2B5EF4-FFF2-40B4-BE49-F238E27FC236}">
                    <a16:creationId xmlns:a16="http://schemas.microsoft.com/office/drawing/2014/main" id="{96A7A5B3-664E-3D68-4B93-7EBFB4C42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0" name="Graphic 179" descr="Woman with solid fill">
                <a:extLst>
                  <a:ext uri="{FF2B5EF4-FFF2-40B4-BE49-F238E27FC236}">
                    <a16:creationId xmlns:a16="http://schemas.microsoft.com/office/drawing/2014/main" id="{D5B186BF-932B-7C5C-96B0-F2CA7CC74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4156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1" name="Graphic 180" descr="Man with solid fill">
                <a:extLst>
                  <a:ext uri="{FF2B5EF4-FFF2-40B4-BE49-F238E27FC236}">
                    <a16:creationId xmlns:a16="http://schemas.microsoft.com/office/drawing/2014/main" id="{D4584F6E-1A4A-B5DA-E217-00C2DD77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4156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2" name="Graphic 181" descr="Man with solid fill">
                <a:extLst>
                  <a:ext uri="{FF2B5EF4-FFF2-40B4-BE49-F238E27FC236}">
                    <a16:creationId xmlns:a16="http://schemas.microsoft.com/office/drawing/2014/main" id="{20C6C5D2-06FA-BF53-93F0-E01CFDDEC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3904949"/>
                <a:ext cx="270000" cy="27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9CBD5B5E-6B45-8EFD-798F-873CA40F0E22}"/>
                    </a:ext>
                  </a:extLst>
                </p:cNvPr>
                <p:cNvSpPr txBox="1"/>
                <p:nvPr/>
              </p:nvSpPr>
              <p:spPr>
                <a:xfrm>
                  <a:off x="3719513" y="5068277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9CBD5B5E-6B45-8EFD-798F-873CA40F0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513" y="5068277"/>
                  <a:ext cx="814891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EB47CEAD-8E38-48CA-0604-C50E2A6DD742}"/>
                    </a:ext>
                  </a:extLst>
                </p:cNvPr>
                <p:cNvSpPr txBox="1"/>
                <p:nvPr/>
              </p:nvSpPr>
              <p:spPr>
                <a:xfrm>
                  <a:off x="4317688" y="5966023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EB47CEAD-8E38-48CA-0604-C50E2A6DD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88" y="5966023"/>
                  <a:ext cx="814891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74F69CBD-4A21-6C72-4CC0-681BA791302E}"/>
                    </a:ext>
                  </a:extLst>
                </p:cNvPr>
                <p:cNvSpPr txBox="1"/>
                <p:nvPr/>
              </p:nvSpPr>
              <p:spPr>
                <a:xfrm>
                  <a:off x="7341875" y="5451773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74F69CBD-4A21-6C72-4CC0-681BA7913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875" y="5451773"/>
                  <a:ext cx="814891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1538" b="-8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A56A7BBC-8DF3-A904-F8A6-EA5C34CC4C04}"/>
                </a:ext>
              </a:extLst>
            </p:cNvPr>
            <p:cNvSpPr/>
            <p:nvPr/>
          </p:nvSpPr>
          <p:spPr>
            <a:xfrm>
              <a:off x="4384065" y="4531091"/>
              <a:ext cx="93784" cy="1356580"/>
            </a:xfrm>
            <a:prstGeom prst="leftBrace">
              <a:avLst/>
            </a:prstGeom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90126258-A95F-4A28-E343-2C46FD094B18}"/>
                </a:ext>
              </a:extLst>
            </p:cNvPr>
            <p:cNvSpPr/>
            <p:nvPr/>
          </p:nvSpPr>
          <p:spPr>
            <a:xfrm rot="16200000">
              <a:off x="4597651" y="5881111"/>
              <a:ext cx="72383" cy="182586"/>
            </a:xfrm>
            <a:prstGeom prst="leftBrace">
              <a:avLst/>
            </a:prstGeom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8" name="Left Brace 267">
              <a:extLst>
                <a:ext uri="{FF2B5EF4-FFF2-40B4-BE49-F238E27FC236}">
                  <a16:creationId xmlns:a16="http://schemas.microsoft.com/office/drawing/2014/main" id="{8989AC0F-4D32-8B81-B40D-B6D4A184EECD}"/>
                </a:ext>
              </a:extLst>
            </p:cNvPr>
            <p:cNvSpPr/>
            <p:nvPr/>
          </p:nvSpPr>
          <p:spPr>
            <a:xfrm rot="10800000">
              <a:off x="7251421" y="5354521"/>
              <a:ext cx="45719" cy="531119"/>
            </a:xfrm>
            <a:prstGeom prst="leftBrace">
              <a:avLst/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1647E817-CCF1-7112-AA9E-529D10F8B2BA}"/>
              </a:ext>
            </a:extLst>
          </p:cNvPr>
          <p:cNvGrpSpPr/>
          <p:nvPr/>
        </p:nvGrpSpPr>
        <p:grpSpPr>
          <a:xfrm>
            <a:off x="679523" y="3259540"/>
            <a:ext cx="2677859" cy="2695865"/>
            <a:chOff x="772660" y="3357563"/>
            <a:chExt cx="2677859" cy="269586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ABADF01-2598-971B-8755-1B05F28CC969}"/>
                </a:ext>
              </a:extLst>
            </p:cNvPr>
            <p:cNvSpPr/>
            <p:nvPr/>
          </p:nvSpPr>
          <p:spPr>
            <a:xfrm>
              <a:off x="799930" y="3358947"/>
              <a:ext cx="2650589" cy="26944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D08BA46-975F-8EA9-D138-FC4F0D29C55C}"/>
                </a:ext>
              </a:extLst>
            </p:cNvPr>
            <p:cNvSpPr/>
            <p:nvPr/>
          </p:nvSpPr>
          <p:spPr>
            <a:xfrm>
              <a:off x="798705" y="3357563"/>
              <a:ext cx="193365" cy="26948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278" name="Graphic 277" descr="Man with solid fill">
              <a:extLst>
                <a:ext uri="{FF2B5EF4-FFF2-40B4-BE49-F238E27FC236}">
                  <a16:creationId xmlns:a16="http://schemas.microsoft.com/office/drawing/2014/main" id="{BD04CCDC-0688-561E-7F66-BCF012ED4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4449950"/>
              <a:ext cx="245455" cy="245455"/>
            </a:xfrm>
            <a:prstGeom prst="rect">
              <a:avLst/>
            </a:prstGeom>
          </p:spPr>
        </p:pic>
        <p:pic>
          <p:nvPicPr>
            <p:cNvPr id="277" name="Graphic 276" descr="Woman with solid fill">
              <a:extLst>
                <a:ext uri="{FF2B5EF4-FFF2-40B4-BE49-F238E27FC236}">
                  <a16:creationId xmlns:a16="http://schemas.microsoft.com/office/drawing/2014/main" id="{21C07A2C-625D-B5B4-BACB-A99F31B7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4717116"/>
              <a:ext cx="245455" cy="245455"/>
            </a:xfrm>
            <a:prstGeom prst="rect">
              <a:avLst/>
            </a:prstGeom>
          </p:spPr>
        </p:pic>
        <p:pic>
          <p:nvPicPr>
            <p:cNvPr id="275" name="Graphic 274" descr="Woman with solid fill">
              <a:extLst>
                <a:ext uri="{FF2B5EF4-FFF2-40B4-BE49-F238E27FC236}">
                  <a16:creationId xmlns:a16="http://schemas.microsoft.com/office/drawing/2014/main" id="{A4CD37A5-0738-1EE5-3F2C-648CBE3F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660" y="3632389"/>
              <a:ext cx="245455" cy="24545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418AE412-842A-F8A6-5736-5A15DFC32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3361208"/>
              <a:ext cx="245455" cy="245455"/>
            </a:xfrm>
            <a:prstGeom prst="rect">
              <a:avLst/>
            </a:prstGeom>
          </p:spPr>
        </p:pic>
        <p:pic>
          <p:nvPicPr>
            <p:cNvPr id="279" name="Graphic 278" descr="Woman with solid fill">
              <a:extLst>
                <a:ext uri="{FF2B5EF4-FFF2-40B4-BE49-F238E27FC236}">
                  <a16:creationId xmlns:a16="http://schemas.microsoft.com/office/drawing/2014/main" id="{CC520889-5B83-71CB-138D-3FDC0DBB6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5259480"/>
              <a:ext cx="245455" cy="245455"/>
            </a:xfrm>
            <a:prstGeom prst="rect">
              <a:avLst/>
            </a:prstGeom>
          </p:spPr>
        </p:pic>
        <p:pic>
          <p:nvPicPr>
            <p:cNvPr id="280" name="Graphic 279" descr="Man with solid fill">
              <a:extLst>
                <a:ext uri="{FF2B5EF4-FFF2-40B4-BE49-F238E27FC236}">
                  <a16:creationId xmlns:a16="http://schemas.microsoft.com/office/drawing/2014/main" id="{452AF568-6891-F33A-63A4-CFAE1C96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2660" y="4988298"/>
              <a:ext cx="245455" cy="245455"/>
            </a:xfrm>
            <a:prstGeom prst="rect">
              <a:avLst/>
            </a:prstGeom>
          </p:spPr>
        </p:pic>
        <p:pic>
          <p:nvPicPr>
            <p:cNvPr id="281" name="Graphic 280" descr="Woman with solid fill">
              <a:extLst>
                <a:ext uri="{FF2B5EF4-FFF2-40B4-BE49-F238E27FC236}">
                  <a16:creationId xmlns:a16="http://schemas.microsoft.com/office/drawing/2014/main" id="{1C7CCB5B-E83A-DF05-D872-EFB4A0B9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5801845"/>
              <a:ext cx="245455" cy="245455"/>
            </a:xfrm>
            <a:prstGeom prst="rect">
              <a:avLst/>
            </a:prstGeom>
          </p:spPr>
        </p:pic>
        <p:pic>
          <p:nvPicPr>
            <p:cNvPr id="282" name="Graphic 281" descr="Man with solid fill">
              <a:extLst>
                <a:ext uri="{FF2B5EF4-FFF2-40B4-BE49-F238E27FC236}">
                  <a16:creationId xmlns:a16="http://schemas.microsoft.com/office/drawing/2014/main" id="{7CD28088-91C7-4BB1-8A5B-DD99063F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2660" y="5530662"/>
              <a:ext cx="245455" cy="245455"/>
            </a:xfrm>
            <a:prstGeom prst="rect">
              <a:avLst/>
            </a:prstGeom>
          </p:spPr>
        </p:pic>
        <p:pic>
          <p:nvPicPr>
            <p:cNvPr id="283" name="Graphic 282" descr="Woman with solid fill">
              <a:extLst>
                <a:ext uri="{FF2B5EF4-FFF2-40B4-BE49-F238E27FC236}">
                  <a16:creationId xmlns:a16="http://schemas.microsoft.com/office/drawing/2014/main" id="{F2E426D2-1A45-0D08-ED5C-DE3C7372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660" y="4174753"/>
              <a:ext cx="245455" cy="245455"/>
            </a:xfrm>
            <a:prstGeom prst="rect">
              <a:avLst/>
            </a:prstGeom>
          </p:spPr>
        </p:pic>
        <p:pic>
          <p:nvPicPr>
            <p:cNvPr id="284" name="Graphic 283" descr="Man with solid fill">
              <a:extLst>
                <a:ext uri="{FF2B5EF4-FFF2-40B4-BE49-F238E27FC236}">
                  <a16:creationId xmlns:a16="http://schemas.microsoft.com/office/drawing/2014/main" id="{8477EAF1-CE23-F4AF-93F2-9B6C1CC7D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3903571"/>
              <a:ext cx="245455" cy="245455"/>
            </a:xfrm>
            <a:prstGeom prst="rect">
              <a:avLst/>
            </a:prstGeom>
          </p:spPr>
        </p:pic>
        <p:pic>
          <p:nvPicPr>
            <p:cNvPr id="285" name="Graphic 284" descr="Woman with solid fill">
              <a:extLst>
                <a:ext uri="{FF2B5EF4-FFF2-40B4-BE49-F238E27FC236}">
                  <a16:creationId xmlns:a16="http://schemas.microsoft.com/office/drawing/2014/main" id="{EE6ACA47-D008-0400-621F-7019DF2B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4713472"/>
              <a:ext cx="245455" cy="245455"/>
            </a:xfrm>
            <a:prstGeom prst="rect">
              <a:avLst/>
            </a:prstGeom>
          </p:spPr>
        </p:pic>
        <p:pic>
          <p:nvPicPr>
            <p:cNvPr id="286" name="Graphic 285" descr="Woman with solid fill">
              <a:extLst>
                <a:ext uri="{FF2B5EF4-FFF2-40B4-BE49-F238E27FC236}">
                  <a16:creationId xmlns:a16="http://schemas.microsoft.com/office/drawing/2014/main" id="{187A457B-21D8-4348-7027-D1274688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4171108"/>
              <a:ext cx="245455" cy="245455"/>
            </a:xfrm>
            <a:prstGeom prst="rect">
              <a:avLst/>
            </a:prstGeom>
          </p:spPr>
        </p:pic>
        <p:pic>
          <p:nvPicPr>
            <p:cNvPr id="287" name="Graphic 286" descr="Woman with solid fill">
              <a:extLst>
                <a:ext uri="{FF2B5EF4-FFF2-40B4-BE49-F238E27FC236}">
                  <a16:creationId xmlns:a16="http://schemas.microsoft.com/office/drawing/2014/main" id="{CE2E7C32-E159-4E2B-F9A2-3A6852B2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3628745"/>
              <a:ext cx="245455" cy="24545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916202DF-D361-56C8-275F-C669E0F4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3357563"/>
              <a:ext cx="245455" cy="24545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B7A06E33-7082-A602-18E3-7E8AF8E1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4446306"/>
              <a:ext cx="245455" cy="245455"/>
            </a:xfrm>
            <a:prstGeom prst="rect">
              <a:avLst/>
            </a:prstGeom>
          </p:spPr>
        </p:pic>
        <p:pic>
          <p:nvPicPr>
            <p:cNvPr id="290" name="Graphic 289" descr="Woman with solid fill">
              <a:extLst>
                <a:ext uri="{FF2B5EF4-FFF2-40B4-BE49-F238E27FC236}">
                  <a16:creationId xmlns:a16="http://schemas.microsoft.com/office/drawing/2014/main" id="{A666C8F3-1409-C75B-C131-1C23CA7A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5255835"/>
              <a:ext cx="245455" cy="245455"/>
            </a:xfrm>
            <a:prstGeom prst="rect">
              <a:avLst/>
            </a:prstGeom>
          </p:spPr>
        </p:pic>
        <p:pic>
          <p:nvPicPr>
            <p:cNvPr id="291" name="Graphic 290" descr="Man with solid fill">
              <a:extLst>
                <a:ext uri="{FF2B5EF4-FFF2-40B4-BE49-F238E27FC236}">
                  <a16:creationId xmlns:a16="http://schemas.microsoft.com/office/drawing/2014/main" id="{76992208-20C3-6EFE-9C55-A830DFD2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4984654"/>
              <a:ext cx="245455" cy="245455"/>
            </a:xfrm>
            <a:prstGeom prst="rect">
              <a:avLst/>
            </a:prstGeom>
          </p:spPr>
        </p:pic>
        <p:pic>
          <p:nvPicPr>
            <p:cNvPr id="292" name="Graphic 291" descr="Woman with solid fill">
              <a:extLst>
                <a:ext uri="{FF2B5EF4-FFF2-40B4-BE49-F238E27FC236}">
                  <a16:creationId xmlns:a16="http://schemas.microsoft.com/office/drawing/2014/main" id="{CFB52B09-7BEA-F5A3-9224-875B3DA5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15901" y="5798201"/>
              <a:ext cx="245455" cy="245455"/>
            </a:xfrm>
            <a:prstGeom prst="rect">
              <a:avLst/>
            </a:prstGeom>
          </p:spPr>
        </p:pic>
        <p:pic>
          <p:nvPicPr>
            <p:cNvPr id="293" name="Graphic 292" descr="Man with solid fill">
              <a:extLst>
                <a:ext uri="{FF2B5EF4-FFF2-40B4-BE49-F238E27FC236}">
                  <a16:creationId xmlns:a16="http://schemas.microsoft.com/office/drawing/2014/main" id="{6A0D2639-0576-AEF7-F709-B6520910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15901" y="5527017"/>
              <a:ext cx="245455" cy="245455"/>
            </a:xfrm>
            <a:prstGeom prst="rect">
              <a:avLst/>
            </a:prstGeom>
          </p:spPr>
        </p:pic>
        <p:pic>
          <p:nvPicPr>
            <p:cNvPr id="294" name="Graphic 293" descr="Man with solid fill">
              <a:extLst>
                <a:ext uri="{FF2B5EF4-FFF2-40B4-BE49-F238E27FC236}">
                  <a16:creationId xmlns:a16="http://schemas.microsoft.com/office/drawing/2014/main" id="{47BB20A5-6A1A-6A74-0CFB-4293CAF1D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3899927"/>
              <a:ext cx="245455" cy="245455"/>
            </a:xfrm>
            <a:prstGeom prst="rect">
              <a:avLst/>
            </a:prstGeom>
          </p:spPr>
        </p:pic>
        <p:pic>
          <p:nvPicPr>
            <p:cNvPr id="295" name="Graphic 294" descr="Woman with solid fill">
              <a:extLst>
                <a:ext uri="{FF2B5EF4-FFF2-40B4-BE49-F238E27FC236}">
                  <a16:creationId xmlns:a16="http://schemas.microsoft.com/office/drawing/2014/main" id="{8367A7A7-764C-281D-E238-4D436BDF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4713472"/>
              <a:ext cx="245455" cy="245455"/>
            </a:xfrm>
            <a:prstGeom prst="rect">
              <a:avLst/>
            </a:prstGeom>
          </p:spPr>
        </p:pic>
        <p:pic>
          <p:nvPicPr>
            <p:cNvPr id="296" name="Graphic 295" descr="Woman with solid fill">
              <a:extLst>
                <a:ext uri="{FF2B5EF4-FFF2-40B4-BE49-F238E27FC236}">
                  <a16:creationId xmlns:a16="http://schemas.microsoft.com/office/drawing/2014/main" id="{743BD3A3-7057-DDBE-E8BC-5A084BA6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4171108"/>
              <a:ext cx="245455" cy="245455"/>
            </a:xfrm>
            <a:prstGeom prst="rect">
              <a:avLst/>
            </a:prstGeom>
          </p:spPr>
        </p:pic>
        <p:pic>
          <p:nvPicPr>
            <p:cNvPr id="297" name="Graphic 296" descr="Woman with solid fill">
              <a:extLst>
                <a:ext uri="{FF2B5EF4-FFF2-40B4-BE49-F238E27FC236}">
                  <a16:creationId xmlns:a16="http://schemas.microsoft.com/office/drawing/2014/main" id="{F63102F8-B4BD-3F87-B673-4C410253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3628745"/>
              <a:ext cx="245455" cy="245455"/>
            </a:xfrm>
            <a:prstGeom prst="rect">
              <a:avLst/>
            </a:prstGeom>
          </p:spPr>
        </p:pic>
        <p:pic>
          <p:nvPicPr>
            <p:cNvPr id="298" name="Graphic 297" descr="Man with solid fill">
              <a:extLst>
                <a:ext uri="{FF2B5EF4-FFF2-40B4-BE49-F238E27FC236}">
                  <a16:creationId xmlns:a16="http://schemas.microsoft.com/office/drawing/2014/main" id="{FD169B63-ABC6-C4FB-E599-522A7124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3357563"/>
              <a:ext cx="245455" cy="245455"/>
            </a:xfrm>
            <a:prstGeom prst="rect">
              <a:avLst/>
            </a:prstGeom>
          </p:spPr>
        </p:pic>
        <p:pic>
          <p:nvPicPr>
            <p:cNvPr id="299" name="Graphic 298" descr="Man with solid fill">
              <a:extLst>
                <a:ext uri="{FF2B5EF4-FFF2-40B4-BE49-F238E27FC236}">
                  <a16:creationId xmlns:a16="http://schemas.microsoft.com/office/drawing/2014/main" id="{621821CC-58AD-C76B-1EE4-5C24A6C4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4446306"/>
              <a:ext cx="245455" cy="245455"/>
            </a:xfrm>
            <a:prstGeom prst="rect">
              <a:avLst/>
            </a:prstGeom>
          </p:spPr>
        </p:pic>
        <p:pic>
          <p:nvPicPr>
            <p:cNvPr id="300" name="Graphic 299" descr="Woman with solid fill">
              <a:extLst>
                <a:ext uri="{FF2B5EF4-FFF2-40B4-BE49-F238E27FC236}">
                  <a16:creationId xmlns:a16="http://schemas.microsoft.com/office/drawing/2014/main" id="{42E8B3D5-F91D-2BBA-1D55-A699999C4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5255835"/>
              <a:ext cx="245455" cy="245455"/>
            </a:xfrm>
            <a:prstGeom prst="rect">
              <a:avLst/>
            </a:prstGeom>
          </p:spPr>
        </p:pic>
        <p:pic>
          <p:nvPicPr>
            <p:cNvPr id="301" name="Graphic 300" descr="Man with solid fill">
              <a:extLst>
                <a:ext uri="{FF2B5EF4-FFF2-40B4-BE49-F238E27FC236}">
                  <a16:creationId xmlns:a16="http://schemas.microsoft.com/office/drawing/2014/main" id="{FF5B3B21-50B1-91A9-B6F7-0C9C6A2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4984654"/>
              <a:ext cx="245455" cy="245455"/>
            </a:xfrm>
            <a:prstGeom prst="rect">
              <a:avLst/>
            </a:prstGeom>
          </p:spPr>
        </p:pic>
        <p:pic>
          <p:nvPicPr>
            <p:cNvPr id="302" name="Graphic 301" descr="Woman with solid fill">
              <a:extLst>
                <a:ext uri="{FF2B5EF4-FFF2-40B4-BE49-F238E27FC236}">
                  <a16:creationId xmlns:a16="http://schemas.microsoft.com/office/drawing/2014/main" id="{5AF7CE1D-72EC-3433-91C6-ACD95C20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259142" y="5798201"/>
              <a:ext cx="245455" cy="24545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A5F3CCF0-8F38-2D5E-253B-CBE12804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259142" y="5527017"/>
              <a:ext cx="245455" cy="24545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5C4529D1-7EEB-B8C5-F843-360271577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3899927"/>
              <a:ext cx="245455" cy="245455"/>
            </a:xfrm>
            <a:prstGeom prst="rect">
              <a:avLst/>
            </a:prstGeom>
          </p:spPr>
        </p:pic>
        <p:pic>
          <p:nvPicPr>
            <p:cNvPr id="305" name="Graphic 304" descr="Woman with solid fill">
              <a:extLst>
                <a:ext uri="{FF2B5EF4-FFF2-40B4-BE49-F238E27FC236}">
                  <a16:creationId xmlns:a16="http://schemas.microsoft.com/office/drawing/2014/main" id="{96136A2D-979B-4050-3463-4DF97415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4713472"/>
              <a:ext cx="245455" cy="245455"/>
            </a:xfrm>
            <a:prstGeom prst="rect">
              <a:avLst/>
            </a:prstGeom>
          </p:spPr>
        </p:pic>
        <p:pic>
          <p:nvPicPr>
            <p:cNvPr id="306" name="Graphic 305" descr="Woman with solid fill">
              <a:extLst>
                <a:ext uri="{FF2B5EF4-FFF2-40B4-BE49-F238E27FC236}">
                  <a16:creationId xmlns:a16="http://schemas.microsoft.com/office/drawing/2014/main" id="{A680F15D-B4E8-EEE4-6758-3E8E85FF6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4171108"/>
              <a:ext cx="245455" cy="245455"/>
            </a:xfrm>
            <a:prstGeom prst="rect">
              <a:avLst/>
            </a:prstGeom>
          </p:spPr>
        </p:pic>
        <p:pic>
          <p:nvPicPr>
            <p:cNvPr id="307" name="Graphic 306" descr="Woman with solid fill">
              <a:extLst>
                <a:ext uri="{FF2B5EF4-FFF2-40B4-BE49-F238E27FC236}">
                  <a16:creationId xmlns:a16="http://schemas.microsoft.com/office/drawing/2014/main" id="{E79FE2AB-4A48-7E67-4A5D-6BEEDBAC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3628745"/>
              <a:ext cx="245455" cy="245455"/>
            </a:xfrm>
            <a:prstGeom prst="rect">
              <a:avLst/>
            </a:prstGeom>
          </p:spPr>
        </p:pic>
        <p:pic>
          <p:nvPicPr>
            <p:cNvPr id="308" name="Graphic 307" descr="Man with solid fill">
              <a:extLst>
                <a:ext uri="{FF2B5EF4-FFF2-40B4-BE49-F238E27FC236}">
                  <a16:creationId xmlns:a16="http://schemas.microsoft.com/office/drawing/2014/main" id="{C73EAEEC-427A-B74F-C996-B412F96A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3357563"/>
              <a:ext cx="245455" cy="245455"/>
            </a:xfrm>
            <a:prstGeom prst="rect">
              <a:avLst/>
            </a:prstGeom>
          </p:spPr>
        </p:pic>
        <p:pic>
          <p:nvPicPr>
            <p:cNvPr id="309" name="Graphic 308" descr="Man with solid fill">
              <a:extLst>
                <a:ext uri="{FF2B5EF4-FFF2-40B4-BE49-F238E27FC236}">
                  <a16:creationId xmlns:a16="http://schemas.microsoft.com/office/drawing/2014/main" id="{7CCE4F65-E673-9C7A-CC06-011281FA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4446306"/>
              <a:ext cx="245455" cy="245455"/>
            </a:xfrm>
            <a:prstGeom prst="rect">
              <a:avLst/>
            </a:prstGeom>
          </p:spPr>
        </p:pic>
        <p:pic>
          <p:nvPicPr>
            <p:cNvPr id="310" name="Graphic 309" descr="Woman with solid fill">
              <a:extLst>
                <a:ext uri="{FF2B5EF4-FFF2-40B4-BE49-F238E27FC236}">
                  <a16:creationId xmlns:a16="http://schemas.microsoft.com/office/drawing/2014/main" id="{E2B65647-A3FE-AEDA-0032-33828DEEF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5255835"/>
              <a:ext cx="245455" cy="245455"/>
            </a:xfrm>
            <a:prstGeom prst="rect">
              <a:avLst/>
            </a:prstGeom>
          </p:spPr>
        </p:pic>
        <p:pic>
          <p:nvPicPr>
            <p:cNvPr id="311" name="Graphic 310" descr="Man with solid fill">
              <a:extLst>
                <a:ext uri="{FF2B5EF4-FFF2-40B4-BE49-F238E27FC236}">
                  <a16:creationId xmlns:a16="http://schemas.microsoft.com/office/drawing/2014/main" id="{F14D0308-7022-3417-AE61-EBFFC5F4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4984654"/>
              <a:ext cx="245455" cy="245455"/>
            </a:xfrm>
            <a:prstGeom prst="rect">
              <a:avLst/>
            </a:prstGeom>
          </p:spPr>
        </p:pic>
        <p:pic>
          <p:nvPicPr>
            <p:cNvPr id="312" name="Graphic 311" descr="Woman with solid fill">
              <a:extLst>
                <a:ext uri="{FF2B5EF4-FFF2-40B4-BE49-F238E27FC236}">
                  <a16:creationId xmlns:a16="http://schemas.microsoft.com/office/drawing/2014/main" id="{EF175392-4F7A-BC9A-4895-4485505A3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502383" y="5798201"/>
              <a:ext cx="245455" cy="245455"/>
            </a:xfrm>
            <a:prstGeom prst="rect">
              <a:avLst/>
            </a:prstGeom>
          </p:spPr>
        </p:pic>
        <p:pic>
          <p:nvPicPr>
            <p:cNvPr id="313" name="Graphic 312" descr="Man with solid fill">
              <a:extLst>
                <a:ext uri="{FF2B5EF4-FFF2-40B4-BE49-F238E27FC236}">
                  <a16:creationId xmlns:a16="http://schemas.microsoft.com/office/drawing/2014/main" id="{42708D79-DF75-9403-ED23-6A7A4D5B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02383" y="5527017"/>
              <a:ext cx="245455" cy="245455"/>
            </a:xfrm>
            <a:prstGeom prst="rect">
              <a:avLst/>
            </a:prstGeom>
          </p:spPr>
        </p:pic>
        <p:pic>
          <p:nvPicPr>
            <p:cNvPr id="314" name="Graphic 313" descr="Man with solid fill">
              <a:extLst>
                <a:ext uri="{FF2B5EF4-FFF2-40B4-BE49-F238E27FC236}">
                  <a16:creationId xmlns:a16="http://schemas.microsoft.com/office/drawing/2014/main" id="{E1C372ED-198D-6BC0-9802-35FAF6091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3899927"/>
              <a:ext cx="245455" cy="245455"/>
            </a:xfrm>
            <a:prstGeom prst="rect">
              <a:avLst/>
            </a:prstGeom>
          </p:spPr>
        </p:pic>
        <p:pic>
          <p:nvPicPr>
            <p:cNvPr id="315" name="Graphic 314" descr="Woman with solid fill">
              <a:extLst>
                <a:ext uri="{FF2B5EF4-FFF2-40B4-BE49-F238E27FC236}">
                  <a16:creationId xmlns:a16="http://schemas.microsoft.com/office/drawing/2014/main" id="{DC047D79-8740-7CAF-8DF3-53857C552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4713472"/>
              <a:ext cx="245455" cy="245455"/>
            </a:xfrm>
            <a:prstGeom prst="rect">
              <a:avLst/>
            </a:prstGeom>
          </p:spPr>
        </p:pic>
        <p:pic>
          <p:nvPicPr>
            <p:cNvPr id="316" name="Graphic 315" descr="Woman with solid fill">
              <a:extLst>
                <a:ext uri="{FF2B5EF4-FFF2-40B4-BE49-F238E27FC236}">
                  <a16:creationId xmlns:a16="http://schemas.microsoft.com/office/drawing/2014/main" id="{6BE67DD1-87E4-189D-AEEF-30C930E0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4171108"/>
              <a:ext cx="245455" cy="245455"/>
            </a:xfrm>
            <a:prstGeom prst="rect">
              <a:avLst/>
            </a:prstGeom>
          </p:spPr>
        </p:pic>
        <p:pic>
          <p:nvPicPr>
            <p:cNvPr id="317" name="Graphic 316" descr="Woman with solid fill">
              <a:extLst>
                <a:ext uri="{FF2B5EF4-FFF2-40B4-BE49-F238E27FC236}">
                  <a16:creationId xmlns:a16="http://schemas.microsoft.com/office/drawing/2014/main" id="{873CAA54-7881-904B-94F0-9F13583C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3628745"/>
              <a:ext cx="245455" cy="245455"/>
            </a:xfrm>
            <a:prstGeom prst="rect">
              <a:avLst/>
            </a:prstGeom>
          </p:spPr>
        </p:pic>
        <p:pic>
          <p:nvPicPr>
            <p:cNvPr id="318" name="Graphic 317" descr="Man with solid fill">
              <a:extLst>
                <a:ext uri="{FF2B5EF4-FFF2-40B4-BE49-F238E27FC236}">
                  <a16:creationId xmlns:a16="http://schemas.microsoft.com/office/drawing/2014/main" id="{0DD1012B-3BD5-C376-8CCC-CC43B624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3357563"/>
              <a:ext cx="245455" cy="245455"/>
            </a:xfrm>
            <a:prstGeom prst="rect">
              <a:avLst/>
            </a:prstGeom>
          </p:spPr>
        </p:pic>
        <p:pic>
          <p:nvPicPr>
            <p:cNvPr id="319" name="Graphic 318" descr="Man with solid fill">
              <a:extLst>
                <a:ext uri="{FF2B5EF4-FFF2-40B4-BE49-F238E27FC236}">
                  <a16:creationId xmlns:a16="http://schemas.microsoft.com/office/drawing/2014/main" id="{660CAF7B-C42B-BB98-18BE-716E30718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4446306"/>
              <a:ext cx="245455" cy="245455"/>
            </a:xfrm>
            <a:prstGeom prst="rect">
              <a:avLst/>
            </a:prstGeom>
          </p:spPr>
        </p:pic>
        <p:pic>
          <p:nvPicPr>
            <p:cNvPr id="320" name="Graphic 319" descr="Woman with solid fill">
              <a:extLst>
                <a:ext uri="{FF2B5EF4-FFF2-40B4-BE49-F238E27FC236}">
                  <a16:creationId xmlns:a16="http://schemas.microsoft.com/office/drawing/2014/main" id="{13A9461B-B74E-47E4-48BB-A78942F4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5255835"/>
              <a:ext cx="245455" cy="245455"/>
            </a:xfrm>
            <a:prstGeom prst="rect">
              <a:avLst/>
            </a:prstGeom>
          </p:spPr>
        </p:pic>
        <p:pic>
          <p:nvPicPr>
            <p:cNvPr id="321" name="Graphic 320" descr="Man with solid fill">
              <a:extLst>
                <a:ext uri="{FF2B5EF4-FFF2-40B4-BE49-F238E27FC236}">
                  <a16:creationId xmlns:a16="http://schemas.microsoft.com/office/drawing/2014/main" id="{9E78805D-CC43-5806-DD53-AD44E194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4984654"/>
              <a:ext cx="245455" cy="245455"/>
            </a:xfrm>
            <a:prstGeom prst="rect">
              <a:avLst/>
            </a:prstGeom>
          </p:spPr>
        </p:pic>
        <p:pic>
          <p:nvPicPr>
            <p:cNvPr id="322" name="Graphic 321" descr="Woman with solid fill">
              <a:extLst>
                <a:ext uri="{FF2B5EF4-FFF2-40B4-BE49-F238E27FC236}">
                  <a16:creationId xmlns:a16="http://schemas.microsoft.com/office/drawing/2014/main" id="{08650BE8-24CF-4F4B-2168-A5457E133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745624" y="5798201"/>
              <a:ext cx="245455" cy="245455"/>
            </a:xfrm>
            <a:prstGeom prst="rect">
              <a:avLst/>
            </a:prstGeom>
          </p:spPr>
        </p:pic>
        <p:pic>
          <p:nvPicPr>
            <p:cNvPr id="323" name="Graphic 322" descr="Man with solid fill">
              <a:extLst>
                <a:ext uri="{FF2B5EF4-FFF2-40B4-BE49-F238E27FC236}">
                  <a16:creationId xmlns:a16="http://schemas.microsoft.com/office/drawing/2014/main" id="{9220FBE0-5C24-E1C8-A275-F2013812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45624" y="5527017"/>
              <a:ext cx="245455" cy="245455"/>
            </a:xfrm>
            <a:prstGeom prst="rect">
              <a:avLst/>
            </a:prstGeom>
          </p:spPr>
        </p:pic>
        <p:pic>
          <p:nvPicPr>
            <p:cNvPr id="324" name="Graphic 323" descr="Man with solid fill">
              <a:extLst>
                <a:ext uri="{FF2B5EF4-FFF2-40B4-BE49-F238E27FC236}">
                  <a16:creationId xmlns:a16="http://schemas.microsoft.com/office/drawing/2014/main" id="{9416FE3F-80A5-02B2-A122-3F622580C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3899927"/>
              <a:ext cx="245455" cy="245455"/>
            </a:xfrm>
            <a:prstGeom prst="rect">
              <a:avLst/>
            </a:prstGeom>
          </p:spPr>
        </p:pic>
        <p:pic>
          <p:nvPicPr>
            <p:cNvPr id="325" name="Graphic 324" descr="Woman with solid fill">
              <a:extLst>
                <a:ext uri="{FF2B5EF4-FFF2-40B4-BE49-F238E27FC236}">
                  <a16:creationId xmlns:a16="http://schemas.microsoft.com/office/drawing/2014/main" id="{93E069DF-9328-6781-B36A-27F6426FE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4713472"/>
              <a:ext cx="245455" cy="245455"/>
            </a:xfrm>
            <a:prstGeom prst="rect">
              <a:avLst/>
            </a:prstGeom>
          </p:spPr>
        </p:pic>
        <p:pic>
          <p:nvPicPr>
            <p:cNvPr id="326" name="Graphic 325" descr="Woman with solid fill">
              <a:extLst>
                <a:ext uri="{FF2B5EF4-FFF2-40B4-BE49-F238E27FC236}">
                  <a16:creationId xmlns:a16="http://schemas.microsoft.com/office/drawing/2014/main" id="{2872947C-9BDF-1F63-960C-6E77EE5AA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4171108"/>
              <a:ext cx="245455" cy="245455"/>
            </a:xfrm>
            <a:prstGeom prst="rect">
              <a:avLst/>
            </a:prstGeom>
          </p:spPr>
        </p:pic>
        <p:pic>
          <p:nvPicPr>
            <p:cNvPr id="327" name="Graphic 326" descr="Woman with solid fill">
              <a:extLst>
                <a:ext uri="{FF2B5EF4-FFF2-40B4-BE49-F238E27FC236}">
                  <a16:creationId xmlns:a16="http://schemas.microsoft.com/office/drawing/2014/main" id="{FC1DA091-1FF9-857F-D165-EF1AD85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3628745"/>
              <a:ext cx="245455" cy="245455"/>
            </a:xfrm>
            <a:prstGeom prst="rect">
              <a:avLst/>
            </a:prstGeom>
          </p:spPr>
        </p:pic>
        <p:pic>
          <p:nvPicPr>
            <p:cNvPr id="328" name="Graphic 327" descr="Man with solid fill">
              <a:extLst>
                <a:ext uri="{FF2B5EF4-FFF2-40B4-BE49-F238E27FC236}">
                  <a16:creationId xmlns:a16="http://schemas.microsoft.com/office/drawing/2014/main" id="{1A52F651-7580-EDEB-5312-502DEA751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3357563"/>
              <a:ext cx="245455" cy="245455"/>
            </a:xfrm>
            <a:prstGeom prst="rect">
              <a:avLst/>
            </a:prstGeom>
          </p:spPr>
        </p:pic>
        <p:pic>
          <p:nvPicPr>
            <p:cNvPr id="329" name="Graphic 328" descr="Man with solid fill">
              <a:extLst>
                <a:ext uri="{FF2B5EF4-FFF2-40B4-BE49-F238E27FC236}">
                  <a16:creationId xmlns:a16="http://schemas.microsoft.com/office/drawing/2014/main" id="{CC69440A-A546-6DA7-1E12-DCB30AA6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4446306"/>
              <a:ext cx="245455" cy="245455"/>
            </a:xfrm>
            <a:prstGeom prst="rect">
              <a:avLst/>
            </a:prstGeom>
          </p:spPr>
        </p:pic>
        <p:pic>
          <p:nvPicPr>
            <p:cNvPr id="330" name="Graphic 329" descr="Woman with solid fill">
              <a:extLst>
                <a:ext uri="{FF2B5EF4-FFF2-40B4-BE49-F238E27FC236}">
                  <a16:creationId xmlns:a16="http://schemas.microsoft.com/office/drawing/2014/main" id="{74F2C953-E9CC-81F8-C11E-38D5DDC0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5255835"/>
              <a:ext cx="245455" cy="245455"/>
            </a:xfrm>
            <a:prstGeom prst="rect">
              <a:avLst/>
            </a:prstGeom>
          </p:spPr>
        </p:pic>
        <p:pic>
          <p:nvPicPr>
            <p:cNvPr id="331" name="Graphic 330" descr="Man with solid fill">
              <a:extLst>
                <a:ext uri="{FF2B5EF4-FFF2-40B4-BE49-F238E27FC236}">
                  <a16:creationId xmlns:a16="http://schemas.microsoft.com/office/drawing/2014/main" id="{6521674B-293F-DB6B-29AC-BACED42A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4984654"/>
              <a:ext cx="245455" cy="245455"/>
            </a:xfrm>
            <a:prstGeom prst="rect">
              <a:avLst/>
            </a:prstGeom>
          </p:spPr>
        </p:pic>
        <p:pic>
          <p:nvPicPr>
            <p:cNvPr id="332" name="Graphic 331" descr="Woman with solid fill">
              <a:extLst>
                <a:ext uri="{FF2B5EF4-FFF2-40B4-BE49-F238E27FC236}">
                  <a16:creationId xmlns:a16="http://schemas.microsoft.com/office/drawing/2014/main" id="{9E1D15A8-BD2D-B863-5151-1EB192F7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88865" y="5798201"/>
              <a:ext cx="245455" cy="245455"/>
            </a:xfrm>
            <a:prstGeom prst="rect">
              <a:avLst/>
            </a:prstGeom>
          </p:spPr>
        </p:pic>
        <p:pic>
          <p:nvPicPr>
            <p:cNvPr id="333" name="Graphic 332" descr="Man with solid fill">
              <a:extLst>
                <a:ext uri="{FF2B5EF4-FFF2-40B4-BE49-F238E27FC236}">
                  <a16:creationId xmlns:a16="http://schemas.microsoft.com/office/drawing/2014/main" id="{B6B2F71D-160F-656A-D34F-EB814B3D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988865" y="5527017"/>
              <a:ext cx="245455" cy="245455"/>
            </a:xfrm>
            <a:prstGeom prst="rect">
              <a:avLst/>
            </a:prstGeom>
          </p:spPr>
        </p:pic>
        <p:pic>
          <p:nvPicPr>
            <p:cNvPr id="334" name="Graphic 333" descr="Man with solid fill">
              <a:extLst>
                <a:ext uri="{FF2B5EF4-FFF2-40B4-BE49-F238E27FC236}">
                  <a16:creationId xmlns:a16="http://schemas.microsoft.com/office/drawing/2014/main" id="{0A8F0142-C8F2-1485-DC0E-FC457A22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3899927"/>
              <a:ext cx="245455" cy="245455"/>
            </a:xfrm>
            <a:prstGeom prst="rect">
              <a:avLst/>
            </a:prstGeom>
          </p:spPr>
        </p:pic>
        <p:pic>
          <p:nvPicPr>
            <p:cNvPr id="335" name="Graphic 334" descr="Woman with solid fill">
              <a:extLst>
                <a:ext uri="{FF2B5EF4-FFF2-40B4-BE49-F238E27FC236}">
                  <a16:creationId xmlns:a16="http://schemas.microsoft.com/office/drawing/2014/main" id="{3E569FF3-F774-3BE7-C974-D2B0564A4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4713472"/>
              <a:ext cx="245455" cy="245455"/>
            </a:xfrm>
            <a:prstGeom prst="rect">
              <a:avLst/>
            </a:prstGeom>
          </p:spPr>
        </p:pic>
        <p:pic>
          <p:nvPicPr>
            <p:cNvPr id="336" name="Graphic 335" descr="Woman with solid fill">
              <a:extLst>
                <a:ext uri="{FF2B5EF4-FFF2-40B4-BE49-F238E27FC236}">
                  <a16:creationId xmlns:a16="http://schemas.microsoft.com/office/drawing/2014/main" id="{173B671F-F96C-B87F-79ED-C1E57550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4171108"/>
              <a:ext cx="245455" cy="245455"/>
            </a:xfrm>
            <a:prstGeom prst="rect">
              <a:avLst/>
            </a:prstGeom>
          </p:spPr>
        </p:pic>
        <p:pic>
          <p:nvPicPr>
            <p:cNvPr id="337" name="Graphic 336" descr="Woman with solid fill">
              <a:extLst>
                <a:ext uri="{FF2B5EF4-FFF2-40B4-BE49-F238E27FC236}">
                  <a16:creationId xmlns:a16="http://schemas.microsoft.com/office/drawing/2014/main" id="{7DB0D8F6-9902-759F-1EFD-B94E696D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3628745"/>
              <a:ext cx="245455" cy="245455"/>
            </a:xfrm>
            <a:prstGeom prst="rect">
              <a:avLst/>
            </a:prstGeom>
          </p:spPr>
        </p:pic>
        <p:pic>
          <p:nvPicPr>
            <p:cNvPr id="338" name="Graphic 337" descr="Man with solid fill">
              <a:extLst>
                <a:ext uri="{FF2B5EF4-FFF2-40B4-BE49-F238E27FC236}">
                  <a16:creationId xmlns:a16="http://schemas.microsoft.com/office/drawing/2014/main" id="{BB292E14-8843-195A-21E7-DB79F120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3357563"/>
              <a:ext cx="245455" cy="245455"/>
            </a:xfrm>
            <a:prstGeom prst="rect">
              <a:avLst/>
            </a:prstGeom>
          </p:spPr>
        </p:pic>
        <p:pic>
          <p:nvPicPr>
            <p:cNvPr id="339" name="Graphic 338" descr="Man with solid fill">
              <a:extLst>
                <a:ext uri="{FF2B5EF4-FFF2-40B4-BE49-F238E27FC236}">
                  <a16:creationId xmlns:a16="http://schemas.microsoft.com/office/drawing/2014/main" id="{344D6D5F-2434-E3D0-DDB3-3E32DA72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4446306"/>
              <a:ext cx="245455" cy="245455"/>
            </a:xfrm>
            <a:prstGeom prst="rect">
              <a:avLst/>
            </a:prstGeom>
          </p:spPr>
        </p:pic>
        <p:pic>
          <p:nvPicPr>
            <p:cNvPr id="340" name="Graphic 339" descr="Woman with solid fill">
              <a:extLst>
                <a:ext uri="{FF2B5EF4-FFF2-40B4-BE49-F238E27FC236}">
                  <a16:creationId xmlns:a16="http://schemas.microsoft.com/office/drawing/2014/main" id="{97D5DC39-5FE7-7A91-60C7-40069242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5255835"/>
              <a:ext cx="245455" cy="245455"/>
            </a:xfrm>
            <a:prstGeom prst="rect">
              <a:avLst/>
            </a:prstGeom>
          </p:spPr>
        </p:pic>
        <p:pic>
          <p:nvPicPr>
            <p:cNvPr id="341" name="Graphic 340" descr="Man with solid fill">
              <a:extLst>
                <a:ext uri="{FF2B5EF4-FFF2-40B4-BE49-F238E27FC236}">
                  <a16:creationId xmlns:a16="http://schemas.microsoft.com/office/drawing/2014/main" id="{B9EB447C-DF7E-6100-2580-D9A7F8D5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4984654"/>
              <a:ext cx="245455" cy="245455"/>
            </a:xfrm>
            <a:prstGeom prst="rect">
              <a:avLst/>
            </a:prstGeom>
          </p:spPr>
        </p:pic>
        <p:pic>
          <p:nvPicPr>
            <p:cNvPr id="342" name="Graphic 341" descr="Woman with solid fill">
              <a:extLst>
                <a:ext uri="{FF2B5EF4-FFF2-40B4-BE49-F238E27FC236}">
                  <a16:creationId xmlns:a16="http://schemas.microsoft.com/office/drawing/2014/main" id="{BA542C6B-DFC0-4049-6320-0232326E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32105" y="5798201"/>
              <a:ext cx="245455" cy="245455"/>
            </a:xfrm>
            <a:prstGeom prst="rect">
              <a:avLst/>
            </a:prstGeom>
          </p:spPr>
        </p:pic>
        <p:pic>
          <p:nvPicPr>
            <p:cNvPr id="343" name="Graphic 342" descr="Man with solid fill">
              <a:extLst>
                <a:ext uri="{FF2B5EF4-FFF2-40B4-BE49-F238E27FC236}">
                  <a16:creationId xmlns:a16="http://schemas.microsoft.com/office/drawing/2014/main" id="{9B9FD8F6-7D1F-B062-7959-C3017D407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32105" y="5527017"/>
              <a:ext cx="245455" cy="245455"/>
            </a:xfrm>
            <a:prstGeom prst="rect">
              <a:avLst/>
            </a:prstGeom>
          </p:spPr>
        </p:pic>
        <p:pic>
          <p:nvPicPr>
            <p:cNvPr id="344" name="Graphic 343" descr="Man with solid fill">
              <a:extLst>
                <a:ext uri="{FF2B5EF4-FFF2-40B4-BE49-F238E27FC236}">
                  <a16:creationId xmlns:a16="http://schemas.microsoft.com/office/drawing/2014/main" id="{E37E63DC-2430-BB69-F5C0-52265F6D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3899927"/>
              <a:ext cx="245455" cy="245455"/>
            </a:xfrm>
            <a:prstGeom prst="rect">
              <a:avLst/>
            </a:prstGeom>
          </p:spPr>
        </p:pic>
        <p:pic>
          <p:nvPicPr>
            <p:cNvPr id="345" name="Graphic 344" descr="Woman with solid fill">
              <a:extLst>
                <a:ext uri="{FF2B5EF4-FFF2-40B4-BE49-F238E27FC236}">
                  <a16:creationId xmlns:a16="http://schemas.microsoft.com/office/drawing/2014/main" id="{D92091EF-715D-FECA-E50A-EEBF6F81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4713472"/>
              <a:ext cx="245455" cy="245455"/>
            </a:xfrm>
            <a:prstGeom prst="rect">
              <a:avLst/>
            </a:prstGeom>
          </p:spPr>
        </p:pic>
        <p:pic>
          <p:nvPicPr>
            <p:cNvPr id="346" name="Graphic 345" descr="Woman with solid fill">
              <a:extLst>
                <a:ext uri="{FF2B5EF4-FFF2-40B4-BE49-F238E27FC236}">
                  <a16:creationId xmlns:a16="http://schemas.microsoft.com/office/drawing/2014/main" id="{A698B158-3C35-9E3A-B0F0-77D77C12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4171108"/>
              <a:ext cx="245455" cy="245455"/>
            </a:xfrm>
            <a:prstGeom prst="rect">
              <a:avLst/>
            </a:prstGeom>
          </p:spPr>
        </p:pic>
        <p:pic>
          <p:nvPicPr>
            <p:cNvPr id="347" name="Graphic 346" descr="Woman with solid fill">
              <a:extLst>
                <a:ext uri="{FF2B5EF4-FFF2-40B4-BE49-F238E27FC236}">
                  <a16:creationId xmlns:a16="http://schemas.microsoft.com/office/drawing/2014/main" id="{9115B864-391D-732A-BCE8-22D695D7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3628745"/>
              <a:ext cx="245455" cy="245455"/>
            </a:xfrm>
            <a:prstGeom prst="rect">
              <a:avLst/>
            </a:prstGeom>
          </p:spPr>
        </p:pic>
        <p:pic>
          <p:nvPicPr>
            <p:cNvPr id="348" name="Graphic 347" descr="Man with solid fill">
              <a:extLst>
                <a:ext uri="{FF2B5EF4-FFF2-40B4-BE49-F238E27FC236}">
                  <a16:creationId xmlns:a16="http://schemas.microsoft.com/office/drawing/2014/main" id="{0E563E2A-5FD6-FE1D-F7ED-33359EF5D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3357563"/>
              <a:ext cx="245455" cy="245455"/>
            </a:xfrm>
            <a:prstGeom prst="rect">
              <a:avLst/>
            </a:prstGeom>
          </p:spPr>
        </p:pic>
        <p:pic>
          <p:nvPicPr>
            <p:cNvPr id="349" name="Graphic 348" descr="Man with solid fill">
              <a:extLst>
                <a:ext uri="{FF2B5EF4-FFF2-40B4-BE49-F238E27FC236}">
                  <a16:creationId xmlns:a16="http://schemas.microsoft.com/office/drawing/2014/main" id="{0008A751-C940-3616-ECE0-AAF3DBA92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4446306"/>
              <a:ext cx="245455" cy="245455"/>
            </a:xfrm>
            <a:prstGeom prst="rect">
              <a:avLst/>
            </a:prstGeom>
          </p:spPr>
        </p:pic>
        <p:pic>
          <p:nvPicPr>
            <p:cNvPr id="350" name="Graphic 349" descr="Woman with solid fill">
              <a:extLst>
                <a:ext uri="{FF2B5EF4-FFF2-40B4-BE49-F238E27FC236}">
                  <a16:creationId xmlns:a16="http://schemas.microsoft.com/office/drawing/2014/main" id="{20429B54-45AA-CCCF-1D66-6D6536B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5255835"/>
              <a:ext cx="245455" cy="245455"/>
            </a:xfrm>
            <a:prstGeom prst="rect">
              <a:avLst/>
            </a:prstGeom>
          </p:spPr>
        </p:pic>
        <p:pic>
          <p:nvPicPr>
            <p:cNvPr id="351" name="Graphic 350" descr="Man with solid fill">
              <a:extLst>
                <a:ext uri="{FF2B5EF4-FFF2-40B4-BE49-F238E27FC236}">
                  <a16:creationId xmlns:a16="http://schemas.microsoft.com/office/drawing/2014/main" id="{BE9503E3-C49F-AA54-4022-781E6E045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4984654"/>
              <a:ext cx="245455" cy="245455"/>
            </a:xfrm>
            <a:prstGeom prst="rect">
              <a:avLst/>
            </a:prstGeom>
          </p:spPr>
        </p:pic>
        <p:pic>
          <p:nvPicPr>
            <p:cNvPr id="352" name="Graphic 351" descr="Woman with solid fill">
              <a:extLst>
                <a:ext uri="{FF2B5EF4-FFF2-40B4-BE49-F238E27FC236}">
                  <a16:creationId xmlns:a16="http://schemas.microsoft.com/office/drawing/2014/main" id="{81D2B038-3F56-C5FA-FF52-E336F19D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475346" y="5798201"/>
              <a:ext cx="245455" cy="245455"/>
            </a:xfrm>
            <a:prstGeom prst="rect">
              <a:avLst/>
            </a:prstGeom>
          </p:spPr>
        </p:pic>
        <p:pic>
          <p:nvPicPr>
            <p:cNvPr id="353" name="Graphic 352" descr="Man with solid fill">
              <a:extLst>
                <a:ext uri="{FF2B5EF4-FFF2-40B4-BE49-F238E27FC236}">
                  <a16:creationId xmlns:a16="http://schemas.microsoft.com/office/drawing/2014/main" id="{52E0F9AE-4B4D-940B-539E-FF31F9724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475346" y="5527017"/>
              <a:ext cx="245455" cy="245455"/>
            </a:xfrm>
            <a:prstGeom prst="rect">
              <a:avLst/>
            </a:prstGeom>
          </p:spPr>
        </p:pic>
        <p:pic>
          <p:nvPicPr>
            <p:cNvPr id="354" name="Graphic 353" descr="Man with solid fill">
              <a:extLst>
                <a:ext uri="{FF2B5EF4-FFF2-40B4-BE49-F238E27FC236}">
                  <a16:creationId xmlns:a16="http://schemas.microsoft.com/office/drawing/2014/main" id="{3B4E94E5-4417-194D-2D91-B44E4D3A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3899927"/>
              <a:ext cx="245455" cy="245455"/>
            </a:xfrm>
            <a:prstGeom prst="rect">
              <a:avLst/>
            </a:prstGeom>
          </p:spPr>
        </p:pic>
        <p:pic>
          <p:nvPicPr>
            <p:cNvPr id="355" name="Graphic 354" descr="Woman with solid fill">
              <a:extLst>
                <a:ext uri="{FF2B5EF4-FFF2-40B4-BE49-F238E27FC236}">
                  <a16:creationId xmlns:a16="http://schemas.microsoft.com/office/drawing/2014/main" id="{E0D7A4EF-927E-3000-9789-931C0DCD1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4713472"/>
              <a:ext cx="245455" cy="245455"/>
            </a:xfrm>
            <a:prstGeom prst="rect">
              <a:avLst/>
            </a:prstGeom>
          </p:spPr>
        </p:pic>
        <p:pic>
          <p:nvPicPr>
            <p:cNvPr id="356" name="Graphic 355" descr="Woman with solid fill">
              <a:extLst>
                <a:ext uri="{FF2B5EF4-FFF2-40B4-BE49-F238E27FC236}">
                  <a16:creationId xmlns:a16="http://schemas.microsoft.com/office/drawing/2014/main" id="{4FBAC7A8-8FF2-A108-2DDD-8AD32C44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4171108"/>
              <a:ext cx="245455" cy="245455"/>
            </a:xfrm>
            <a:prstGeom prst="rect">
              <a:avLst/>
            </a:prstGeom>
          </p:spPr>
        </p:pic>
        <p:pic>
          <p:nvPicPr>
            <p:cNvPr id="357" name="Graphic 356" descr="Woman with solid fill">
              <a:extLst>
                <a:ext uri="{FF2B5EF4-FFF2-40B4-BE49-F238E27FC236}">
                  <a16:creationId xmlns:a16="http://schemas.microsoft.com/office/drawing/2014/main" id="{73FA7397-E7FC-CAC8-FA46-C199179C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3628745"/>
              <a:ext cx="245455" cy="245455"/>
            </a:xfrm>
            <a:prstGeom prst="rect">
              <a:avLst/>
            </a:prstGeom>
          </p:spPr>
        </p:pic>
        <p:pic>
          <p:nvPicPr>
            <p:cNvPr id="358" name="Graphic 357" descr="Man with solid fill">
              <a:extLst>
                <a:ext uri="{FF2B5EF4-FFF2-40B4-BE49-F238E27FC236}">
                  <a16:creationId xmlns:a16="http://schemas.microsoft.com/office/drawing/2014/main" id="{D6A53E1E-AD0D-0579-D2C5-1570EB9B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3357563"/>
              <a:ext cx="245455" cy="245455"/>
            </a:xfrm>
            <a:prstGeom prst="rect">
              <a:avLst/>
            </a:prstGeom>
          </p:spPr>
        </p:pic>
        <p:pic>
          <p:nvPicPr>
            <p:cNvPr id="359" name="Graphic 358" descr="Man with solid fill">
              <a:extLst>
                <a:ext uri="{FF2B5EF4-FFF2-40B4-BE49-F238E27FC236}">
                  <a16:creationId xmlns:a16="http://schemas.microsoft.com/office/drawing/2014/main" id="{29B1DD49-394F-0305-1324-1CBE6269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4446306"/>
              <a:ext cx="245455" cy="245455"/>
            </a:xfrm>
            <a:prstGeom prst="rect">
              <a:avLst/>
            </a:prstGeom>
          </p:spPr>
        </p:pic>
        <p:pic>
          <p:nvPicPr>
            <p:cNvPr id="360" name="Graphic 359" descr="Woman with solid fill">
              <a:extLst>
                <a:ext uri="{FF2B5EF4-FFF2-40B4-BE49-F238E27FC236}">
                  <a16:creationId xmlns:a16="http://schemas.microsoft.com/office/drawing/2014/main" id="{BE39816A-913E-A15E-5D66-91F1C1F0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5255835"/>
              <a:ext cx="245455" cy="245455"/>
            </a:xfrm>
            <a:prstGeom prst="rect">
              <a:avLst/>
            </a:prstGeom>
          </p:spPr>
        </p:pic>
        <p:pic>
          <p:nvPicPr>
            <p:cNvPr id="361" name="Graphic 360" descr="Man with solid fill">
              <a:extLst>
                <a:ext uri="{FF2B5EF4-FFF2-40B4-BE49-F238E27FC236}">
                  <a16:creationId xmlns:a16="http://schemas.microsoft.com/office/drawing/2014/main" id="{2217A1E0-57D1-A08A-E2C5-0EBC20CB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4984654"/>
              <a:ext cx="245455" cy="245455"/>
            </a:xfrm>
            <a:prstGeom prst="rect">
              <a:avLst/>
            </a:prstGeom>
          </p:spPr>
        </p:pic>
        <p:pic>
          <p:nvPicPr>
            <p:cNvPr id="362" name="Graphic 361" descr="Woman with solid fill">
              <a:extLst>
                <a:ext uri="{FF2B5EF4-FFF2-40B4-BE49-F238E27FC236}">
                  <a16:creationId xmlns:a16="http://schemas.microsoft.com/office/drawing/2014/main" id="{10ECA676-A37C-DED1-298D-23302F59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718587" y="5798201"/>
              <a:ext cx="245455" cy="245455"/>
            </a:xfrm>
            <a:prstGeom prst="rect">
              <a:avLst/>
            </a:prstGeom>
          </p:spPr>
        </p:pic>
        <p:pic>
          <p:nvPicPr>
            <p:cNvPr id="363" name="Graphic 362" descr="Man with solid fill">
              <a:extLst>
                <a:ext uri="{FF2B5EF4-FFF2-40B4-BE49-F238E27FC236}">
                  <a16:creationId xmlns:a16="http://schemas.microsoft.com/office/drawing/2014/main" id="{4EFF2173-BC27-6EE1-910D-515CA8A2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18587" y="5527017"/>
              <a:ext cx="245455" cy="245455"/>
            </a:xfrm>
            <a:prstGeom prst="rect">
              <a:avLst/>
            </a:prstGeom>
          </p:spPr>
        </p:pic>
        <p:pic>
          <p:nvPicPr>
            <p:cNvPr id="364" name="Graphic 363" descr="Man with solid fill">
              <a:extLst>
                <a:ext uri="{FF2B5EF4-FFF2-40B4-BE49-F238E27FC236}">
                  <a16:creationId xmlns:a16="http://schemas.microsoft.com/office/drawing/2014/main" id="{E58ED6C7-3BB1-330A-4C7A-175A682A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3899927"/>
              <a:ext cx="245455" cy="245455"/>
            </a:xfrm>
            <a:prstGeom prst="rect">
              <a:avLst/>
            </a:prstGeom>
          </p:spPr>
        </p:pic>
        <p:pic>
          <p:nvPicPr>
            <p:cNvPr id="365" name="Graphic 364" descr="Woman with solid fill">
              <a:extLst>
                <a:ext uri="{FF2B5EF4-FFF2-40B4-BE49-F238E27FC236}">
                  <a16:creationId xmlns:a16="http://schemas.microsoft.com/office/drawing/2014/main" id="{D207807C-ECD2-4B6F-6153-D5FF7ABE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4713472"/>
              <a:ext cx="245455" cy="245455"/>
            </a:xfrm>
            <a:prstGeom prst="rect">
              <a:avLst/>
            </a:prstGeom>
          </p:spPr>
        </p:pic>
        <p:pic>
          <p:nvPicPr>
            <p:cNvPr id="366" name="Graphic 365" descr="Woman with solid fill">
              <a:extLst>
                <a:ext uri="{FF2B5EF4-FFF2-40B4-BE49-F238E27FC236}">
                  <a16:creationId xmlns:a16="http://schemas.microsoft.com/office/drawing/2014/main" id="{D29B89BC-69F7-4FE3-4FE5-1C0CBA5A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4171108"/>
              <a:ext cx="245455" cy="245455"/>
            </a:xfrm>
            <a:prstGeom prst="rect">
              <a:avLst/>
            </a:prstGeom>
          </p:spPr>
        </p:pic>
        <p:pic>
          <p:nvPicPr>
            <p:cNvPr id="367" name="Graphic 366" descr="Woman with solid fill">
              <a:extLst>
                <a:ext uri="{FF2B5EF4-FFF2-40B4-BE49-F238E27FC236}">
                  <a16:creationId xmlns:a16="http://schemas.microsoft.com/office/drawing/2014/main" id="{32FAEAA5-954E-6932-A167-FF2CB01C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3628745"/>
              <a:ext cx="245455" cy="245455"/>
            </a:xfrm>
            <a:prstGeom prst="rect">
              <a:avLst/>
            </a:prstGeom>
          </p:spPr>
        </p:pic>
        <p:pic>
          <p:nvPicPr>
            <p:cNvPr id="368" name="Graphic 367" descr="Man with solid fill">
              <a:extLst>
                <a:ext uri="{FF2B5EF4-FFF2-40B4-BE49-F238E27FC236}">
                  <a16:creationId xmlns:a16="http://schemas.microsoft.com/office/drawing/2014/main" id="{0EE2920F-0E50-958A-A8C6-615D087B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3357563"/>
              <a:ext cx="245455" cy="245455"/>
            </a:xfrm>
            <a:prstGeom prst="rect">
              <a:avLst/>
            </a:prstGeom>
          </p:spPr>
        </p:pic>
        <p:pic>
          <p:nvPicPr>
            <p:cNvPr id="369" name="Graphic 368" descr="Man with solid fill">
              <a:extLst>
                <a:ext uri="{FF2B5EF4-FFF2-40B4-BE49-F238E27FC236}">
                  <a16:creationId xmlns:a16="http://schemas.microsoft.com/office/drawing/2014/main" id="{46845627-5C0A-6248-B788-819391AA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4446306"/>
              <a:ext cx="245455" cy="245455"/>
            </a:xfrm>
            <a:prstGeom prst="rect">
              <a:avLst/>
            </a:prstGeom>
          </p:spPr>
        </p:pic>
        <p:pic>
          <p:nvPicPr>
            <p:cNvPr id="370" name="Graphic 369" descr="Woman with solid fill">
              <a:extLst>
                <a:ext uri="{FF2B5EF4-FFF2-40B4-BE49-F238E27FC236}">
                  <a16:creationId xmlns:a16="http://schemas.microsoft.com/office/drawing/2014/main" id="{D7FFD9AF-AAF6-BB0D-91A1-7911E271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5255835"/>
              <a:ext cx="245455" cy="245455"/>
            </a:xfrm>
            <a:prstGeom prst="rect">
              <a:avLst/>
            </a:prstGeom>
          </p:spPr>
        </p:pic>
        <p:pic>
          <p:nvPicPr>
            <p:cNvPr id="371" name="Graphic 370" descr="Man with solid fill">
              <a:extLst>
                <a:ext uri="{FF2B5EF4-FFF2-40B4-BE49-F238E27FC236}">
                  <a16:creationId xmlns:a16="http://schemas.microsoft.com/office/drawing/2014/main" id="{FE4869DF-C053-EB60-411C-D5411EC3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4984654"/>
              <a:ext cx="245455" cy="245455"/>
            </a:xfrm>
            <a:prstGeom prst="rect">
              <a:avLst/>
            </a:prstGeom>
          </p:spPr>
        </p:pic>
        <p:pic>
          <p:nvPicPr>
            <p:cNvPr id="372" name="Graphic 371" descr="Woman with solid fill">
              <a:extLst>
                <a:ext uri="{FF2B5EF4-FFF2-40B4-BE49-F238E27FC236}">
                  <a16:creationId xmlns:a16="http://schemas.microsoft.com/office/drawing/2014/main" id="{AA25B324-97B4-8926-C259-99EDF62F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961828" y="5798201"/>
              <a:ext cx="245455" cy="245455"/>
            </a:xfrm>
            <a:prstGeom prst="rect">
              <a:avLst/>
            </a:prstGeom>
          </p:spPr>
        </p:pic>
        <p:pic>
          <p:nvPicPr>
            <p:cNvPr id="373" name="Graphic 372" descr="Man with solid fill">
              <a:extLst>
                <a:ext uri="{FF2B5EF4-FFF2-40B4-BE49-F238E27FC236}">
                  <a16:creationId xmlns:a16="http://schemas.microsoft.com/office/drawing/2014/main" id="{73D1C244-C9DC-A9DD-9C4D-3C361A417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961828" y="5527017"/>
              <a:ext cx="245455" cy="245455"/>
            </a:xfrm>
            <a:prstGeom prst="rect">
              <a:avLst/>
            </a:prstGeom>
          </p:spPr>
        </p:pic>
        <p:pic>
          <p:nvPicPr>
            <p:cNvPr id="374" name="Graphic 373" descr="Man with solid fill">
              <a:extLst>
                <a:ext uri="{FF2B5EF4-FFF2-40B4-BE49-F238E27FC236}">
                  <a16:creationId xmlns:a16="http://schemas.microsoft.com/office/drawing/2014/main" id="{5C301CA8-FA3A-B8D3-2C95-4DA810AD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3899927"/>
              <a:ext cx="245455" cy="245455"/>
            </a:xfrm>
            <a:prstGeom prst="rect">
              <a:avLst/>
            </a:prstGeom>
          </p:spPr>
        </p:pic>
        <p:pic>
          <p:nvPicPr>
            <p:cNvPr id="375" name="Graphic 374" descr="Woman with solid fill">
              <a:extLst>
                <a:ext uri="{FF2B5EF4-FFF2-40B4-BE49-F238E27FC236}">
                  <a16:creationId xmlns:a16="http://schemas.microsoft.com/office/drawing/2014/main" id="{852C4FFE-5309-EA5D-1064-F6749D623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4713472"/>
              <a:ext cx="245455" cy="245455"/>
            </a:xfrm>
            <a:prstGeom prst="rect">
              <a:avLst/>
            </a:prstGeom>
          </p:spPr>
        </p:pic>
        <p:pic>
          <p:nvPicPr>
            <p:cNvPr id="376" name="Graphic 375" descr="Woman with solid fill">
              <a:extLst>
                <a:ext uri="{FF2B5EF4-FFF2-40B4-BE49-F238E27FC236}">
                  <a16:creationId xmlns:a16="http://schemas.microsoft.com/office/drawing/2014/main" id="{71CDBE32-5DA3-92FC-693A-D0D361D24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4171108"/>
              <a:ext cx="245455" cy="245455"/>
            </a:xfrm>
            <a:prstGeom prst="rect">
              <a:avLst/>
            </a:prstGeom>
          </p:spPr>
        </p:pic>
        <p:pic>
          <p:nvPicPr>
            <p:cNvPr id="377" name="Graphic 376" descr="Woman with solid fill">
              <a:extLst>
                <a:ext uri="{FF2B5EF4-FFF2-40B4-BE49-F238E27FC236}">
                  <a16:creationId xmlns:a16="http://schemas.microsoft.com/office/drawing/2014/main" id="{A22800F2-F95E-8BB0-6C3F-15B9487AB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3628745"/>
              <a:ext cx="245455" cy="245455"/>
            </a:xfrm>
            <a:prstGeom prst="rect">
              <a:avLst/>
            </a:prstGeom>
          </p:spPr>
        </p:pic>
        <p:pic>
          <p:nvPicPr>
            <p:cNvPr id="378" name="Graphic 377" descr="Man with solid fill">
              <a:extLst>
                <a:ext uri="{FF2B5EF4-FFF2-40B4-BE49-F238E27FC236}">
                  <a16:creationId xmlns:a16="http://schemas.microsoft.com/office/drawing/2014/main" id="{EF608BFF-DCFF-71DB-87F9-FB967A4A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3357563"/>
              <a:ext cx="245455" cy="245455"/>
            </a:xfrm>
            <a:prstGeom prst="rect">
              <a:avLst/>
            </a:prstGeom>
          </p:spPr>
        </p:pic>
        <p:pic>
          <p:nvPicPr>
            <p:cNvPr id="379" name="Graphic 378" descr="Man with solid fill">
              <a:extLst>
                <a:ext uri="{FF2B5EF4-FFF2-40B4-BE49-F238E27FC236}">
                  <a16:creationId xmlns:a16="http://schemas.microsoft.com/office/drawing/2014/main" id="{707BEF13-905D-FB1E-87D7-768E8559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4446306"/>
              <a:ext cx="245455" cy="245455"/>
            </a:xfrm>
            <a:prstGeom prst="rect">
              <a:avLst/>
            </a:prstGeom>
          </p:spPr>
        </p:pic>
        <p:pic>
          <p:nvPicPr>
            <p:cNvPr id="380" name="Graphic 379" descr="Woman with solid fill">
              <a:extLst>
                <a:ext uri="{FF2B5EF4-FFF2-40B4-BE49-F238E27FC236}">
                  <a16:creationId xmlns:a16="http://schemas.microsoft.com/office/drawing/2014/main" id="{81F14E5F-0FE7-BC4A-6D37-86E6ED2DC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5255835"/>
              <a:ext cx="245455" cy="245455"/>
            </a:xfrm>
            <a:prstGeom prst="rect">
              <a:avLst/>
            </a:prstGeom>
          </p:spPr>
        </p:pic>
        <p:pic>
          <p:nvPicPr>
            <p:cNvPr id="381" name="Graphic 380" descr="Man with solid fill">
              <a:extLst>
                <a:ext uri="{FF2B5EF4-FFF2-40B4-BE49-F238E27FC236}">
                  <a16:creationId xmlns:a16="http://schemas.microsoft.com/office/drawing/2014/main" id="{8586FFF4-9C6E-1528-03D1-44F1837D8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4984654"/>
              <a:ext cx="245455" cy="245455"/>
            </a:xfrm>
            <a:prstGeom prst="rect">
              <a:avLst/>
            </a:prstGeom>
          </p:spPr>
        </p:pic>
        <p:pic>
          <p:nvPicPr>
            <p:cNvPr id="382" name="Graphic 381" descr="Woman with solid fill">
              <a:extLst>
                <a:ext uri="{FF2B5EF4-FFF2-40B4-BE49-F238E27FC236}">
                  <a16:creationId xmlns:a16="http://schemas.microsoft.com/office/drawing/2014/main" id="{384F4B64-A2AD-B105-F959-AFE39887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05064" y="5798201"/>
              <a:ext cx="245455" cy="245455"/>
            </a:xfrm>
            <a:prstGeom prst="rect">
              <a:avLst/>
            </a:prstGeom>
          </p:spPr>
        </p:pic>
        <p:pic>
          <p:nvPicPr>
            <p:cNvPr id="383" name="Graphic 382" descr="Man with solid fill">
              <a:extLst>
                <a:ext uri="{FF2B5EF4-FFF2-40B4-BE49-F238E27FC236}">
                  <a16:creationId xmlns:a16="http://schemas.microsoft.com/office/drawing/2014/main" id="{3ECFB8A4-055F-4C41-C26A-EC46C6DA1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205064" y="5527017"/>
              <a:ext cx="245455" cy="245455"/>
            </a:xfrm>
            <a:prstGeom prst="rect">
              <a:avLst/>
            </a:prstGeom>
          </p:spPr>
        </p:pic>
        <p:pic>
          <p:nvPicPr>
            <p:cNvPr id="384" name="Graphic 383" descr="Man with solid fill">
              <a:extLst>
                <a:ext uri="{FF2B5EF4-FFF2-40B4-BE49-F238E27FC236}">
                  <a16:creationId xmlns:a16="http://schemas.microsoft.com/office/drawing/2014/main" id="{2CA0EC7B-3B12-8AD6-92E1-37D6DAB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3899927"/>
              <a:ext cx="245455" cy="245455"/>
            </a:xfrm>
            <a:prstGeom prst="rect">
              <a:avLst/>
            </a:prstGeom>
          </p:spPr>
        </p:pic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88B230ED-583F-E0C6-960D-574D6259E5B1}"/>
              </a:ext>
            </a:extLst>
          </p:cNvPr>
          <p:cNvSpPr txBox="1"/>
          <p:nvPr/>
        </p:nvSpPr>
        <p:spPr>
          <a:xfrm>
            <a:off x="695325" y="2788521"/>
            <a:ext cx="266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Creencia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Inicial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21A7D71-20E7-3962-F57D-27E6057EB311}"/>
              </a:ext>
            </a:extLst>
          </p:cNvPr>
          <p:cNvSpPr txBox="1"/>
          <p:nvPr/>
        </p:nvSpPr>
        <p:spPr>
          <a:xfrm>
            <a:off x="695325" y="2997200"/>
            <a:ext cx="26680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</a:t>
            </a:r>
            <a:r>
              <a:rPr lang="en-US" sz="1000" i="1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apriori</a:t>
            </a:r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EA0C8B37-7761-5943-8829-AA2B2CE32408}"/>
              </a:ext>
            </a:extLst>
          </p:cNvPr>
          <p:cNvSpPr txBox="1"/>
          <p:nvPr/>
        </p:nvSpPr>
        <p:spPr>
          <a:xfrm>
            <a:off x="4627601" y="2788521"/>
            <a:ext cx="266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Evidencia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981C5BA-A335-44D1-B7C0-9FD116E0BC17}"/>
              </a:ext>
            </a:extLst>
          </p:cNvPr>
          <p:cNvSpPr txBox="1"/>
          <p:nvPr/>
        </p:nvSpPr>
        <p:spPr>
          <a:xfrm>
            <a:off x="4627601" y="2997200"/>
            <a:ext cx="26680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</a:t>
            </a:r>
            <a:r>
              <a:rPr lang="en-US" sz="1000" i="1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versosimilitud</a:t>
            </a:r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)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7BCEE4BB-EC50-3059-0FA7-5A8EBF605F09}"/>
              </a:ext>
            </a:extLst>
          </p:cNvPr>
          <p:cNvSpPr txBox="1"/>
          <p:nvPr/>
        </p:nvSpPr>
        <p:spPr>
          <a:xfrm>
            <a:off x="8688388" y="2788521"/>
            <a:ext cx="284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Creencia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Actualizada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95A782B-A9E3-5B6E-D8F8-BE2B93705DB6}"/>
              </a:ext>
            </a:extLst>
          </p:cNvPr>
          <p:cNvSpPr txBox="1"/>
          <p:nvPr/>
        </p:nvSpPr>
        <p:spPr>
          <a:xfrm>
            <a:off x="8688388" y="2997200"/>
            <a:ext cx="2844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(posterior)</a:t>
            </a:r>
          </a:p>
        </p:txBody>
      </p:sp>
    </p:spTree>
    <p:extLst>
      <p:ext uri="{BB962C8B-B14F-4D97-AF65-F5344CB8AC3E}">
        <p14:creationId xmlns:p14="http://schemas.microsoft.com/office/powerpoint/2010/main" val="389431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060574"/>
            <a:ext cx="11046159" cy="4105275"/>
          </a:xfrm>
        </p:spPr>
        <p:txBody>
          <a:bodyPr>
            <a:normAutofit/>
          </a:bodyPr>
          <a:lstStyle/>
          <a:p>
            <a:r>
              <a:rPr lang="en-US" sz="1600" dirty="0"/>
              <a:t>Es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técnica</a:t>
            </a:r>
            <a:r>
              <a:rPr lang="en-US" sz="1600" dirty="0"/>
              <a:t> de </a:t>
            </a:r>
            <a:r>
              <a:rPr lang="en-US" sz="1600" dirty="0" err="1"/>
              <a:t>clasificación</a:t>
            </a:r>
            <a:r>
              <a:rPr lang="en-US" sz="1600" dirty="0"/>
              <a:t> </a:t>
            </a:r>
            <a:r>
              <a:rPr lang="en-US" sz="1600" dirty="0" err="1"/>
              <a:t>estadística</a:t>
            </a:r>
            <a:r>
              <a:rPr lang="en-US" sz="1600" dirty="0"/>
              <a:t> </a:t>
            </a:r>
            <a:r>
              <a:rPr lang="en-US" sz="1600" dirty="0" err="1"/>
              <a:t>basada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Teorema</a:t>
            </a:r>
            <a:r>
              <a:rPr lang="en-US" sz="1600" dirty="0"/>
              <a:t> de Bayes.</a:t>
            </a:r>
          </a:p>
          <a:p>
            <a:endParaRPr lang="en-US" sz="1600" dirty="0"/>
          </a:p>
          <a:p>
            <a:r>
              <a:rPr lang="en-US" sz="1600" dirty="0" err="1"/>
              <a:t>Asume</a:t>
            </a:r>
            <a:r>
              <a:rPr lang="en-US" sz="1600" dirty="0"/>
              <a:t> que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efecto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característica</a:t>
            </a:r>
            <a:r>
              <a:rPr lang="en-US" sz="1600" dirty="0"/>
              <a:t> </a:t>
            </a:r>
            <a:r>
              <a:rPr lang="en-US" sz="1600" dirty="0" err="1"/>
              <a:t>categórica</a:t>
            </a:r>
            <a:r>
              <a:rPr lang="en-US" sz="1600" dirty="0"/>
              <a:t> particular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 es </a:t>
            </a:r>
            <a:r>
              <a:rPr lang="en-US" sz="1600" dirty="0" err="1"/>
              <a:t>independiente</a:t>
            </a:r>
            <a:r>
              <a:rPr lang="en-US" sz="1600" dirty="0"/>
              <a:t> de </a:t>
            </a:r>
            <a:r>
              <a:rPr lang="en-US" sz="1600" dirty="0" err="1"/>
              <a:t>otras</a:t>
            </a:r>
            <a:r>
              <a:rPr lang="en-US" sz="1600" dirty="0"/>
              <a:t> </a:t>
            </a:r>
            <a:r>
              <a:rPr lang="en-US" sz="1600" dirty="0" err="1"/>
              <a:t>características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Algoritmo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Calcular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 </a:t>
            </a:r>
            <a:r>
              <a:rPr lang="en-US" sz="1400" dirty="0" err="1"/>
              <a:t>inicial</a:t>
            </a:r>
            <a:r>
              <a:rPr lang="en-US" sz="1400" dirty="0"/>
              <a:t> (</a:t>
            </a:r>
            <a:r>
              <a:rPr lang="en-US" sz="1400" i="1" dirty="0" err="1"/>
              <a:t>apriori</a:t>
            </a:r>
            <a:r>
              <a:rPr lang="en-US" sz="1400" dirty="0"/>
              <a:t>) de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Encontrar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de </a:t>
            </a:r>
            <a:r>
              <a:rPr lang="en-US" sz="1400" dirty="0" err="1"/>
              <a:t>verosimilitud</a:t>
            </a:r>
            <a:r>
              <a:rPr lang="en-US" sz="1400" dirty="0"/>
              <a:t> con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atributo</a:t>
            </a:r>
            <a:r>
              <a:rPr lang="en-US" sz="1400" dirty="0"/>
              <a:t> para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Calcular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posterior.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Asignar</a:t>
            </a:r>
            <a:r>
              <a:rPr lang="en-US" sz="1400" dirty="0"/>
              <a:t> la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probable.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de variables </a:t>
            </a:r>
            <a:r>
              <a:rPr lang="en-US" sz="1800" dirty="0" err="1"/>
              <a:t>continuas</a:t>
            </a:r>
            <a:r>
              <a:rPr lang="en-US" sz="1800" dirty="0"/>
              <a:t>, 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generar</a:t>
            </a:r>
            <a:r>
              <a:rPr lang="en-US" sz="1800" dirty="0"/>
              <a:t> </a:t>
            </a:r>
            <a:r>
              <a:rPr lang="en-US" sz="1800" dirty="0" err="1"/>
              <a:t>agrupaciones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particiones</a:t>
            </a:r>
            <a:r>
              <a:rPr lang="en-US" sz="1800" dirty="0"/>
              <a:t> (bins)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</a:t>
            </a:r>
            <a:r>
              <a:rPr lang="en-US" dirty="0" err="1"/>
              <a:t>Ingenueo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0291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6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Confusión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938" y="6273800"/>
            <a:ext cx="437547" cy="584200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8BF91AA-555F-ABA5-3A51-BE5DE8F78430}"/>
              </a:ext>
            </a:extLst>
          </p:cNvPr>
          <p:cNvSpPr txBox="1">
            <a:spLocks/>
          </p:cNvSpPr>
          <p:nvPr/>
        </p:nvSpPr>
        <p:spPr>
          <a:xfrm>
            <a:off x="3719513" y="2076179"/>
            <a:ext cx="7813675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Clasificado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3E57D5-269F-B21A-9FE1-9BA57D1E3336}"/>
              </a:ext>
            </a:extLst>
          </p:cNvPr>
          <p:cNvGraphicFramePr>
            <a:graphicFrameLocks noGrp="1"/>
          </p:cNvGraphicFramePr>
          <p:nvPr/>
        </p:nvGraphicFramePr>
        <p:xfrm>
          <a:off x="3719512" y="2997200"/>
          <a:ext cx="7813676" cy="270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6838">
                  <a:extLst>
                    <a:ext uri="{9D8B030D-6E8A-4147-A177-3AD203B41FA5}">
                      <a16:colId xmlns:a16="http://schemas.microsoft.com/office/drawing/2014/main" val="1503052284"/>
                    </a:ext>
                  </a:extLst>
                </a:gridCol>
                <a:gridCol w="3906838">
                  <a:extLst>
                    <a:ext uri="{9D8B030D-6E8A-4147-A177-3AD203B41FA5}">
                      <a16:colId xmlns:a16="http://schemas.microsoft.com/office/drawing/2014/main" val="3218351373"/>
                    </a:ext>
                  </a:extLst>
                </a:gridCol>
              </a:tblGrid>
              <a:tr h="1350169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Verdaderos Positivos (VP)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Falsos Negativos (FN)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(Error tipo 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68829"/>
                  </a:ext>
                </a:extLst>
              </a:tr>
              <a:tr h="1350169">
                <a:tc>
                  <a:txBody>
                    <a:bodyPr/>
                    <a:lstStyle/>
                    <a:p>
                      <a:pPr algn="ctr"/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Falsos Positivos (FP)</a:t>
                      </a:r>
                    </a:p>
                    <a:p>
                      <a:pPr algn="ctr"/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(Error tipo 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="0" i="0" dirty="0">
                          <a:solidFill>
                            <a:schemeClr val="tx1"/>
                          </a:solidFill>
                          <a:latin typeface="Montserrat Medium" pitchFamily="2" charset="77"/>
                        </a:rPr>
                        <a:t>Verdaderos Negativos (VN)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3080"/>
                  </a:ext>
                </a:extLst>
              </a:tr>
            </a:tbl>
          </a:graphicData>
        </a:graphic>
      </p:graphicFrame>
      <p:sp>
        <p:nvSpPr>
          <p:cNvPr id="20" name="Title 4">
            <a:extLst>
              <a:ext uri="{FF2B5EF4-FFF2-40B4-BE49-F238E27FC236}">
                <a16:creationId xmlns:a16="http://schemas.microsoft.com/office/drawing/2014/main" id="{32442E87-F2ED-BA12-41C2-C5312FC780B5}"/>
              </a:ext>
            </a:extLst>
          </p:cNvPr>
          <p:cNvSpPr txBox="1">
            <a:spLocks/>
          </p:cNvSpPr>
          <p:nvPr/>
        </p:nvSpPr>
        <p:spPr>
          <a:xfrm>
            <a:off x="609451" y="3984450"/>
            <a:ext cx="1528107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Observados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4B9B5F11-B9E7-E052-F244-2FB71CDEDB48}"/>
              </a:ext>
            </a:extLst>
          </p:cNvPr>
          <p:cNvSpPr txBox="1">
            <a:spLocks/>
          </p:cNvSpPr>
          <p:nvPr/>
        </p:nvSpPr>
        <p:spPr>
          <a:xfrm>
            <a:off x="1811338" y="4400550"/>
            <a:ext cx="1800225" cy="129698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Negativo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247702E4-90AD-1C8B-16B4-666638F683DE}"/>
              </a:ext>
            </a:extLst>
          </p:cNvPr>
          <p:cNvSpPr txBox="1">
            <a:spLocks/>
          </p:cNvSpPr>
          <p:nvPr/>
        </p:nvSpPr>
        <p:spPr>
          <a:xfrm>
            <a:off x="1757362" y="2997200"/>
            <a:ext cx="1854201" cy="129698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Positivo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7B18D61-5ACA-A572-EDCB-A9B77F3F93E0}"/>
              </a:ext>
            </a:extLst>
          </p:cNvPr>
          <p:cNvSpPr txBox="1">
            <a:spLocks/>
          </p:cNvSpPr>
          <p:nvPr/>
        </p:nvSpPr>
        <p:spPr>
          <a:xfrm>
            <a:off x="7689408" y="2613731"/>
            <a:ext cx="3843780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Negativo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8A3CB06D-70CF-0FA1-5E93-EB3940CD2058}"/>
              </a:ext>
            </a:extLst>
          </p:cNvPr>
          <p:cNvSpPr txBox="1">
            <a:spLocks/>
          </p:cNvSpPr>
          <p:nvPr/>
        </p:nvSpPr>
        <p:spPr>
          <a:xfrm>
            <a:off x="3719513" y="2613730"/>
            <a:ext cx="3960812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Positivo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67E3A2-0BA9-D0A0-A507-96848F5A26BE}"/>
              </a:ext>
            </a:extLst>
          </p:cNvPr>
          <p:cNvGrpSpPr>
            <a:grpSpLocks noChangeAspect="1"/>
          </p:cNvGrpSpPr>
          <p:nvPr/>
        </p:nvGrpSpPr>
        <p:grpSpPr>
          <a:xfrm>
            <a:off x="1021659" y="3230135"/>
            <a:ext cx="703690" cy="703690"/>
            <a:chOff x="4941751" y="2526860"/>
            <a:chExt cx="2328141" cy="2328141"/>
          </a:xfrm>
        </p:grpSpPr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3C3A97EC-90C0-D174-0E7D-EB2238587C83}"/>
                </a:ext>
              </a:extLst>
            </p:cNvPr>
            <p:cNvSpPr/>
            <p:nvPr/>
          </p:nvSpPr>
          <p:spPr>
            <a:xfrm rot="8100000">
              <a:off x="4941751" y="2526860"/>
              <a:ext cx="2328141" cy="2328141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Graphic 28" descr="Database with solid fill">
              <a:extLst>
                <a:ext uri="{FF2B5EF4-FFF2-40B4-BE49-F238E27FC236}">
                  <a16:creationId xmlns:a16="http://schemas.microsoft.com/office/drawing/2014/main" id="{F16557C5-3389-366E-BBCE-64814F63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95821" y="2880930"/>
              <a:ext cx="1620000" cy="162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793823-92C0-FC7D-DDDF-2670D75D4914}"/>
              </a:ext>
            </a:extLst>
          </p:cNvPr>
          <p:cNvGrpSpPr>
            <a:grpSpLocks noChangeAspect="1"/>
          </p:cNvGrpSpPr>
          <p:nvPr/>
        </p:nvGrpSpPr>
        <p:grpSpPr>
          <a:xfrm>
            <a:off x="7274505" y="1405597"/>
            <a:ext cx="703690" cy="703690"/>
            <a:chOff x="8090179" y="2708920"/>
            <a:chExt cx="936612" cy="936612"/>
          </a:xfrm>
        </p:grpSpPr>
        <p:sp>
          <p:nvSpPr>
            <p:cNvPr id="32" name="Teardrop 31">
              <a:extLst>
                <a:ext uri="{FF2B5EF4-FFF2-40B4-BE49-F238E27FC236}">
                  <a16:creationId xmlns:a16="http://schemas.microsoft.com/office/drawing/2014/main" id="{AFDED50B-F374-3093-A4A2-99C157313742}"/>
                </a:ext>
              </a:extLst>
            </p:cNvPr>
            <p:cNvSpPr/>
            <p:nvPr/>
          </p:nvSpPr>
          <p:spPr>
            <a:xfrm rot="8100000">
              <a:off x="8090179" y="2708920"/>
              <a:ext cx="936612" cy="936612"/>
            </a:xfrm>
            <a:prstGeom prst="teardrop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Graphic 32" descr="Test Dummy with solid fill">
              <a:extLst>
                <a:ext uri="{FF2B5EF4-FFF2-40B4-BE49-F238E27FC236}">
                  <a16:creationId xmlns:a16="http://schemas.microsoft.com/office/drawing/2014/main" id="{87251848-76B0-8AF3-9D35-01E9036B7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3485" y="2862226"/>
              <a:ext cx="630000" cy="63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24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Métricas</a:t>
            </a:r>
            <a:r>
              <a:rPr lang="en-US" dirty="0"/>
              <a:t> para </a:t>
            </a:r>
            <a:r>
              <a:rPr lang="en-US" dirty="0" err="1"/>
              <a:t>Clasificación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6769-1EB9-4124-895C-4FD88EE2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2" y="1501233"/>
                <a:ext cx="5074618" cy="477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0" dirty="0"/>
                  <a:t>Exactitud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b="0" dirty="0"/>
              </a:p>
              <a:p>
                <a:endParaRPr lang="es-ES_tradnl" sz="1800" dirty="0"/>
              </a:p>
              <a:p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dirty="0"/>
                  <a:t>Sensibilidad </a:t>
                </a:r>
              </a:p>
              <a:p>
                <a:pPr marL="0" indent="0">
                  <a:buNone/>
                </a:pPr>
                <a:r>
                  <a:rPr lang="es-ES_tradnl" sz="1200" dirty="0"/>
                  <a:t>(Tasa de Verdaderos Positivos)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s-ES_tradnl" sz="1800" dirty="0"/>
              </a:p>
              <a:p>
                <a:pPr marL="0" indent="0">
                  <a:buNone/>
                </a:pPr>
                <a:r>
                  <a:rPr lang="es-ES_tradnl" sz="1800" dirty="0"/>
                  <a:t>Especificidad </a:t>
                </a:r>
              </a:p>
              <a:p>
                <a:pPr marL="0" indent="0">
                  <a:buNone/>
                </a:pPr>
                <a:r>
                  <a:rPr lang="es-ES_tradnl" sz="1200" dirty="0"/>
                  <a:t>(Tasa de Verdaderos Negativos)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16769-1EB9-4124-895C-4FD88EE2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2" y="1501233"/>
                <a:ext cx="5074618" cy="4772567"/>
              </a:xfrm>
              <a:blipFill>
                <a:blip r:embed="rId2"/>
                <a:stretch>
                  <a:fillRect l="-1000" t="-106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B65EA7-70B8-FB55-B5E7-6839AFF22A57}"/>
              </a:ext>
            </a:extLst>
          </p:cNvPr>
          <p:cNvSpPr txBox="1">
            <a:spLocks/>
          </p:cNvSpPr>
          <p:nvPr/>
        </p:nvSpPr>
        <p:spPr>
          <a:xfrm>
            <a:off x="5988896" y="1505315"/>
            <a:ext cx="4030044" cy="47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F004C1A-0FBB-857A-E653-3C85FADF7F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93947" y="1523251"/>
                <a:ext cx="4752975" cy="4772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ES_tradnl" sz="1800" dirty="0"/>
                  <a:t>Precisión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s-ES" sz="1800" dirty="0"/>
              </a:p>
              <a:p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ES_tradnl" sz="1800" dirty="0"/>
                  <a:t>Tasa de Falsos Positivos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ES_tradnl" sz="1200" dirty="0"/>
                  <a:t>(Error Tipo l)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ES_tradnl" sz="1800" dirty="0"/>
                  <a:t>Tasa de Falsos Negativos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ES_tradnl" sz="1200" dirty="0"/>
                  <a:t>(Error Tipo ll)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sz="1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F004C1A-0FBB-857A-E653-3C85FADF7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947" y="1523251"/>
                <a:ext cx="4752975" cy="4772567"/>
              </a:xfrm>
              <a:prstGeom prst="rect">
                <a:avLst/>
              </a:prstGeom>
              <a:blipFill>
                <a:blip r:embed="rId3"/>
                <a:stretch>
                  <a:fillRect l="-1067" t="-13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5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2903"/>
            <a:ext cx="10837863" cy="1499616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Puntaje</a:t>
            </a:r>
            <a:r>
              <a:rPr lang="en-US" dirty="0"/>
              <a:t> F-Beta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C367EBC-1006-88A3-B054-437A8C6043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5325" y="1592263"/>
                <a:ext cx="5083682" cy="47170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𝑝𝑟𝑒𝑐𝑖𝑠𝑖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𝑠𝑒𝑛𝑠𝑖𝑏𝑖𝑙𝑖𝑑𝑎𝑑</m:t>
                          </m:r>
                        </m:den>
                      </m:f>
                    </m:oMath>
                  </m:oMathPara>
                </a14:m>
                <a:endParaRPr lang="es-ES_tradnl" sz="1800" dirty="0"/>
              </a:p>
              <a:p>
                <a:pPr marL="0" indent="0" algn="ctr">
                  <a:buNone/>
                </a:pPr>
                <a:endParaRPr lang="es-ES_tradnl" sz="1800" dirty="0"/>
              </a:p>
              <a:p>
                <a:pPr marL="0" indent="0" algn="ctr">
                  <a:buNone/>
                </a:pPr>
                <a:r>
                  <a:rPr lang="es-ES_tradnl" sz="1800" dirty="0"/>
                  <a:t>…</a:t>
                </a:r>
              </a:p>
              <a:p>
                <a:pPr marL="0" indent="0" algn="ctr">
                  <a:buNone/>
                </a:pPr>
                <a:endParaRPr lang="es-ES_tradnl" sz="1800" dirty="0"/>
              </a:p>
              <a:p>
                <a:pPr marL="0" indent="0">
                  <a:buNone/>
                </a:pPr>
                <a:endParaRPr lang="es-ES_tradnl" sz="18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C367EBC-1006-88A3-B054-437A8C604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5325" y="1592263"/>
                <a:ext cx="5083682" cy="4717097"/>
              </a:xfrm>
              <a:blipFill>
                <a:blip r:embed="rId2"/>
                <a:stretch>
                  <a:fillRect t="-26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0D737-72B5-8BF9-30D1-237170E72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2530" y="1529633"/>
            <a:ext cx="4931623" cy="47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800" dirty="0"/>
              <a:t>Al elegir beta en su puntaje F-beta, cuanto más nos importe la sensibilidad sobre la precisión, debemos elegir una beta más alta. </a:t>
            </a:r>
          </a:p>
          <a:p>
            <a:pPr marL="0" indent="0">
              <a:buNone/>
            </a:pPr>
            <a:endParaRPr lang="es-ES_tradnl" sz="1800" dirty="0"/>
          </a:p>
          <a:p>
            <a:pPr marL="0" indent="0">
              <a:buNone/>
            </a:pPr>
            <a:r>
              <a:rPr lang="es-ES_tradnl" sz="1800" dirty="0"/>
              <a:t>Por ejemplo, con la puntuación F1, nos preocupamos por igual por la sensibilidad y la precisión. </a:t>
            </a:r>
          </a:p>
          <a:p>
            <a:pPr marL="0" indent="0">
              <a:buNone/>
            </a:pPr>
            <a:endParaRPr lang="es-ES_tradnl" sz="1800" dirty="0"/>
          </a:p>
          <a:p>
            <a:pPr marL="0" indent="0">
              <a:buNone/>
            </a:pPr>
            <a:r>
              <a:rPr lang="es-ES_tradnl" sz="1800" dirty="0"/>
              <a:t>Con la puntuación F2, la sensibilidad es el doble de importante para nosotros.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0587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2903"/>
            <a:ext cx="10837863" cy="149961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Area Bajo la </a:t>
            </a:r>
            <a:r>
              <a:rPr lang="en-US" sz="2800" dirty="0" err="1"/>
              <a:t>Curva</a:t>
            </a:r>
            <a:r>
              <a:rPr lang="en-US" sz="2800" dirty="0"/>
              <a:t> </a:t>
            </a:r>
            <a:r>
              <a:rPr lang="en-US" sz="2800" dirty="0" err="1"/>
              <a:t>Característica</a:t>
            </a:r>
            <a:r>
              <a:rPr lang="en-US" sz="2800" dirty="0"/>
              <a:t> </a:t>
            </a:r>
            <a:r>
              <a:rPr lang="en-US" sz="2800" dirty="0" err="1"/>
              <a:t>Operativa</a:t>
            </a:r>
            <a:r>
              <a:rPr lang="en-US" sz="2800" dirty="0"/>
              <a:t> del Receptor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635A47-0FF0-81E2-A877-C3D2008EEA45}"/>
              </a:ext>
            </a:extLst>
          </p:cNvPr>
          <p:cNvCxnSpPr>
            <a:cxnSpLocks/>
          </p:cNvCxnSpPr>
          <p:nvPr/>
        </p:nvCxnSpPr>
        <p:spPr>
          <a:xfrm>
            <a:off x="3719513" y="5805488"/>
            <a:ext cx="396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5AEA7D-BAC5-0B46-8CE1-DC32B511EC87}"/>
              </a:ext>
            </a:extLst>
          </p:cNvPr>
          <p:cNvCxnSpPr>
            <a:cxnSpLocks/>
          </p:cNvCxnSpPr>
          <p:nvPr/>
        </p:nvCxnSpPr>
        <p:spPr>
          <a:xfrm flipV="1">
            <a:off x="3719513" y="1952625"/>
            <a:ext cx="0" cy="385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E48F72-E508-FBC2-5E21-68FD152AA96F}"/>
              </a:ext>
            </a:extLst>
          </p:cNvPr>
          <p:cNvCxnSpPr>
            <a:cxnSpLocks/>
          </p:cNvCxnSpPr>
          <p:nvPr/>
        </p:nvCxnSpPr>
        <p:spPr>
          <a:xfrm flipV="1">
            <a:off x="3719513" y="2060575"/>
            <a:ext cx="3755344" cy="37449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2327E3C1-6AB9-906A-591D-E707426A882B}"/>
              </a:ext>
            </a:extLst>
          </p:cNvPr>
          <p:cNvSpPr/>
          <p:nvPr/>
        </p:nvSpPr>
        <p:spPr>
          <a:xfrm>
            <a:off x="3722914" y="2061029"/>
            <a:ext cx="3751943" cy="3737428"/>
          </a:xfrm>
          <a:custGeom>
            <a:avLst/>
            <a:gdLst>
              <a:gd name="connsiteX0" fmla="*/ 0 w 3751943"/>
              <a:gd name="connsiteY0" fmla="*/ 3737428 h 3737428"/>
              <a:gd name="connsiteX1" fmla="*/ 1124857 w 3751943"/>
              <a:gd name="connsiteY1" fmla="*/ 1313542 h 3737428"/>
              <a:gd name="connsiteX2" fmla="*/ 3751943 w 3751943"/>
              <a:gd name="connsiteY2" fmla="*/ 0 h 373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1943" h="3737428">
                <a:moveTo>
                  <a:pt x="0" y="3737428"/>
                </a:moveTo>
                <a:cubicBezTo>
                  <a:pt x="249766" y="2836937"/>
                  <a:pt x="499533" y="1936447"/>
                  <a:pt x="1124857" y="1313542"/>
                </a:cubicBezTo>
                <a:cubicBezTo>
                  <a:pt x="1750181" y="690637"/>
                  <a:pt x="2751062" y="345318"/>
                  <a:pt x="3751943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77B33326-409C-4216-681F-0EACC8E5AC99}"/>
              </a:ext>
            </a:extLst>
          </p:cNvPr>
          <p:cNvSpPr txBox="1">
            <a:spLocks/>
          </p:cNvSpPr>
          <p:nvPr/>
        </p:nvSpPr>
        <p:spPr>
          <a:xfrm>
            <a:off x="3722914" y="5805488"/>
            <a:ext cx="3960812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Tasa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Falsos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Positivos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C932296-7BAA-1467-1031-4B469220EDE3}"/>
              </a:ext>
            </a:extLst>
          </p:cNvPr>
          <p:cNvSpPr txBox="1">
            <a:spLocks/>
          </p:cNvSpPr>
          <p:nvPr/>
        </p:nvSpPr>
        <p:spPr>
          <a:xfrm rot="16200000">
            <a:off x="1588127" y="3695756"/>
            <a:ext cx="3845038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Tasa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Verdaderos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Positivos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A685AC56-1532-C187-8D8B-24670C8AC11E}"/>
              </a:ext>
            </a:extLst>
          </p:cNvPr>
          <p:cNvSpPr txBox="1">
            <a:spLocks/>
          </p:cNvSpPr>
          <p:nvPr/>
        </p:nvSpPr>
        <p:spPr>
          <a:xfrm rot="18900000">
            <a:off x="3741680" y="3909446"/>
            <a:ext cx="3845038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Predicción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al azar</a:t>
            </a:r>
          </a:p>
        </p:txBody>
      </p:sp>
      <p:sp>
        <p:nvSpPr>
          <p:cNvPr id="30" name="Title 4">
            <a:extLst>
              <a:ext uri="{FF2B5EF4-FFF2-40B4-BE49-F238E27FC236}">
                <a16:creationId xmlns:a16="http://schemas.microsoft.com/office/drawing/2014/main" id="{2BA29CA8-6FCB-48AA-34E7-F4A7F0317E74}"/>
              </a:ext>
            </a:extLst>
          </p:cNvPr>
          <p:cNvSpPr txBox="1">
            <a:spLocks/>
          </p:cNvSpPr>
          <p:nvPr/>
        </p:nvSpPr>
        <p:spPr>
          <a:xfrm rot="18900000">
            <a:off x="3283828" y="3535213"/>
            <a:ext cx="3845038" cy="3603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% de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predicciones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correctas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89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5CDABC2-7BBC-3D72-A6DD-7C6BE5AB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982445"/>
              </p:ext>
            </p:extLst>
          </p:nvPr>
        </p:nvGraphicFramePr>
        <p:xfrm>
          <a:off x="695324" y="1952625"/>
          <a:ext cx="496887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85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69941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664181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Paneles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6938" y="6273800"/>
            <a:ext cx="437547" cy="584200"/>
          </a:xfrm>
        </p:spPr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6D1078-753E-88A8-8E50-081D0ABE486B}"/>
              </a:ext>
            </a:extLst>
          </p:cNvPr>
          <p:cNvGraphicFramePr/>
          <p:nvPr/>
        </p:nvGraphicFramePr>
        <p:xfrm>
          <a:off x="695325" y="1593721"/>
          <a:ext cx="5076825" cy="4211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A0C9615-E4FA-133A-9779-171F9034952E}"/>
              </a:ext>
            </a:extLst>
          </p:cNvPr>
          <p:cNvGraphicFramePr/>
          <p:nvPr/>
        </p:nvGraphicFramePr>
        <p:xfrm>
          <a:off x="6780213" y="1592263"/>
          <a:ext cx="4752975" cy="421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09F9BE-237F-F4B5-1DCA-54D230F3C298}"/>
              </a:ext>
            </a:extLst>
          </p:cNvPr>
          <p:cNvSpPr txBox="1"/>
          <p:nvPr/>
        </p:nvSpPr>
        <p:spPr>
          <a:xfrm>
            <a:off x="1640910" y="1478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946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7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Consideraciones</a:t>
            </a:r>
            <a:r>
              <a:rPr lang="en-US" dirty="0"/>
              <a:t> Bayes </a:t>
            </a:r>
            <a:r>
              <a:rPr lang="en-US" dirty="0" err="1"/>
              <a:t>Ingenueo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72B3FBF-4CA2-22D8-DB5C-549D9D161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481253"/>
                  </p:ext>
                </p:extLst>
              </p:nvPr>
            </p:nvGraphicFramePr>
            <p:xfrm>
              <a:off x="728978" y="1822000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72B3FBF-4CA2-22D8-DB5C-549D9D161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481253"/>
                  </p:ext>
                </p:extLst>
              </p:nvPr>
            </p:nvGraphicFramePr>
            <p:xfrm>
              <a:off x="728978" y="1822000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67CDFB5-E717-C96E-0D12-9954608F2D24}"/>
              </a:ext>
            </a:extLst>
          </p:cNvPr>
          <p:cNvSpPr txBox="1"/>
          <p:nvPr/>
        </p:nvSpPr>
        <p:spPr>
          <a:xfrm>
            <a:off x="605643" y="1502211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Múltiples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predictores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asumen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independientes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9ECD9E-71A0-A7C5-3112-C93E14B364CB}"/>
                  </a:ext>
                </a:extLst>
              </p:cNvPr>
              <p:cNvSpPr txBox="1"/>
              <p:nvPr/>
            </p:nvSpPr>
            <p:spPr>
              <a:xfrm>
                <a:off x="2549680" y="2504028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9ECD9E-71A0-A7C5-3112-C93E14B3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80" y="2504028"/>
                <a:ext cx="116983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9B191F9E-109E-367F-19DF-5EDDA11897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2011901"/>
                  </p:ext>
                </p:extLst>
              </p:nvPr>
            </p:nvGraphicFramePr>
            <p:xfrm>
              <a:off x="3861115" y="184558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Choice>
        <mc:Fallback xmlns=""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9B191F9E-109E-367F-19DF-5EDDA11897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2011901"/>
                  </p:ext>
                </p:extLst>
              </p:nvPr>
            </p:nvGraphicFramePr>
            <p:xfrm>
              <a:off x="3861115" y="184558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6">
                <a:extLst>
                  <a:ext uri="{FF2B5EF4-FFF2-40B4-BE49-F238E27FC236}">
                    <a16:creationId xmlns:a16="http://schemas.microsoft.com/office/drawing/2014/main" id="{D0385625-6707-7C19-5A7E-7B47CBF627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9372867"/>
                  </p:ext>
                </p:extLst>
              </p:nvPr>
            </p:nvGraphicFramePr>
            <p:xfrm>
              <a:off x="6921815" y="1854369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1" r:lo="rId22" r:qs="rId23" r:cs="rId24"/>
              </a:graphicData>
            </a:graphic>
          </p:graphicFrame>
        </mc:Choice>
        <mc:Fallback xmlns="">
          <p:graphicFrame>
            <p:nvGraphicFramePr>
              <p:cNvPr id="13" name="Content Placeholder 6">
                <a:extLst>
                  <a:ext uri="{FF2B5EF4-FFF2-40B4-BE49-F238E27FC236}">
                    <a16:creationId xmlns:a16="http://schemas.microsoft.com/office/drawing/2014/main" id="{D0385625-6707-7C19-5A7E-7B47CBF627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9372867"/>
                  </p:ext>
                </p:extLst>
              </p:nvPr>
            </p:nvGraphicFramePr>
            <p:xfrm>
              <a:off x="6921815" y="1854369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6" r:lo="rId27" r:qs="rId28" r:cs="rId29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D49A82-1F63-CB10-C1E4-F0D83FA31E5C}"/>
                  </a:ext>
                </a:extLst>
              </p:cNvPr>
              <p:cNvSpPr txBox="1"/>
              <p:nvPr/>
            </p:nvSpPr>
            <p:spPr>
              <a:xfrm>
                <a:off x="5664200" y="2466237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D49A82-1F63-CB10-C1E4-F0D83FA3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2466237"/>
                <a:ext cx="1169833" cy="5847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F7520FC-EFC7-7C01-589C-42B5A51A2255}"/>
              </a:ext>
            </a:extLst>
          </p:cNvPr>
          <p:cNvSpPr txBox="1"/>
          <p:nvPr/>
        </p:nvSpPr>
        <p:spPr>
          <a:xfrm>
            <a:off x="605642" y="4001059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Infrecuentes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6">
                <a:extLst>
                  <a:ext uri="{FF2B5EF4-FFF2-40B4-BE49-F238E27FC236}">
                    <a16:creationId xmlns:a16="http://schemas.microsoft.com/office/drawing/2014/main" id="{B39A9A20-30EC-FDB1-5ADD-44DBBE2F7A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7133040"/>
                  </p:ext>
                </p:extLst>
              </p:nvPr>
            </p:nvGraphicFramePr>
            <p:xfrm>
              <a:off x="6588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1" r:lo="rId32" r:qs="rId33" r:cs="rId34"/>
              </a:graphicData>
            </a:graphic>
          </p:graphicFrame>
        </mc:Choice>
        <mc:Fallback xmlns="">
          <p:graphicFrame>
            <p:nvGraphicFramePr>
              <p:cNvPr id="18" name="Content Placeholder 6">
                <a:extLst>
                  <a:ext uri="{FF2B5EF4-FFF2-40B4-BE49-F238E27FC236}">
                    <a16:creationId xmlns:a16="http://schemas.microsoft.com/office/drawing/2014/main" id="{B39A9A20-30EC-FDB1-5ADD-44DBBE2F7A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7133040"/>
                  </p:ext>
                </p:extLst>
              </p:nvPr>
            </p:nvGraphicFramePr>
            <p:xfrm>
              <a:off x="6588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6" r:lo="rId37" r:qs="rId38" r:cs="rId39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D96DEC5-AB6F-F82A-9069-A691D16C632E}"/>
                  </a:ext>
                </a:extLst>
              </p:cNvPr>
              <p:cNvSpPr/>
              <p:nvPr/>
            </p:nvSpPr>
            <p:spPr>
              <a:xfrm>
                <a:off x="3758503" y="4847426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34301" tIns="113413" rIns="272935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D96DEC5-AB6F-F82A-9069-A691D16C6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03" y="4847426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C3714AE-5DA3-16D2-7452-126937DB8456}"/>
                  </a:ext>
                </a:extLst>
              </p:cNvPr>
              <p:cNvSpPr/>
              <p:nvPr/>
            </p:nvSpPr>
            <p:spPr>
              <a:xfrm>
                <a:off x="4847045" y="4847426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72935" tIns="113413" rIns="134301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C3714AE-5DA3-16D2-7452-126937DB8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045" y="4847426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B972C-1246-9DC1-2D01-01D0B6930AD1}"/>
                  </a:ext>
                </a:extLst>
              </p:cNvPr>
              <p:cNvSpPr txBox="1"/>
              <p:nvPr/>
            </p:nvSpPr>
            <p:spPr>
              <a:xfrm>
                <a:off x="2461898" y="5035924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B972C-1246-9DC1-2D01-01D0B693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98" y="5035924"/>
                <a:ext cx="1169833" cy="58477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4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Corrección</a:t>
            </a:r>
            <a:r>
              <a:rPr lang="en-US" dirty="0"/>
              <a:t> de Laplace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Laplace 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8">
                <a:extLst>
                  <a:ext uri="{FF2B5EF4-FFF2-40B4-BE49-F238E27FC236}">
                    <a16:creationId xmlns:a16="http://schemas.microsoft.com/office/drawing/2014/main" id="{E415EFCC-B75A-6C14-270B-FF3E1D0AF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𝐿𝑎𝑝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8">
                <a:extLst>
                  <a:ext uri="{FF2B5EF4-FFF2-40B4-BE49-F238E27FC236}">
                    <a16:creationId xmlns:a16="http://schemas.microsoft.com/office/drawing/2014/main" id="{E415EFCC-B75A-6C14-270B-FF3E1D0AF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283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Corrección</a:t>
            </a:r>
            <a:r>
              <a:rPr lang="en-US" dirty="0"/>
              <a:t> de Laplace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Laplace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2B63-3ACD-0EE3-7014-28CA307DC538}"/>
              </a:ext>
            </a:extLst>
          </p:cNvPr>
          <p:cNvSpPr txBox="1"/>
          <p:nvPr/>
        </p:nvSpPr>
        <p:spPr>
          <a:xfrm>
            <a:off x="589581" y="1767959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Infrecuentes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4275625"/>
                  </p:ext>
                </p:extLst>
              </p:nvPr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84275625"/>
                  </p:ext>
                </p:extLst>
              </p:nvPr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/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/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/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/>
              <p:nvPr/>
            </p:nvSpPr>
            <p:spPr>
              <a:xfrm>
                <a:off x="6665184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34301" tIns="113413" rIns="272935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184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/>
              <p:nvPr/>
            </p:nvSpPr>
            <p:spPr>
              <a:xfrm>
                <a:off x="775372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72935" tIns="113413" rIns="134301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2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/>
              <p:nvPr/>
            </p:nvSpPr>
            <p:spPr>
              <a:xfrm>
                <a:off x="3893105" y="4749099"/>
                <a:ext cx="1169833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5" y="4749099"/>
                <a:ext cx="1169833" cy="697114"/>
              </a:xfrm>
              <a:prstGeom prst="rect">
                <a:avLst/>
              </a:prstGeom>
              <a:blipFill>
                <a:blip r:embed="rId1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/>
              <p:nvPr/>
            </p:nvSpPr>
            <p:spPr>
              <a:xfrm>
                <a:off x="7064778" y="4719063"/>
                <a:ext cx="1169833" cy="697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78" y="4719063"/>
                <a:ext cx="1169833" cy="697114"/>
              </a:xfrm>
              <a:prstGeom prst="rect">
                <a:avLst/>
              </a:prstGeom>
              <a:blipFill>
                <a:blip r:embed="rId1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3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Corrección</a:t>
            </a:r>
            <a:r>
              <a:rPr lang="en-US" dirty="0"/>
              <a:t> de Laplace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Laplace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2B63-3ACD-0EE3-7014-28CA307DC538}"/>
              </a:ext>
            </a:extLst>
          </p:cNvPr>
          <p:cNvSpPr txBox="1"/>
          <p:nvPr/>
        </p:nvSpPr>
        <p:spPr>
          <a:xfrm>
            <a:off x="589581" y="1767959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Infrecuentes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/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/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/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/>
              <p:nvPr/>
            </p:nvSpPr>
            <p:spPr>
              <a:xfrm>
                <a:off x="6791795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34301" tIns="113413" rIns="272935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95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/>
              <p:nvPr/>
            </p:nvSpPr>
            <p:spPr>
              <a:xfrm>
                <a:off x="768338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72935" tIns="113413" rIns="134301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8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/>
              <p:nvPr/>
            </p:nvSpPr>
            <p:spPr>
              <a:xfrm>
                <a:off x="3893105" y="4749099"/>
                <a:ext cx="1169833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3+(1∗2)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5" y="4749099"/>
                <a:ext cx="1169833" cy="725135"/>
              </a:xfrm>
              <a:prstGeom prst="rect">
                <a:avLst/>
              </a:prstGeom>
              <a:blipFill>
                <a:blip r:embed="rId16"/>
                <a:stretch>
                  <a:fillRect l="-10753" r="-7527" b="-847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/>
              <p:nvPr/>
            </p:nvSpPr>
            <p:spPr>
              <a:xfrm>
                <a:off x="7064778" y="4719063"/>
                <a:ext cx="1169833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3+(1∗2)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78" y="4719063"/>
                <a:ext cx="1169833" cy="725135"/>
              </a:xfrm>
              <a:prstGeom prst="rect">
                <a:avLst/>
              </a:prstGeom>
              <a:blipFill>
                <a:blip r:embed="rId17"/>
                <a:stretch>
                  <a:fillRect l="-10753" r="-7527" b="-86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82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Corrección</a:t>
            </a:r>
            <a:r>
              <a:rPr lang="en-US" dirty="0"/>
              <a:t> de Laplace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26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Laplace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E2B63-3ACD-0EE3-7014-28CA307DC538}"/>
              </a:ext>
            </a:extLst>
          </p:cNvPr>
          <p:cNvSpPr txBox="1"/>
          <p:nvPr/>
        </p:nvSpPr>
        <p:spPr>
          <a:xfrm>
            <a:off x="589581" y="1767959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Infrecuentes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8" name="Content Placeholder 6">
                <a:extLst>
                  <a:ext uri="{FF2B5EF4-FFF2-40B4-BE49-F238E27FC236}">
                    <a16:creationId xmlns:a16="http://schemas.microsoft.com/office/drawing/2014/main" id="{BF559648-9357-9819-FBC4-BC56DDFE174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11563" y="2469345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/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D777E-33C0-3194-15D6-FB8C2670F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648" y="3151373"/>
                <a:ext cx="116983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/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0B34E0-70C0-DC3C-3B6F-04E78972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6" y="4018066"/>
                <a:ext cx="116983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/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CCD3A4-1E43-913E-C103-825638D6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79" y="4018066"/>
                <a:ext cx="116983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/>
              <p:nvPr/>
            </p:nvSpPr>
            <p:spPr>
              <a:xfrm>
                <a:off x="6791795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134301" tIns="113413" rIns="272935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58445F9-0B02-0EA8-8A04-3B76DD673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795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/>
              <p:nvPr/>
            </p:nvSpPr>
            <p:spPr>
              <a:xfrm>
                <a:off x="768338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72935" tIns="113413" rIns="134301" bIns="113414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kern="1200" dirty="0"/>
              </a:p>
            </p:txBody>
          </p:sp>
        </mc:Choice>
        <mc:Fallback xmlns=""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43627458-73B7-3CE7-896D-887FE22F7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86" y="2971123"/>
                <a:ext cx="961770" cy="961770"/>
              </a:xfrm>
              <a:custGeom>
                <a:avLst/>
                <a:gdLst>
                  <a:gd name="connsiteX0" fmla="*/ 0 w 961770"/>
                  <a:gd name="connsiteY0" fmla="*/ 480885 h 961770"/>
                  <a:gd name="connsiteX1" fmla="*/ 480885 w 961770"/>
                  <a:gd name="connsiteY1" fmla="*/ 0 h 961770"/>
                  <a:gd name="connsiteX2" fmla="*/ 961770 w 961770"/>
                  <a:gd name="connsiteY2" fmla="*/ 480885 h 961770"/>
                  <a:gd name="connsiteX3" fmla="*/ 480885 w 961770"/>
                  <a:gd name="connsiteY3" fmla="*/ 961770 h 961770"/>
                  <a:gd name="connsiteX4" fmla="*/ 0 w 961770"/>
                  <a:gd name="connsiteY4" fmla="*/ 480885 h 96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1770" h="961770">
                    <a:moveTo>
                      <a:pt x="0" y="480885"/>
                    </a:moveTo>
                    <a:cubicBezTo>
                      <a:pt x="0" y="215300"/>
                      <a:pt x="215300" y="0"/>
                      <a:pt x="480885" y="0"/>
                    </a:cubicBezTo>
                    <a:cubicBezTo>
                      <a:pt x="746470" y="0"/>
                      <a:pt x="961770" y="215300"/>
                      <a:pt x="961770" y="480885"/>
                    </a:cubicBezTo>
                    <a:cubicBezTo>
                      <a:pt x="961770" y="746470"/>
                      <a:pt x="746470" y="961770"/>
                      <a:pt x="480885" y="961770"/>
                    </a:cubicBezTo>
                    <a:cubicBezTo>
                      <a:pt x="215300" y="961770"/>
                      <a:pt x="0" y="746470"/>
                      <a:pt x="0" y="480885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/>
              <p:nvPr/>
            </p:nvSpPr>
            <p:spPr>
              <a:xfrm>
                <a:off x="3893105" y="4749099"/>
                <a:ext cx="1169833" cy="669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041CAF-951E-30B2-B4ED-5E0E083E8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105" y="4749099"/>
                <a:ext cx="1169833" cy="669414"/>
              </a:xfrm>
              <a:prstGeom prst="rect">
                <a:avLst/>
              </a:prstGeom>
              <a:blipFill>
                <a:blip r:embed="rId1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/>
              <p:nvPr/>
            </p:nvSpPr>
            <p:spPr>
              <a:xfrm>
                <a:off x="7064778" y="4719063"/>
                <a:ext cx="1169833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C812DC-1CBF-9ABE-74E4-2253B57EA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778" y="4719063"/>
                <a:ext cx="1169833" cy="668516"/>
              </a:xfrm>
              <a:prstGeom prst="rect">
                <a:avLst/>
              </a:prstGeom>
              <a:blipFill>
                <a:blip r:embed="rId1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663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27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8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5CDABC2-7BBC-3D72-A6DD-7C6BE5AB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659058"/>
              </p:ext>
            </p:extLst>
          </p:nvPr>
        </p:nvGraphicFramePr>
        <p:xfrm>
          <a:off x="695324" y="1952625"/>
          <a:ext cx="561403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85999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66B620-A825-1CE7-0B5D-1896E54D6BAF}"/>
              </a:ext>
            </a:extLst>
          </p:cNvPr>
          <p:cNvSpPr/>
          <p:nvPr/>
        </p:nvSpPr>
        <p:spPr>
          <a:xfrm>
            <a:off x="2517422" y="4549422"/>
            <a:ext cx="2867378" cy="1724378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5CDABC2-7BBC-3D72-A6DD-7C6BE5AB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43282"/>
              </p:ext>
            </p:extLst>
          </p:nvPr>
        </p:nvGraphicFramePr>
        <p:xfrm>
          <a:off x="695324" y="1952625"/>
          <a:ext cx="561403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0.05</a:t>
                      </a:r>
                    </a:p>
                  </a:txBody>
                  <a:tcPr anchor="ctr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0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69AE3-573D-B880-17A0-A8FD533B130F}"/>
              </a:ext>
            </a:extLst>
          </p:cNvPr>
          <p:cNvSpPr>
            <a:spLocks noChangeAspect="1"/>
          </p:cNvSpPr>
          <p:nvPr/>
        </p:nvSpPr>
        <p:spPr>
          <a:xfrm>
            <a:off x="2785995" y="4636489"/>
            <a:ext cx="1599965" cy="159996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s-ES_tradnl" sz="1200" b="1" dirty="0">
                <a:solidFill>
                  <a:schemeClr val="tx1"/>
                </a:solidFill>
                <a:latin typeface="Montserrat" pitchFamily="2" charset="77"/>
              </a:rPr>
              <a:t>0.25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6DAE74-1AB8-7A62-A8A0-4EDDCCB56B14}"/>
              </a:ext>
            </a:extLst>
          </p:cNvPr>
          <p:cNvSpPr>
            <a:spLocks noChangeAspect="1"/>
          </p:cNvSpPr>
          <p:nvPr/>
        </p:nvSpPr>
        <p:spPr>
          <a:xfrm>
            <a:off x="3564334" y="4639998"/>
            <a:ext cx="1599965" cy="1599964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sz="1200" b="1" dirty="0">
                <a:solidFill>
                  <a:schemeClr val="tx1"/>
                </a:solidFill>
                <a:latin typeface="Montserrat" pitchFamily="2" charset="77"/>
              </a:rPr>
              <a:t>0.05	         0.4</a:t>
            </a:r>
          </a:p>
        </p:txBody>
      </p:sp>
    </p:spTree>
    <p:extLst>
      <p:ext uri="{BB962C8B-B14F-4D97-AF65-F5344CB8AC3E}">
        <p14:creationId xmlns:p14="http://schemas.microsoft.com/office/powerpoint/2010/main" val="342271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s-ES_tradnl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𝑃𝑟𝑜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&amp;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A29BD47-3B60-AA6C-C589-CD5B4BA41FF6}"/>
              </a:ext>
            </a:extLst>
          </p:cNvPr>
          <p:cNvSpPr/>
          <p:nvPr/>
        </p:nvSpPr>
        <p:spPr>
          <a:xfrm>
            <a:off x="2517422" y="4549422"/>
            <a:ext cx="2867378" cy="1724378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E67EA31-C2ED-EF9B-28EB-92DE374E8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677253"/>
              </p:ext>
            </p:extLst>
          </p:nvPr>
        </p:nvGraphicFramePr>
        <p:xfrm>
          <a:off x="695324" y="1952625"/>
          <a:ext cx="561403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0.05</a:t>
                      </a:r>
                    </a:p>
                  </a:txBody>
                  <a:tcPr anchor="ctr">
                    <a:solidFill>
                      <a:srgbClr val="7030A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0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0.25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5067F6AB-805A-8B28-8915-7785144D6FBC}"/>
              </a:ext>
            </a:extLst>
          </p:cNvPr>
          <p:cNvSpPr>
            <a:spLocks noChangeAspect="1"/>
          </p:cNvSpPr>
          <p:nvPr/>
        </p:nvSpPr>
        <p:spPr>
          <a:xfrm>
            <a:off x="2785995" y="4636489"/>
            <a:ext cx="1599965" cy="159996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s-ES_tradnl" sz="1200" b="1" dirty="0">
                <a:solidFill>
                  <a:schemeClr val="tx1"/>
                </a:solidFill>
                <a:latin typeface="Montserrat" pitchFamily="2" charset="77"/>
              </a:rPr>
              <a:t>0.25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C5053F-BDED-B6D6-97FC-BD5417BF069E}"/>
              </a:ext>
            </a:extLst>
          </p:cNvPr>
          <p:cNvSpPr>
            <a:spLocks noChangeAspect="1"/>
          </p:cNvSpPr>
          <p:nvPr/>
        </p:nvSpPr>
        <p:spPr>
          <a:xfrm>
            <a:off x="3564334" y="4639998"/>
            <a:ext cx="1599965" cy="1599964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_tradnl" sz="1200" b="1" dirty="0">
                <a:solidFill>
                  <a:schemeClr val="tx1"/>
                </a:solidFill>
                <a:latin typeface="Montserrat" pitchFamily="2" charset="77"/>
              </a:rPr>
              <a:t>0.05	         0.4</a:t>
            </a:r>
          </a:p>
        </p:txBody>
      </p:sp>
    </p:spTree>
    <p:extLst>
      <p:ext uri="{BB962C8B-B14F-4D97-AF65-F5344CB8AC3E}">
        <p14:creationId xmlns:p14="http://schemas.microsoft.com/office/powerpoint/2010/main" val="372646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E876D0-5C71-B867-6ED3-FED47B2DDA9F}"/>
              </a:ext>
            </a:extLst>
          </p:cNvPr>
          <p:cNvSpPr/>
          <p:nvPr/>
        </p:nvSpPr>
        <p:spPr>
          <a:xfrm>
            <a:off x="2517422" y="4549422"/>
            <a:ext cx="2867378" cy="1724378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/>
                  <a:t>Notación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común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=0.125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  <a:blipFill>
                <a:blip r:embed="rId2"/>
                <a:stretch>
                  <a:fillRect l="-1042" t="-3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585EE64B-9678-3755-045C-5A414D3E6A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918651"/>
              </p:ext>
            </p:extLst>
          </p:nvPr>
        </p:nvGraphicFramePr>
        <p:xfrm>
          <a:off x="695324" y="1952625"/>
          <a:ext cx="561403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0.05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0.35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0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4469AE3-573D-B880-17A0-A8FD533B130F}"/>
              </a:ext>
            </a:extLst>
          </p:cNvPr>
          <p:cNvSpPr>
            <a:spLocks noChangeAspect="1"/>
          </p:cNvSpPr>
          <p:nvPr/>
        </p:nvSpPr>
        <p:spPr>
          <a:xfrm>
            <a:off x="2801493" y="4636489"/>
            <a:ext cx="1599965" cy="1599964"/>
          </a:xfrm>
          <a:prstGeom prst="ellipse">
            <a:avLst/>
          </a:prstGeom>
          <a:solidFill>
            <a:schemeClr val="bg1">
              <a:alpha val="78166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s-ES_tradnl" sz="1200" b="1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6DAE74-1AB8-7A62-A8A0-4EDDCCB56B14}"/>
              </a:ext>
            </a:extLst>
          </p:cNvPr>
          <p:cNvSpPr>
            <a:spLocks noChangeAspect="1"/>
          </p:cNvSpPr>
          <p:nvPr/>
        </p:nvSpPr>
        <p:spPr>
          <a:xfrm>
            <a:off x="3502342" y="4639998"/>
            <a:ext cx="1599965" cy="1599964"/>
          </a:xfrm>
          <a:prstGeom prst="ellipse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s-ES_tradnl" sz="1200" b="1" dirty="0">
                <a:solidFill>
                  <a:schemeClr val="tx1"/>
                </a:solidFill>
                <a:latin typeface="Montserrat" pitchFamily="2" charset="77"/>
              </a:rPr>
              <a:t>  0.5	        0.35  </a:t>
            </a:r>
          </a:p>
        </p:txBody>
      </p:sp>
    </p:spTree>
    <p:extLst>
      <p:ext uri="{BB962C8B-B14F-4D97-AF65-F5344CB8AC3E}">
        <p14:creationId xmlns:p14="http://schemas.microsoft.com/office/powerpoint/2010/main" val="144609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5CDABC2-7BBC-3D72-A6DD-7C6BE5AB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677156"/>
              </p:ext>
            </p:extLst>
          </p:nvPr>
        </p:nvGraphicFramePr>
        <p:xfrm>
          <a:off x="695324" y="1952625"/>
          <a:ext cx="5614036" cy="233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6">
                  <a:extLst>
                    <a:ext uri="{9D8B030D-6E8A-4147-A177-3AD203B41FA5}">
                      <a16:colId xmlns:a16="http://schemas.microsoft.com/office/drawing/2014/main" val="54099557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06270398"/>
                    </a:ext>
                  </a:extLst>
                </a:gridCol>
                <a:gridCol w="1497330">
                  <a:extLst>
                    <a:ext uri="{9D8B030D-6E8A-4147-A177-3AD203B41FA5}">
                      <a16:colId xmlns:a16="http://schemas.microsoft.com/office/drawing/2014/main" val="205159008"/>
                    </a:ext>
                  </a:extLst>
                </a:gridCol>
                <a:gridCol w="1268730">
                  <a:extLst>
                    <a:ext uri="{9D8B030D-6E8A-4147-A177-3AD203B41FA5}">
                      <a16:colId xmlns:a16="http://schemas.microsoft.com/office/drawing/2014/main" val="4292903826"/>
                    </a:ext>
                  </a:extLst>
                </a:gridCol>
              </a:tblGrid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Contra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Pro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_tradnl" sz="1400" b="1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856710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Izquierda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0.4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415501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solidFill>
                            <a:schemeClr val="bg1"/>
                          </a:solidFill>
                          <a:latin typeface="Montserrat" pitchFamily="2" charset="77"/>
                        </a:rPr>
                        <a:t>Derecha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30272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algn="ctr"/>
                      <a:endParaRPr lang="es-ES_tradnl" sz="1400" b="0" dirty="0">
                        <a:latin typeface="Montserrat" pitchFamily="2" charset="7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dirty="0">
                          <a:latin typeface="Montserrat" pitchFamily="2" charset="77"/>
                        </a:rPr>
                        <a:t>0.25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0.75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0" dirty="0">
                          <a:latin typeface="Montserrat" pitchFamily="2" charset="77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7620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Probabilidades</a:t>
            </a:r>
            <a:r>
              <a:rPr lang="en-US" dirty="0"/>
              <a:t> </a:t>
            </a:r>
            <a:r>
              <a:rPr lang="en-US" dirty="0" err="1"/>
              <a:t>Condicionales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0.125 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𝐼𝑧𝑞𝑢𝑖𝑒𝑟𝑑𝑎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𝐶𝑜𝑛𝑡𝑟𝑎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?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28">
                <a:extLst>
                  <a:ext uri="{FF2B5EF4-FFF2-40B4-BE49-F238E27FC236}">
                    <a16:creationId xmlns:a16="http://schemas.microsoft.com/office/drawing/2014/main" id="{F23F2117-3DA7-4131-AE2D-2203684A7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213" y="2060574"/>
                <a:ext cx="4855527" cy="4105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5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</p:spTree>
    <p:extLst>
      <p:ext uri="{BB962C8B-B14F-4D97-AF65-F5344CB8AC3E}">
        <p14:creationId xmlns:p14="http://schemas.microsoft.com/office/powerpoint/2010/main" val="37758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C2EBA6-DEE7-A726-CF77-A27D8A42CAC4}"/>
              </a:ext>
            </a:extLst>
          </p:cNvPr>
          <p:cNvGrpSpPr/>
          <p:nvPr/>
        </p:nvGrpSpPr>
        <p:grpSpPr>
          <a:xfrm>
            <a:off x="1234293" y="3328556"/>
            <a:ext cx="2796291" cy="708459"/>
            <a:chOff x="1313304" y="3748371"/>
            <a:chExt cx="2796291" cy="7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/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dado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2703" b="-810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50F618-542A-9CD6-B47B-50625F608CF4}"/>
                </a:ext>
              </a:extLst>
            </p:cNvPr>
            <p:cNvSpPr txBox="1"/>
            <p:nvPr/>
          </p:nvSpPr>
          <p:spPr>
            <a:xfrm>
              <a:off x="1313304" y="3748371"/>
              <a:ext cx="2412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Probabilidad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Posterior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02A1B-7FBF-EABF-7F90-F602904AE9CB}"/>
              </a:ext>
            </a:extLst>
          </p:cNvPr>
          <p:cNvGrpSpPr/>
          <p:nvPr/>
        </p:nvGrpSpPr>
        <p:grpSpPr>
          <a:xfrm>
            <a:off x="8152530" y="3136906"/>
            <a:ext cx="3141820" cy="724627"/>
            <a:chOff x="7788275" y="3599503"/>
            <a:chExt cx="3141820" cy="72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sin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importar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2703" b="-108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06" t="-4000"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678A3-67B7-119D-C4E8-90D8BA8B9CEF}"/>
              </a:ext>
            </a:extLst>
          </p:cNvPr>
          <p:cNvCxnSpPr>
            <a:cxnSpLocks/>
          </p:cNvCxnSpPr>
          <p:nvPr/>
        </p:nvCxnSpPr>
        <p:spPr>
          <a:xfrm>
            <a:off x="4167612" y="3684327"/>
            <a:ext cx="43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F14C01-3DF5-AF4E-0A11-0CE72C88C9F8}"/>
              </a:ext>
            </a:extLst>
          </p:cNvPr>
          <p:cNvCxnSpPr>
            <a:cxnSpLocks/>
          </p:cNvCxnSpPr>
          <p:nvPr/>
        </p:nvCxnSpPr>
        <p:spPr>
          <a:xfrm flipH="1">
            <a:off x="7574028" y="3504239"/>
            <a:ext cx="41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CD8ECE-2C61-2559-D789-3D1A06292D09}"/>
              </a:ext>
            </a:extLst>
          </p:cNvPr>
          <p:cNvGrpSpPr/>
          <p:nvPr/>
        </p:nvGrpSpPr>
        <p:grpSpPr>
          <a:xfrm>
            <a:off x="5186552" y="4556374"/>
            <a:ext cx="3141820" cy="539961"/>
            <a:chOff x="7788275" y="3599503"/>
            <a:chExt cx="3141820" cy="539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Distribución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45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03"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C028E-1E38-5CF5-AB41-FD617A9E82FC}"/>
              </a:ext>
            </a:extLst>
          </p:cNvPr>
          <p:cNvCxnSpPr>
            <a:cxnSpLocks/>
          </p:cNvCxnSpPr>
          <p:nvPr/>
        </p:nvCxnSpPr>
        <p:spPr>
          <a:xfrm flipV="1">
            <a:off x="6753580" y="4156689"/>
            <a:ext cx="0" cy="3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/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Distribución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probabilidad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dado que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pertenece a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una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clase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E41F39-0374-D083-3276-E9E438E23DA8}"/>
              </a:ext>
            </a:extLst>
          </p:cNvPr>
          <p:cNvCxnSpPr>
            <a:cxnSpLocks/>
          </p:cNvCxnSpPr>
          <p:nvPr/>
        </p:nvCxnSpPr>
        <p:spPr>
          <a:xfrm>
            <a:off x="6509740" y="2944263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7432D7-281C-5018-9C0D-39FEAB64769C}"/>
              </a:ext>
            </a:extLst>
          </p:cNvPr>
          <p:cNvSpPr txBox="1"/>
          <p:nvPr/>
        </p:nvSpPr>
        <p:spPr>
          <a:xfrm>
            <a:off x="4946450" y="2221111"/>
            <a:ext cx="3141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Verosimilitud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1149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11344</TotalTime>
  <Words>937</Words>
  <Application>Microsoft Macintosh PowerPoint</Application>
  <PresentationFormat>Widescreen</PresentationFormat>
  <Paragraphs>365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Bayes Ingenuo</vt:lpstr>
      <vt:lpstr>Probabilidades Condicionales</vt:lpstr>
      <vt:lpstr>Probabilidades Condicionales</vt:lpstr>
      <vt:lpstr>Probabilidades Condicionales</vt:lpstr>
      <vt:lpstr>Probabilidades Condicionales</vt:lpstr>
      <vt:lpstr>Probabilidades Condicionales</vt:lpstr>
      <vt:lpstr>Probabilidades Condicionales</vt:lpstr>
      <vt:lpstr>Teorema de Bayes</vt:lpstr>
      <vt:lpstr>Teorema de Bayes</vt:lpstr>
      <vt:lpstr>Teorema de Bayes</vt:lpstr>
      <vt:lpstr>Teorema de Bayes</vt:lpstr>
      <vt:lpstr>Teorema de Bayes</vt:lpstr>
      <vt:lpstr>Teorema de Bayes</vt:lpstr>
      <vt:lpstr>Bayes Ingenueo</vt:lpstr>
      <vt:lpstr>Un ejemplo</vt:lpstr>
      <vt:lpstr>Matriz de Confusión</vt:lpstr>
      <vt:lpstr>Métricas para Clasificación</vt:lpstr>
      <vt:lpstr>Puntaje F-Beta</vt:lpstr>
      <vt:lpstr>Area Bajo la Curva Característica Operativa del Receptor</vt:lpstr>
      <vt:lpstr>Tipos de Paneles</vt:lpstr>
      <vt:lpstr>Un ejemplo</vt:lpstr>
      <vt:lpstr>Consideraciones Bayes Ingenueo</vt:lpstr>
      <vt:lpstr>Corrección de Laplace</vt:lpstr>
      <vt:lpstr>Corrección de Laplace</vt:lpstr>
      <vt:lpstr>Corrección de Laplace</vt:lpstr>
      <vt:lpstr>Corrección de Laplace</vt:lpstr>
      <vt:lpstr>Un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93</cp:revision>
  <dcterms:created xsi:type="dcterms:W3CDTF">2022-03-10T19:08:19Z</dcterms:created>
  <dcterms:modified xsi:type="dcterms:W3CDTF">2023-03-03T14:11:02Z</dcterms:modified>
</cp:coreProperties>
</file>