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8" r:id="rId3"/>
    <p:sldId id="489" r:id="rId4"/>
    <p:sldId id="537" r:id="rId5"/>
    <p:sldId id="491" r:id="rId6"/>
    <p:sldId id="538" r:id="rId7"/>
    <p:sldId id="492" r:id="rId8"/>
    <p:sldId id="51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7"/>
    <p:restoredTop sz="96197"/>
  </p:normalViewPr>
  <p:slideViewPr>
    <p:cSldViewPr snapToGrid="0" snapToObjects="1" showGuides="1">
      <p:cViewPr varScale="1">
        <p:scale>
          <a:sx n="115" d="100"/>
          <a:sy n="115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1/7/23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1/7/23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K-Nearest Neighbors (K-NN) 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5E2413-F7AE-ED8B-21F6-234BEDDB989C}"/>
              </a:ext>
            </a:extLst>
          </p:cNvPr>
          <p:cNvGrpSpPr/>
          <p:nvPr/>
        </p:nvGrpSpPr>
        <p:grpSpPr>
          <a:xfrm>
            <a:off x="529857" y="3168018"/>
            <a:ext cx="1908175" cy="2052373"/>
            <a:chOff x="1481835" y="2809306"/>
            <a:chExt cx="1908175" cy="2052373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94B893EA-1A4D-36D6-87C6-CE395BDEC731}"/>
                </a:ext>
              </a:extLst>
            </p:cNvPr>
            <p:cNvSpPr/>
            <p:nvPr/>
          </p:nvSpPr>
          <p:spPr>
            <a:xfrm rot="8100000">
              <a:off x="1853636" y="2809306"/>
              <a:ext cx="1164572" cy="1164572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Robot with solid fill">
              <a:extLst>
                <a:ext uri="{FF2B5EF4-FFF2-40B4-BE49-F238E27FC236}">
                  <a16:creationId xmlns:a16="http://schemas.microsoft.com/office/drawing/2014/main" id="{240E69FC-4E48-EA39-3AE9-D54A6A33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0747" y="2986417"/>
              <a:ext cx="810349" cy="810349"/>
            </a:xfrm>
            <a:prstGeom prst="rect">
              <a:avLst/>
            </a:prstGeom>
          </p:spPr>
        </p:pic>
        <p:sp>
          <p:nvSpPr>
            <p:cNvPr id="27" name="Title 4">
              <a:extLst>
                <a:ext uri="{FF2B5EF4-FFF2-40B4-BE49-F238E27FC236}">
                  <a16:creationId xmlns:a16="http://schemas.microsoft.com/office/drawing/2014/main" id="{9ED498CC-FBC0-7947-420C-D60E36786C3D}"/>
                </a:ext>
              </a:extLst>
            </p:cNvPr>
            <p:cNvSpPr txBox="1">
              <a:spLocks/>
            </p:cNvSpPr>
            <p:nvPr/>
          </p:nvSpPr>
          <p:spPr>
            <a:xfrm>
              <a:off x="1481835" y="4135841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Aprendizaje</a:t>
              </a:r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de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Máquina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9CE28-626C-22A3-B8A1-AF9E99733F7A}"/>
              </a:ext>
            </a:extLst>
          </p:cNvPr>
          <p:cNvGrpSpPr/>
          <p:nvPr/>
        </p:nvGrpSpPr>
        <p:grpSpPr>
          <a:xfrm>
            <a:off x="3359195" y="1830257"/>
            <a:ext cx="1908175" cy="1930361"/>
            <a:chOff x="3359195" y="1947487"/>
            <a:chExt cx="1908175" cy="19303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10CDC2-2F84-7C45-1337-7DF6867E58CE}"/>
                </a:ext>
              </a:extLst>
            </p:cNvPr>
            <p:cNvGrpSpPr/>
            <p:nvPr/>
          </p:nvGrpSpPr>
          <p:grpSpPr>
            <a:xfrm>
              <a:off x="3730996" y="1947487"/>
              <a:ext cx="1164572" cy="1164572"/>
              <a:chOff x="3739129" y="1967806"/>
              <a:chExt cx="1164572" cy="1164572"/>
            </a:xfrm>
          </p:grpSpPr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8DC32903-2F73-2626-4964-46377A1DA737}"/>
                  </a:ext>
                </a:extLst>
              </p:cNvPr>
              <p:cNvSpPr/>
              <p:nvPr/>
            </p:nvSpPr>
            <p:spPr>
              <a:xfrm rot="8100000">
                <a:off x="3739129" y="1967806"/>
                <a:ext cx="1164572" cy="1164572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Graphic 13" descr="Lost with solid fill">
                <a:extLst>
                  <a:ext uri="{FF2B5EF4-FFF2-40B4-BE49-F238E27FC236}">
                    <a16:creationId xmlns:a16="http://schemas.microsoft.com/office/drawing/2014/main" id="{194CA143-048E-8A7E-04B9-165E05D92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6415" y="2187200"/>
                <a:ext cx="810000" cy="810000"/>
              </a:xfrm>
              <a:prstGeom prst="rect">
                <a:avLst/>
              </a:prstGeom>
            </p:spPr>
          </p:pic>
        </p:grpSp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F51E1F4E-2885-685F-E4F5-2F990D08F801}"/>
                </a:ext>
              </a:extLst>
            </p:cNvPr>
            <p:cNvSpPr txBox="1">
              <a:spLocks/>
            </p:cNvSpPr>
            <p:nvPr/>
          </p:nvSpPr>
          <p:spPr>
            <a:xfrm>
              <a:off x="3359195" y="3152010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No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Paramétrico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D61791-BB2E-408B-D29F-E7B171307B1F}"/>
              </a:ext>
            </a:extLst>
          </p:cNvPr>
          <p:cNvGrpSpPr/>
          <p:nvPr/>
        </p:nvGrpSpPr>
        <p:grpSpPr>
          <a:xfrm>
            <a:off x="3363568" y="4627790"/>
            <a:ext cx="1908175" cy="1937827"/>
            <a:chOff x="3363568" y="4627790"/>
            <a:chExt cx="1908175" cy="1937827"/>
          </a:xfrm>
        </p:grpSpPr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C559D1A1-5F35-AAA3-E962-39FC77B6EBAE}"/>
                </a:ext>
              </a:extLst>
            </p:cNvPr>
            <p:cNvSpPr txBox="1">
              <a:spLocks/>
            </p:cNvSpPr>
            <p:nvPr/>
          </p:nvSpPr>
          <p:spPr>
            <a:xfrm>
              <a:off x="3363568" y="5839779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Perezoso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0CE8A6-DB04-01E6-C805-79B461103353}"/>
                </a:ext>
              </a:extLst>
            </p:cNvPr>
            <p:cNvGrpSpPr/>
            <p:nvPr/>
          </p:nvGrpSpPr>
          <p:grpSpPr>
            <a:xfrm>
              <a:off x="3735369" y="4627790"/>
              <a:ext cx="1164572" cy="1164572"/>
              <a:chOff x="3725876" y="4291775"/>
              <a:chExt cx="1164572" cy="1164572"/>
            </a:xfrm>
          </p:grpSpPr>
          <p:sp>
            <p:nvSpPr>
              <p:cNvPr id="31" name="Teardrop 30">
                <a:extLst>
                  <a:ext uri="{FF2B5EF4-FFF2-40B4-BE49-F238E27FC236}">
                    <a16:creationId xmlns:a16="http://schemas.microsoft.com/office/drawing/2014/main" id="{79CCB99F-30FB-36F9-28E8-CD9A6A9D5A0F}"/>
                  </a:ext>
                </a:extLst>
              </p:cNvPr>
              <p:cNvSpPr/>
              <p:nvPr/>
            </p:nvSpPr>
            <p:spPr>
              <a:xfrm rot="8100000">
                <a:off x="3725876" y="4291775"/>
                <a:ext cx="1164572" cy="1164572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loth with solid fill">
                <a:extLst>
                  <a:ext uri="{FF2B5EF4-FFF2-40B4-BE49-F238E27FC236}">
                    <a16:creationId xmlns:a16="http://schemas.microsoft.com/office/drawing/2014/main" id="{B5FA45B5-C86E-E60B-9CD3-C34FC406D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17575" y="4469061"/>
                <a:ext cx="810000" cy="810000"/>
              </a:xfrm>
              <a:prstGeom prst="rect">
                <a:avLst/>
              </a:prstGeom>
            </p:spPr>
          </p:pic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C30FCB-B73C-294F-74AB-307170AAADE5}"/>
              </a:ext>
            </a:extLst>
          </p:cNvPr>
          <p:cNvCxnSpPr>
            <a:stCxn id="24" idx="5"/>
            <a:endCxn id="30" idx="1"/>
          </p:cNvCxnSpPr>
          <p:nvPr/>
        </p:nvCxnSpPr>
        <p:spPr>
          <a:xfrm flipV="1">
            <a:off x="2066229" y="2412543"/>
            <a:ext cx="1664768" cy="13377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CCCBCD-AEB7-C5DF-4DDD-5F0A6FDCE387}"/>
              </a:ext>
            </a:extLst>
          </p:cNvPr>
          <p:cNvCxnSpPr>
            <a:cxnSpLocks/>
            <a:stCxn id="24" idx="5"/>
            <a:endCxn id="31" idx="1"/>
          </p:cNvCxnSpPr>
          <p:nvPr/>
        </p:nvCxnSpPr>
        <p:spPr>
          <a:xfrm>
            <a:off x="2066229" y="3750304"/>
            <a:ext cx="1669141" cy="14597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7A9C10-FD45-C91C-1CCC-11FFA24D0E17}"/>
              </a:ext>
            </a:extLst>
          </p:cNvPr>
          <p:cNvSpPr txBox="1"/>
          <p:nvPr/>
        </p:nvSpPr>
        <p:spPr>
          <a:xfrm>
            <a:off x="5772150" y="2023420"/>
            <a:ext cx="5761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 hay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suposiciones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 priori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sobre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relación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entre las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D0A123-FEF6-BEBD-4887-C97AB8C4EECA}"/>
              </a:ext>
            </a:extLst>
          </p:cNvPr>
          <p:cNvSpPr txBox="1"/>
          <p:nvPr/>
        </p:nvSpPr>
        <p:spPr>
          <a:xfrm>
            <a:off x="5807869" y="4732018"/>
            <a:ext cx="5761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Todos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utilizados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Esto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que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sea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rápido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y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costosa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36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751682"/>
                <a:ext cx="10943607" cy="124551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Se calcula la distancia entre el nuevo punto y cada punto de entrenamiento.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Se seleccionan los</a:t>
                </a:r>
                <a14:m>
                  <m:oMath xmlns:m="http://schemas.openxmlformats.org/officeDocument/2006/math"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600" dirty="0"/>
                  <a:t>puntos de datos más cercanos (en función de la distancia).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El promedio o mayoría de estos puntos de datos es la predicción final para el nuevo punto.</a:t>
                </a:r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751682"/>
                <a:ext cx="10943607" cy="1245518"/>
              </a:xfrm>
              <a:blipFill>
                <a:blip r:embed="rId2"/>
                <a:stretch>
                  <a:fillRect l="-348" t="-3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K-Nearest Neighbors (K-NN) 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9" name="Graphic 8" descr="Alien Face with solid fill">
            <a:extLst>
              <a:ext uri="{FF2B5EF4-FFF2-40B4-BE49-F238E27FC236}">
                <a16:creationId xmlns:a16="http://schemas.microsoft.com/office/drawing/2014/main" id="{793F4284-D188-B4F9-8340-09A8A1BF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7797" y="4544913"/>
            <a:ext cx="216000" cy="216000"/>
          </a:xfrm>
          <a:prstGeom prst="rect">
            <a:avLst/>
          </a:prstGeom>
        </p:spPr>
      </p:pic>
      <p:pic>
        <p:nvPicPr>
          <p:cNvPr id="11" name="Content Placeholder 6" descr="Acorn with solid fill">
            <a:extLst>
              <a:ext uri="{FF2B5EF4-FFF2-40B4-BE49-F238E27FC236}">
                <a16:creationId xmlns:a16="http://schemas.microsoft.com/office/drawing/2014/main" id="{72EE047D-4E4B-7747-DB38-13B66F826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2617" y="4604095"/>
            <a:ext cx="216000" cy="216000"/>
          </a:xfrm>
          <a:prstGeom prst="rect">
            <a:avLst/>
          </a:prstGeom>
        </p:spPr>
      </p:pic>
      <p:pic>
        <p:nvPicPr>
          <p:cNvPr id="12" name="Graphic 11" descr="Alien Face with solid fill">
            <a:extLst>
              <a:ext uri="{FF2B5EF4-FFF2-40B4-BE49-F238E27FC236}">
                <a16:creationId xmlns:a16="http://schemas.microsoft.com/office/drawing/2014/main" id="{E498BDFA-1491-D145-01DE-20ABA237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176" y="4795590"/>
            <a:ext cx="216000" cy="216000"/>
          </a:xfrm>
          <a:prstGeom prst="rect">
            <a:avLst/>
          </a:prstGeom>
        </p:spPr>
      </p:pic>
      <p:pic>
        <p:nvPicPr>
          <p:cNvPr id="13" name="Content Placeholder 6" descr="Acorn with solid fill">
            <a:extLst>
              <a:ext uri="{FF2B5EF4-FFF2-40B4-BE49-F238E27FC236}">
                <a16:creationId xmlns:a16="http://schemas.microsoft.com/office/drawing/2014/main" id="{0D3AD1A4-3300-F021-91A9-7AE56B74B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9777" y="5013226"/>
            <a:ext cx="216000" cy="216000"/>
          </a:xfrm>
          <a:prstGeom prst="rect">
            <a:avLst/>
          </a:prstGeom>
        </p:spPr>
      </p:pic>
      <p:pic>
        <p:nvPicPr>
          <p:cNvPr id="14" name="Graphic 13" descr="Alien Face with solid fill">
            <a:extLst>
              <a:ext uri="{FF2B5EF4-FFF2-40B4-BE49-F238E27FC236}">
                <a16:creationId xmlns:a16="http://schemas.microsoft.com/office/drawing/2014/main" id="{A8E4893B-B89D-8E42-C6D1-DA401300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7440" y="5121276"/>
            <a:ext cx="216000" cy="216000"/>
          </a:xfrm>
          <a:prstGeom prst="rect">
            <a:avLst/>
          </a:prstGeom>
        </p:spPr>
      </p:pic>
      <p:pic>
        <p:nvPicPr>
          <p:cNvPr id="15" name="Content Placeholder 6" descr="Acorn with solid fill">
            <a:extLst>
              <a:ext uri="{FF2B5EF4-FFF2-40B4-BE49-F238E27FC236}">
                <a16:creationId xmlns:a16="http://schemas.microsoft.com/office/drawing/2014/main" id="{4654A439-60B2-859F-8E7A-7E50682CE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9071" y="4834053"/>
            <a:ext cx="216000" cy="216000"/>
          </a:xfrm>
          <a:prstGeom prst="rect">
            <a:avLst/>
          </a:prstGeom>
        </p:spPr>
      </p:pic>
      <p:pic>
        <p:nvPicPr>
          <p:cNvPr id="16" name="Graphic 15" descr="Alien Face with solid fill">
            <a:extLst>
              <a:ext uri="{FF2B5EF4-FFF2-40B4-BE49-F238E27FC236}">
                <a16:creationId xmlns:a16="http://schemas.microsoft.com/office/drawing/2014/main" id="{547DD62F-26DA-D9AF-E4D6-C64FFD3E4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4913" y="5013276"/>
            <a:ext cx="216000" cy="216000"/>
          </a:xfrm>
          <a:prstGeom prst="rect">
            <a:avLst/>
          </a:prstGeom>
        </p:spPr>
      </p:pic>
      <p:pic>
        <p:nvPicPr>
          <p:cNvPr id="17" name="Content Placeholder 6" descr="Acorn with solid fill">
            <a:extLst>
              <a:ext uri="{FF2B5EF4-FFF2-40B4-BE49-F238E27FC236}">
                <a16:creationId xmlns:a16="http://schemas.microsoft.com/office/drawing/2014/main" id="{27254D00-5520-07DE-8AFE-1813EBD51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818" y="4823036"/>
            <a:ext cx="216000" cy="216000"/>
          </a:xfrm>
          <a:prstGeom prst="rect">
            <a:avLst/>
          </a:prstGeom>
        </p:spPr>
      </p:pic>
      <p:pic>
        <p:nvPicPr>
          <p:cNvPr id="18" name="Graphic 17" descr="Alien Face with solid fill">
            <a:extLst>
              <a:ext uri="{FF2B5EF4-FFF2-40B4-BE49-F238E27FC236}">
                <a16:creationId xmlns:a16="http://schemas.microsoft.com/office/drawing/2014/main" id="{B6B58292-F890-34A7-6977-78F1BAB9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50" y="5230852"/>
            <a:ext cx="216000" cy="216000"/>
          </a:xfrm>
          <a:prstGeom prst="rect">
            <a:avLst/>
          </a:prstGeom>
        </p:spPr>
      </p:pic>
      <p:pic>
        <p:nvPicPr>
          <p:cNvPr id="19" name="Content Placeholder 6" descr="Acorn with solid fill">
            <a:extLst>
              <a:ext uri="{FF2B5EF4-FFF2-40B4-BE49-F238E27FC236}">
                <a16:creationId xmlns:a16="http://schemas.microsoft.com/office/drawing/2014/main" id="{4F2C916D-B964-8750-03E8-21A2ECC7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957" y="4468598"/>
            <a:ext cx="216000" cy="216000"/>
          </a:xfrm>
          <a:prstGeom prst="rect">
            <a:avLst/>
          </a:prstGeom>
        </p:spPr>
      </p:pic>
      <p:pic>
        <p:nvPicPr>
          <p:cNvPr id="20" name="Graphic 19" descr="Alien Face with solid fill">
            <a:extLst>
              <a:ext uri="{FF2B5EF4-FFF2-40B4-BE49-F238E27FC236}">
                <a16:creationId xmlns:a16="http://schemas.microsoft.com/office/drawing/2014/main" id="{BD923BAC-5091-A13E-91C0-E733EFAB6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6729" y="5477751"/>
            <a:ext cx="216000" cy="216000"/>
          </a:xfrm>
          <a:prstGeom prst="rect">
            <a:avLst/>
          </a:prstGeom>
        </p:spPr>
      </p:pic>
      <p:pic>
        <p:nvPicPr>
          <p:cNvPr id="21" name="Content Placeholder 6" descr="Acorn with solid fill">
            <a:extLst>
              <a:ext uri="{FF2B5EF4-FFF2-40B4-BE49-F238E27FC236}">
                <a16:creationId xmlns:a16="http://schemas.microsoft.com/office/drawing/2014/main" id="{08ACDA93-D8D2-6CEE-A0E0-FFE8722C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6729" y="4512666"/>
            <a:ext cx="216000" cy="216000"/>
          </a:xfrm>
          <a:prstGeom prst="rect">
            <a:avLst/>
          </a:prstGeom>
        </p:spPr>
      </p:pic>
      <p:pic>
        <p:nvPicPr>
          <p:cNvPr id="23" name="Graphic 22" descr="Alien Face with solid fill">
            <a:extLst>
              <a:ext uri="{FF2B5EF4-FFF2-40B4-BE49-F238E27FC236}">
                <a16:creationId xmlns:a16="http://schemas.microsoft.com/office/drawing/2014/main" id="{EA0E8FCB-2591-07AA-1437-989DC2EC5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1984" y="5241869"/>
            <a:ext cx="216000" cy="216000"/>
          </a:xfrm>
          <a:prstGeom prst="rect">
            <a:avLst/>
          </a:prstGeom>
        </p:spPr>
      </p:pic>
      <p:pic>
        <p:nvPicPr>
          <p:cNvPr id="24" name="Content Placeholder 6" descr="Acorn with solid fill">
            <a:extLst>
              <a:ext uri="{FF2B5EF4-FFF2-40B4-BE49-F238E27FC236}">
                <a16:creationId xmlns:a16="http://schemas.microsoft.com/office/drawing/2014/main" id="{75F6F260-6BCA-B209-F22A-FA86078FB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3044" y="5121276"/>
            <a:ext cx="216000" cy="216000"/>
          </a:xfrm>
          <a:prstGeom prst="rect">
            <a:avLst/>
          </a:prstGeom>
        </p:spPr>
      </p:pic>
      <p:pic>
        <p:nvPicPr>
          <p:cNvPr id="25" name="Graphic 24" descr="Alien Face with solid fill">
            <a:extLst>
              <a:ext uri="{FF2B5EF4-FFF2-40B4-BE49-F238E27FC236}">
                <a16:creationId xmlns:a16="http://schemas.microsoft.com/office/drawing/2014/main" id="{9002CBFB-4C5D-B908-7FB8-9A8073E89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679" y="5409431"/>
            <a:ext cx="216000" cy="216000"/>
          </a:xfrm>
          <a:prstGeom prst="rect">
            <a:avLst/>
          </a:prstGeom>
        </p:spPr>
      </p:pic>
      <p:pic>
        <p:nvPicPr>
          <p:cNvPr id="27" name="Graphic 26" descr="Alien Face with solid fill">
            <a:extLst>
              <a:ext uri="{FF2B5EF4-FFF2-40B4-BE49-F238E27FC236}">
                <a16:creationId xmlns:a16="http://schemas.microsoft.com/office/drawing/2014/main" id="{5C578958-3D64-B575-5442-7E6425746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127" y="5481538"/>
            <a:ext cx="216000" cy="216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CF7E45-A2A6-8680-DDDE-733DF9C4F240}"/>
              </a:ext>
            </a:extLst>
          </p:cNvPr>
          <p:cNvSpPr>
            <a:spLocks noChangeAspect="1"/>
          </p:cNvSpPr>
          <p:nvPr/>
        </p:nvSpPr>
        <p:spPr>
          <a:xfrm>
            <a:off x="2252729" y="48176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9C695-CB72-1EFC-21CB-F090B2DEDB31}"/>
              </a:ext>
            </a:extLst>
          </p:cNvPr>
          <p:cNvCxnSpPr>
            <a:cxnSpLocks/>
          </p:cNvCxnSpPr>
          <p:nvPr/>
        </p:nvCxnSpPr>
        <p:spPr>
          <a:xfrm>
            <a:off x="922625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558B70-7DAF-D1E9-8B14-0AF64FAF6A48}"/>
              </a:ext>
            </a:extLst>
          </p:cNvPr>
          <p:cNvCxnSpPr>
            <a:cxnSpLocks/>
          </p:cNvCxnSpPr>
          <p:nvPr/>
        </p:nvCxnSpPr>
        <p:spPr>
          <a:xfrm flipH="1">
            <a:off x="917871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4">
            <a:extLst>
              <a:ext uri="{FF2B5EF4-FFF2-40B4-BE49-F238E27FC236}">
                <a16:creationId xmlns:a16="http://schemas.microsoft.com/office/drawing/2014/main" id="{F50ACC76-5F49-8C1D-6169-C6DEB4BC8823}"/>
              </a:ext>
            </a:extLst>
          </p:cNvPr>
          <p:cNvSpPr txBox="1">
            <a:spLocks/>
          </p:cNvSpPr>
          <p:nvPr/>
        </p:nvSpPr>
        <p:spPr>
          <a:xfrm>
            <a:off x="544882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5FCB152E-1ED4-5D77-C71D-F3A552C6C775}"/>
              </a:ext>
            </a:extLst>
          </p:cNvPr>
          <p:cNvSpPr txBox="1">
            <a:spLocks/>
          </p:cNvSpPr>
          <p:nvPr/>
        </p:nvSpPr>
        <p:spPr>
          <a:xfrm>
            <a:off x="3289675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pic>
        <p:nvPicPr>
          <p:cNvPr id="39" name="Graphic 38" descr="Alien Face with solid fill">
            <a:extLst>
              <a:ext uri="{FF2B5EF4-FFF2-40B4-BE49-F238E27FC236}">
                <a16:creationId xmlns:a16="http://schemas.microsoft.com/office/drawing/2014/main" id="{67720788-0D47-782D-5065-2C210623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7501" y="4544913"/>
            <a:ext cx="216000" cy="216000"/>
          </a:xfrm>
          <a:prstGeom prst="rect">
            <a:avLst/>
          </a:prstGeom>
        </p:spPr>
      </p:pic>
      <p:pic>
        <p:nvPicPr>
          <p:cNvPr id="40" name="Content Placeholder 6" descr="Acorn with solid fill">
            <a:extLst>
              <a:ext uri="{FF2B5EF4-FFF2-40B4-BE49-F238E27FC236}">
                <a16:creationId xmlns:a16="http://schemas.microsoft.com/office/drawing/2014/main" id="{D6AF0E43-400C-65F0-14DF-1365B6B34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2321" y="4604095"/>
            <a:ext cx="216000" cy="216000"/>
          </a:xfrm>
          <a:prstGeom prst="rect">
            <a:avLst/>
          </a:prstGeom>
        </p:spPr>
      </p:pic>
      <p:pic>
        <p:nvPicPr>
          <p:cNvPr id="41" name="Graphic 40" descr="Alien Face with solid fill">
            <a:extLst>
              <a:ext uri="{FF2B5EF4-FFF2-40B4-BE49-F238E27FC236}">
                <a16:creationId xmlns:a16="http://schemas.microsoft.com/office/drawing/2014/main" id="{3E913489-388F-6ED1-9D44-7BDFADD9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1880" y="4795590"/>
            <a:ext cx="216000" cy="216000"/>
          </a:xfrm>
          <a:prstGeom prst="rect">
            <a:avLst/>
          </a:prstGeom>
        </p:spPr>
      </p:pic>
      <p:pic>
        <p:nvPicPr>
          <p:cNvPr id="42" name="Content Placeholder 6" descr="Acorn with solid fill">
            <a:extLst>
              <a:ext uri="{FF2B5EF4-FFF2-40B4-BE49-F238E27FC236}">
                <a16:creationId xmlns:a16="http://schemas.microsoft.com/office/drawing/2014/main" id="{1BBBE716-CE48-2719-5BDE-A17DE5781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481" y="5013226"/>
            <a:ext cx="216000" cy="216000"/>
          </a:xfrm>
          <a:prstGeom prst="rect">
            <a:avLst/>
          </a:prstGeom>
        </p:spPr>
      </p:pic>
      <p:pic>
        <p:nvPicPr>
          <p:cNvPr id="43" name="Graphic 42" descr="Alien Face with solid fill">
            <a:extLst>
              <a:ext uri="{FF2B5EF4-FFF2-40B4-BE49-F238E27FC236}">
                <a16:creationId xmlns:a16="http://schemas.microsoft.com/office/drawing/2014/main" id="{0AC663DC-0D70-8455-1B71-677C524F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7144" y="5121276"/>
            <a:ext cx="216000" cy="216000"/>
          </a:xfrm>
          <a:prstGeom prst="rect">
            <a:avLst/>
          </a:prstGeom>
        </p:spPr>
      </p:pic>
      <p:pic>
        <p:nvPicPr>
          <p:cNvPr id="44" name="Content Placeholder 6" descr="Acorn with solid fill">
            <a:extLst>
              <a:ext uri="{FF2B5EF4-FFF2-40B4-BE49-F238E27FC236}">
                <a16:creationId xmlns:a16="http://schemas.microsoft.com/office/drawing/2014/main" id="{5FE36206-6CCA-DC71-2E4D-AB6C2B8D9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8775" y="4834053"/>
            <a:ext cx="216000" cy="216000"/>
          </a:xfrm>
          <a:prstGeom prst="rect">
            <a:avLst/>
          </a:prstGeom>
        </p:spPr>
      </p:pic>
      <p:pic>
        <p:nvPicPr>
          <p:cNvPr id="45" name="Graphic 44" descr="Alien Face with solid fill">
            <a:extLst>
              <a:ext uri="{FF2B5EF4-FFF2-40B4-BE49-F238E27FC236}">
                <a16:creationId xmlns:a16="http://schemas.microsoft.com/office/drawing/2014/main" id="{8F37AA57-06A7-E79D-F53A-18B782FB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7346" y="5013225"/>
            <a:ext cx="216000" cy="216000"/>
          </a:xfrm>
          <a:prstGeom prst="rect">
            <a:avLst/>
          </a:prstGeom>
        </p:spPr>
      </p:pic>
      <p:pic>
        <p:nvPicPr>
          <p:cNvPr id="46" name="Content Placeholder 6" descr="Acorn with solid fill">
            <a:extLst>
              <a:ext uri="{FF2B5EF4-FFF2-40B4-BE49-F238E27FC236}">
                <a16:creationId xmlns:a16="http://schemas.microsoft.com/office/drawing/2014/main" id="{82625A96-84B1-B1B9-8CCA-815AC73D6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1522" y="4823036"/>
            <a:ext cx="216000" cy="216000"/>
          </a:xfrm>
          <a:prstGeom prst="rect">
            <a:avLst/>
          </a:prstGeom>
        </p:spPr>
      </p:pic>
      <p:pic>
        <p:nvPicPr>
          <p:cNvPr id="47" name="Graphic 46" descr="Alien Face with solid fill">
            <a:extLst>
              <a:ext uri="{FF2B5EF4-FFF2-40B4-BE49-F238E27FC236}">
                <a16:creationId xmlns:a16="http://schemas.microsoft.com/office/drawing/2014/main" id="{B73F6D83-1AC9-CD0A-834F-3FF9B8A0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1154" y="5230852"/>
            <a:ext cx="216000" cy="216000"/>
          </a:xfrm>
          <a:prstGeom prst="rect">
            <a:avLst/>
          </a:prstGeom>
        </p:spPr>
      </p:pic>
      <p:pic>
        <p:nvPicPr>
          <p:cNvPr id="48" name="Content Placeholder 6" descr="Acorn with solid fill">
            <a:extLst>
              <a:ext uri="{FF2B5EF4-FFF2-40B4-BE49-F238E27FC236}">
                <a16:creationId xmlns:a16="http://schemas.microsoft.com/office/drawing/2014/main" id="{1ECC4CD3-E779-24F5-49A5-CA4E6DF2D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661" y="4468598"/>
            <a:ext cx="216000" cy="216000"/>
          </a:xfrm>
          <a:prstGeom prst="rect">
            <a:avLst/>
          </a:prstGeom>
        </p:spPr>
      </p:pic>
      <p:pic>
        <p:nvPicPr>
          <p:cNvPr id="49" name="Graphic 48" descr="Alien Face with solid fill">
            <a:extLst>
              <a:ext uri="{FF2B5EF4-FFF2-40B4-BE49-F238E27FC236}">
                <a16:creationId xmlns:a16="http://schemas.microsoft.com/office/drawing/2014/main" id="{8B760DA0-D75A-CB97-7385-3AC7EA20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6433" y="5477751"/>
            <a:ext cx="216000" cy="216000"/>
          </a:xfrm>
          <a:prstGeom prst="rect">
            <a:avLst/>
          </a:prstGeom>
        </p:spPr>
      </p:pic>
      <p:pic>
        <p:nvPicPr>
          <p:cNvPr id="50" name="Content Placeholder 6" descr="Acorn with solid fill">
            <a:extLst>
              <a:ext uri="{FF2B5EF4-FFF2-40B4-BE49-F238E27FC236}">
                <a16:creationId xmlns:a16="http://schemas.microsoft.com/office/drawing/2014/main" id="{F5EC505E-ED30-9482-A85F-23C270AA4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6433" y="4512666"/>
            <a:ext cx="216000" cy="216000"/>
          </a:xfrm>
          <a:prstGeom prst="rect">
            <a:avLst/>
          </a:prstGeom>
        </p:spPr>
      </p:pic>
      <p:pic>
        <p:nvPicPr>
          <p:cNvPr id="51" name="Graphic 50" descr="Alien Face with solid fill">
            <a:extLst>
              <a:ext uri="{FF2B5EF4-FFF2-40B4-BE49-F238E27FC236}">
                <a16:creationId xmlns:a16="http://schemas.microsoft.com/office/drawing/2014/main" id="{244BC093-60CA-6710-E668-81897F8E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1688" y="5241869"/>
            <a:ext cx="216000" cy="216000"/>
          </a:xfrm>
          <a:prstGeom prst="rect">
            <a:avLst/>
          </a:prstGeom>
        </p:spPr>
      </p:pic>
      <p:pic>
        <p:nvPicPr>
          <p:cNvPr id="52" name="Content Placeholder 6" descr="Acorn with solid fill">
            <a:extLst>
              <a:ext uri="{FF2B5EF4-FFF2-40B4-BE49-F238E27FC236}">
                <a16:creationId xmlns:a16="http://schemas.microsoft.com/office/drawing/2014/main" id="{8D595878-34F3-2427-F42D-DB0A6FE6F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2748" y="5121276"/>
            <a:ext cx="216000" cy="216000"/>
          </a:xfrm>
          <a:prstGeom prst="rect">
            <a:avLst/>
          </a:prstGeom>
        </p:spPr>
      </p:pic>
      <p:pic>
        <p:nvPicPr>
          <p:cNvPr id="53" name="Graphic 52" descr="Alien Face with solid fill">
            <a:extLst>
              <a:ext uri="{FF2B5EF4-FFF2-40B4-BE49-F238E27FC236}">
                <a16:creationId xmlns:a16="http://schemas.microsoft.com/office/drawing/2014/main" id="{47732345-BFA5-93E6-6992-5F3FB87B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383" y="5409431"/>
            <a:ext cx="216000" cy="216000"/>
          </a:xfrm>
          <a:prstGeom prst="rect">
            <a:avLst/>
          </a:prstGeom>
        </p:spPr>
      </p:pic>
      <p:pic>
        <p:nvPicPr>
          <p:cNvPr id="54" name="Graphic 53" descr="Alien Face with solid fill">
            <a:extLst>
              <a:ext uri="{FF2B5EF4-FFF2-40B4-BE49-F238E27FC236}">
                <a16:creationId xmlns:a16="http://schemas.microsoft.com/office/drawing/2014/main" id="{489057DF-A820-25B1-5D7C-EE7084A6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6831" y="5481538"/>
            <a:ext cx="216000" cy="2160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2BF2F79D-4F9B-F174-9FDD-EBDD8A1100D2}"/>
              </a:ext>
            </a:extLst>
          </p:cNvPr>
          <p:cNvSpPr>
            <a:spLocks noChangeAspect="1"/>
          </p:cNvSpPr>
          <p:nvPr/>
        </p:nvSpPr>
        <p:spPr>
          <a:xfrm>
            <a:off x="6062433" y="48176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2CB745-5D60-075A-FBFF-DE8580C532CD}"/>
              </a:ext>
            </a:extLst>
          </p:cNvPr>
          <p:cNvCxnSpPr>
            <a:cxnSpLocks/>
          </p:cNvCxnSpPr>
          <p:nvPr/>
        </p:nvCxnSpPr>
        <p:spPr>
          <a:xfrm>
            <a:off x="4732329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47EED7-E342-7AF3-DF05-E2146208A184}"/>
              </a:ext>
            </a:extLst>
          </p:cNvPr>
          <p:cNvCxnSpPr>
            <a:cxnSpLocks/>
          </p:cNvCxnSpPr>
          <p:nvPr/>
        </p:nvCxnSpPr>
        <p:spPr>
          <a:xfrm flipH="1">
            <a:off x="4727575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4">
            <a:extLst>
              <a:ext uri="{FF2B5EF4-FFF2-40B4-BE49-F238E27FC236}">
                <a16:creationId xmlns:a16="http://schemas.microsoft.com/office/drawing/2014/main" id="{007405FC-BC51-0D6E-90E6-EE7D830FF964}"/>
              </a:ext>
            </a:extLst>
          </p:cNvPr>
          <p:cNvSpPr txBox="1">
            <a:spLocks/>
          </p:cNvSpPr>
          <p:nvPr/>
        </p:nvSpPr>
        <p:spPr>
          <a:xfrm>
            <a:off x="4354586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59" name="Title 4">
            <a:extLst>
              <a:ext uri="{FF2B5EF4-FFF2-40B4-BE49-F238E27FC236}">
                <a16:creationId xmlns:a16="http://schemas.microsoft.com/office/drawing/2014/main" id="{B4E55C39-1C16-F287-1E22-C36EFD252237}"/>
              </a:ext>
            </a:extLst>
          </p:cNvPr>
          <p:cNvSpPr txBox="1">
            <a:spLocks/>
          </p:cNvSpPr>
          <p:nvPr/>
        </p:nvSpPr>
        <p:spPr>
          <a:xfrm>
            <a:off x="7099379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pic>
        <p:nvPicPr>
          <p:cNvPr id="60" name="Graphic 59" descr="Alien Face with solid fill">
            <a:extLst>
              <a:ext uri="{FF2B5EF4-FFF2-40B4-BE49-F238E27FC236}">
                <a16:creationId xmlns:a16="http://schemas.microsoft.com/office/drawing/2014/main" id="{C897A196-5602-BD9E-3F73-E136A3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6264" y="4544913"/>
            <a:ext cx="216000" cy="216000"/>
          </a:xfrm>
          <a:prstGeom prst="rect">
            <a:avLst/>
          </a:prstGeom>
        </p:spPr>
      </p:pic>
      <p:pic>
        <p:nvPicPr>
          <p:cNvPr id="61" name="Content Placeholder 6" descr="Acorn with solid fill">
            <a:extLst>
              <a:ext uri="{FF2B5EF4-FFF2-40B4-BE49-F238E27FC236}">
                <a16:creationId xmlns:a16="http://schemas.microsoft.com/office/drawing/2014/main" id="{DFFBA06B-6429-6F55-6F85-1BB305B1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1084" y="4604095"/>
            <a:ext cx="216000" cy="216000"/>
          </a:xfrm>
          <a:prstGeom prst="rect">
            <a:avLst/>
          </a:prstGeom>
        </p:spPr>
      </p:pic>
      <p:pic>
        <p:nvPicPr>
          <p:cNvPr id="62" name="Graphic 61" descr="Alien Face with solid fill">
            <a:extLst>
              <a:ext uri="{FF2B5EF4-FFF2-40B4-BE49-F238E27FC236}">
                <a16:creationId xmlns:a16="http://schemas.microsoft.com/office/drawing/2014/main" id="{1A8C133C-AD7D-5F13-5960-A31B4C7C7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0643" y="4795590"/>
            <a:ext cx="216000" cy="216000"/>
          </a:xfrm>
          <a:prstGeom prst="rect">
            <a:avLst/>
          </a:prstGeom>
        </p:spPr>
      </p:pic>
      <p:pic>
        <p:nvPicPr>
          <p:cNvPr id="63" name="Content Placeholder 6" descr="Acorn with solid fill">
            <a:extLst>
              <a:ext uri="{FF2B5EF4-FFF2-40B4-BE49-F238E27FC236}">
                <a16:creationId xmlns:a16="http://schemas.microsoft.com/office/drawing/2014/main" id="{F076D8D7-C1D8-3AA8-8D9A-F14E21276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8244" y="5013226"/>
            <a:ext cx="216000" cy="216000"/>
          </a:xfrm>
          <a:prstGeom prst="rect">
            <a:avLst/>
          </a:prstGeom>
        </p:spPr>
      </p:pic>
      <p:pic>
        <p:nvPicPr>
          <p:cNvPr id="64" name="Graphic 63" descr="Alien Face with solid fill">
            <a:extLst>
              <a:ext uri="{FF2B5EF4-FFF2-40B4-BE49-F238E27FC236}">
                <a16:creationId xmlns:a16="http://schemas.microsoft.com/office/drawing/2014/main" id="{45B74C77-B1B3-8C21-0FD3-28D1603D0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5907" y="5121276"/>
            <a:ext cx="216000" cy="216000"/>
          </a:xfrm>
          <a:prstGeom prst="rect">
            <a:avLst/>
          </a:prstGeom>
        </p:spPr>
      </p:pic>
      <p:pic>
        <p:nvPicPr>
          <p:cNvPr id="65" name="Content Placeholder 6" descr="Acorn with solid fill">
            <a:extLst>
              <a:ext uri="{FF2B5EF4-FFF2-40B4-BE49-F238E27FC236}">
                <a16:creationId xmlns:a16="http://schemas.microsoft.com/office/drawing/2014/main" id="{94AC2E4B-AFBD-F129-3156-BACDB1C03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7538" y="4834053"/>
            <a:ext cx="216000" cy="216000"/>
          </a:xfrm>
          <a:prstGeom prst="rect">
            <a:avLst/>
          </a:prstGeom>
        </p:spPr>
      </p:pic>
      <p:pic>
        <p:nvPicPr>
          <p:cNvPr id="66" name="Graphic 65" descr="Alien Face with solid fill">
            <a:extLst>
              <a:ext uri="{FF2B5EF4-FFF2-40B4-BE49-F238E27FC236}">
                <a16:creationId xmlns:a16="http://schemas.microsoft.com/office/drawing/2014/main" id="{177C3E13-6184-1DF4-542E-5A80E7D3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1887" y="5013276"/>
            <a:ext cx="216000" cy="216000"/>
          </a:xfrm>
          <a:prstGeom prst="rect">
            <a:avLst/>
          </a:prstGeom>
        </p:spPr>
      </p:pic>
      <p:pic>
        <p:nvPicPr>
          <p:cNvPr id="67" name="Content Placeholder 6" descr="Acorn with solid fill">
            <a:extLst>
              <a:ext uri="{FF2B5EF4-FFF2-40B4-BE49-F238E27FC236}">
                <a16:creationId xmlns:a16="http://schemas.microsoft.com/office/drawing/2014/main" id="{55CCCB09-0D23-DC2A-2F8D-250991B12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0285" y="4823036"/>
            <a:ext cx="216000" cy="216000"/>
          </a:xfrm>
          <a:prstGeom prst="rect">
            <a:avLst/>
          </a:prstGeom>
        </p:spPr>
      </p:pic>
      <p:pic>
        <p:nvPicPr>
          <p:cNvPr id="68" name="Graphic 67" descr="Alien Face with solid fill">
            <a:extLst>
              <a:ext uri="{FF2B5EF4-FFF2-40B4-BE49-F238E27FC236}">
                <a16:creationId xmlns:a16="http://schemas.microsoft.com/office/drawing/2014/main" id="{94E4CCDC-0C53-2FBD-A740-1AA579E8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9917" y="5230852"/>
            <a:ext cx="216000" cy="216000"/>
          </a:xfrm>
          <a:prstGeom prst="rect">
            <a:avLst/>
          </a:prstGeom>
        </p:spPr>
      </p:pic>
      <p:pic>
        <p:nvPicPr>
          <p:cNvPr id="69" name="Content Placeholder 6" descr="Acorn with solid fill">
            <a:extLst>
              <a:ext uri="{FF2B5EF4-FFF2-40B4-BE49-F238E27FC236}">
                <a16:creationId xmlns:a16="http://schemas.microsoft.com/office/drawing/2014/main" id="{46A4EFE6-3B68-EBE2-02CA-BD3DD2B68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8424" y="4468598"/>
            <a:ext cx="216000" cy="216000"/>
          </a:xfrm>
          <a:prstGeom prst="rect">
            <a:avLst/>
          </a:prstGeom>
        </p:spPr>
      </p:pic>
      <p:pic>
        <p:nvPicPr>
          <p:cNvPr id="70" name="Graphic 69" descr="Alien Face with solid fill">
            <a:extLst>
              <a:ext uri="{FF2B5EF4-FFF2-40B4-BE49-F238E27FC236}">
                <a16:creationId xmlns:a16="http://schemas.microsoft.com/office/drawing/2014/main" id="{2365C8EC-D38C-9218-34E6-536937BC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5196" y="5477751"/>
            <a:ext cx="216000" cy="216000"/>
          </a:xfrm>
          <a:prstGeom prst="rect">
            <a:avLst/>
          </a:prstGeom>
        </p:spPr>
      </p:pic>
      <p:pic>
        <p:nvPicPr>
          <p:cNvPr id="71" name="Content Placeholder 6" descr="Acorn with solid fill">
            <a:extLst>
              <a:ext uri="{FF2B5EF4-FFF2-40B4-BE49-F238E27FC236}">
                <a16:creationId xmlns:a16="http://schemas.microsoft.com/office/drawing/2014/main" id="{1F86236D-BF07-167E-2677-7E10D165E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196" y="4512666"/>
            <a:ext cx="216000" cy="216000"/>
          </a:xfrm>
          <a:prstGeom prst="rect">
            <a:avLst/>
          </a:prstGeom>
        </p:spPr>
      </p:pic>
      <p:pic>
        <p:nvPicPr>
          <p:cNvPr id="72" name="Graphic 71" descr="Alien Face with solid fill">
            <a:extLst>
              <a:ext uri="{FF2B5EF4-FFF2-40B4-BE49-F238E27FC236}">
                <a16:creationId xmlns:a16="http://schemas.microsoft.com/office/drawing/2014/main" id="{980FF26C-20AF-1F3B-0658-72EDAD8D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0451" y="5241869"/>
            <a:ext cx="216000" cy="216000"/>
          </a:xfrm>
          <a:prstGeom prst="rect">
            <a:avLst/>
          </a:prstGeom>
        </p:spPr>
      </p:pic>
      <p:pic>
        <p:nvPicPr>
          <p:cNvPr id="73" name="Content Placeholder 6" descr="Acorn with solid fill">
            <a:extLst>
              <a:ext uri="{FF2B5EF4-FFF2-40B4-BE49-F238E27FC236}">
                <a16:creationId xmlns:a16="http://schemas.microsoft.com/office/drawing/2014/main" id="{BA231FCF-A988-69CB-C3A5-A639CDF71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1511" y="5121276"/>
            <a:ext cx="216000" cy="216000"/>
          </a:xfrm>
          <a:prstGeom prst="rect">
            <a:avLst/>
          </a:prstGeom>
        </p:spPr>
      </p:pic>
      <p:pic>
        <p:nvPicPr>
          <p:cNvPr id="74" name="Graphic 73" descr="Alien Face with solid fill">
            <a:extLst>
              <a:ext uri="{FF2B5EF4-FFF2-40B4-BE49-F238E27FC236}">
                <a16:creationId xmlns:a16="http://schemas.microsoft.com/office/drawing/2014/main" id="{737A4A16-59DF-7BA4-7039-3BFA1D2AC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146" y="5409431"/>
            <a:ext cx="216000" cy="216000"/>
          </a:xfrm>
          <a:prstGeom prst="rect">
            <a:avLst/>
          </a:prstGeom>
        </p:spPr>
      </p:pic>
      <p:pic>
        <p:nvPicPr>
          <p:cNvPr id="75" name="Graphic 74" descr="Alien Face with solid fill">
            <a:extLst>
              <a:ext uri="{FF2B5EF4-FFF2-40B4-BE49-F238E27FC236}">
                <a16:creationId xmlns:a16="http://schemas.microsoft.com/office/drawing/2014/main" id="{BB1F95D9-9AF1-A49F-C421-EFC14AD6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5594" y="5481538"/>
            <a:ext cx="216000" cy="21600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FF131A-59CB-AC86-AA91-AD9B0AB7C864}"/>
              </a:ext>
            </a:extLst>
          </p:cNvPr>
          <p:cNvCxnSpPr>
            <a:cxnSpLocks/>
          </p:cNvCxnSpPr>
          <p:nvPr/>
        </p:nvCxnSpPr>
        <p:spPr>
          <a:xfrm>
            <a:off x="8801092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4547F2-DB04-BEAC-979C-CB8421E682EA}"/>
              </a:ext>
            </a:extLst>
          </p:cNvPr>
          <p:cNvCxnSpPr>
            <a:cxnSpLocks/>
          </p:cNvCxnSpPr>
          <p:nvPr/>
        </p:nvCxnSpPr>
        <p:spPr>
          <a:xfrm flipH="1">
            <a:off x="8796338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4">
            <a:extLst>
              <a:ext uri="{FF2B5EF4-FFF2-40B4-BE49-F238E27FC236}">
                <a16:creationId xmlns:a16="http://schemas.microsoft.com/office/drawing/2014/main" id="{01EE13D4-BB70-F4A3-2F4A-2450FF322761}"/>
              </a:ext>
            </a:extLst>
          </p:cNvPr>
          <p:cNvSpPr txBox="1">
            <a:spLocks/>
          </p:cNvSpPr>
          <p:nvPr/>
        </p:nvSpPr>
        <p:spPr>
          <a:xfrm>
            <a:off x="8423349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80" name="Title 4">
            <a:extLst>
              <a:ext uri="{FF2B5EF4-FFF2-40B4-BE49-F238E27FC236}">
                <a16:creationId xmlns:a16="http://schemas.microsoft.com/office/drawing/2014/main" id="{9CC1F14B-7FC0-9F0D-7EF7-EE4022DDB327}"/>
              </a:ext>
            </a:extLst>
          </p:cNvPr>
          <p:cNvSpPr txBox="1">
            <a:spLocks/>
          </p:cNvSpPr>
          <p:nvPr/>
        </p:nvSpPr>
        <p:spPr>
          <a:xfrm>
            <a:off x="11168142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868902-711B-BE52-A0AF-C1EEF8A290DA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flipH="1" flipV="1">
            <a:off x="2234729" y="4728666"/>
            <a:ext cx="18000" cy="178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82F183-4265-3BB6-3A32-E37A8EFD948B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flipH="1">
            <a:off x="2097818" y="4907624"/>
            <a:ext cx="154911" cy="234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CB8D4E-4968-BDCF-73C6-F84E4DAD1822}"/>
              </a:ext>
            </a:extLst>
          </p:cNvPr>
          <p:cNvCxnSpPr>
            <a:cxnSpLocks/>
            <a:stCxn id="10" idx="2"/>
            <a:endCxn id="19" idx="2"/>
          </p:cNvCxnSpPr>
          <p:nvPr/>
        </p:nvCxnSpPr>
        <p:spPr>
          <a:xfrm flipH="1" flipV="1">
            <a:off x="1907957" y="4684598"/>
            <a:ext cx="344772" cy="223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2B25C2-51C3-B520-635B-992169053D00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 flipV="1">
            <a:off x="1658617" y="4712095"/>
            <a:ext cx="594112" cy="1955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9AEE2B-07BC-B6C4-EFEB-9E91CF5ABC51}"/>
              </a:ext>
            </a:extLst>
          </p:cNvPr>
          <p:cNvCxnSpPr>
            <a:cxnSpLocks/>
            <a:stCxn id="10" idx="2"/>
            <a:endCxn id="15" idx="3"/>
          </p:cNvCxnSpPr>
          <p:nvPr/>
        </p:nvCxnSpPr>
        <p:spPr>
          <a:xfrm flipH="1">
            <a:off x="1815071" y="4907624"/>
            <a:ext cx="437658" cy="344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D87876-3AE6-C80E-C4BF-9D05E78306A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flipH="1">
            <a:off x="1625777" y="4907624"/>
            <a:ext cx="626952" cy="2136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708104-6B08-CA09-0625-3482CB5DD010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flipH="1">
            <a:off x="1859044" y="4907624"/>
            <a:ext cx="393685" cy="321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3BFECC-B80E-2C58-92E1-2DC9AC1BFCB6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1905127" y="4997624"/>
            <a:ext cx="437602" cy="4839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738C72-AE0B-D87F-1C7E-B33F98E31304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2029984" y="4997624"/>
            <a:ext cx="312745" cy="2442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ED80D0-F4E6-8063-8376-A449945050A4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2234729" y="4997624"/>
            <a:ext cx="108000" cy="4801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530A4CA-6A22-C434-FC56-1510DD6E3E37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305440" y="4997624"/>
            <a:ext cx="37289" cy="123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EF3715-75FA-3DE4-43A6-4FEB9171CC6E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2342729" y="4997624"/>
            <a:ext cx="215950" cy="4118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4F184D-0B16-599D-244F-B84C45E1C470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432729" y="4760913"/>
            <a:ext cx="203068" cy="1467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6BC1ED-9392-8B6B-3DD4-EB0419400F16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2432729" y="4903590"/>
            <a:ext cx="159447" cy="40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BEC0048-A3B3-BF0E-7CE9-9D0F6AF9191F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432729" y="4907624"/>
            <a:ext cx="152184" cy="213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95556D7-C87D-1A6F-7285-155E3642086C}"/>
              </a:ext>
            </a:extLst>
          </p:cNvPr>
          <p:cNvCxnSpPr>
            <a:cxnSpLocks/>
            <a:stCxn id="10" idx="6"/>
            <a:endCxn id="18" idx="0"/>
          </p:cNvCxnSpPr>
          <p:nvPr/>
        </p:nvCxnSpPr>
        <p:spPr>
          <a:xfrm>
            <a:off x="2432729" y="4907624"/>
            <a:ext cx="386721" cy="3232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11CD356D-1EC8-BA75-12D6-2246F5D54D70}"/>
              </a:ext>
            </a:extLst>
          </p:cNvPr>
          <p:cNvSpPr>
            <a:spLocks noChangeAspect="1"/>
          </p:cNvSpPr>
          <p:nvPr/>
        </p:nvSpPr>
        <p:spPr>
          <a:xfrm>
            <a:off x="5820595" y="4606542"/>
            <a:ext cx="622683" cy="622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7" name="Content Placeholder 6" descr="Acorn with solid fill">
            <a:extLst>
              <a:ext uri="{FF2B5EF4-FFF2-40B4-BE49-F238E27FC236}">
                <a16:creationId xmlns:a16="http://schemas.microsoft.com/office/drawing/2014/main" id="{6A1CDE4B-5CCE-A3A6-A77A-708B0E66C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6991" y="4760913"/>
            <a:ext cx="216000" cy="216000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37A4F7E-8D5D-22FE-4D1B-0685C0EFAAF1}"/>
              </a:ext>
            </a:extLst>
          </p:cNvPr>
          <p:cNvCxnSpPr/>
          <p:nvPr/>
        </p:nvCxnSpPr>
        <p:spPr>
          <a:xfrm>
            <a:off x="3611563" y="4868863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32E95A6-526F-BC33-279E-B0E7BCD497DC}"/>
              </a:ext>
            </a:extLst>
          </p:cNvPr>
          <p:cNvCxnSpPr/>
          <p:nvPr/>
        </p:nvCxnSpPr>
        <p:spPr>
          <a:xfrm>
            <a:off x="7788275" y="4868863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751681"/>
                <a:ext cx="10943607" cy="39913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_tradnl" sz="1600" dirty="0"/>
                  <a:t>La distancia Minkowski es una métrica dentro de un espacio vectorial normado.</a:t>
                </a:r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s-ES_tradnl" sz="1600" dirty="0"/>
                  <a:t>Una distancia Minkowski de orden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sz="1600" dirty="0"/>
                  <a:t> entre dos puntos está definida como:</a:t>
                </a:r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s-ES_tradnl" sz="1600" dirty="0"/>
                  <a:t>Donde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sz="1600" dirty="0"/>
                  <a:t> es un número entero</a:t>
                </a:r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751681"/>
                <a:ext cx="10943607" cy="3991337"/>
              </a:xfrm>
              <a:blipFill>
                <a:blip r:embed="rId2"/>
                <a:stretch>
                  <a:fillRect l="-348" t="-94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Minkowski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Minkowski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Distance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260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11658" y="1844675"/>
                <a:ext cx="2501363" cy="43211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Eculidiana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 algn="ctr">
                  <a:buNone/>
                </a:pPr>
                <a:endParaRPr lang="en-US" sz="16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1658" y="1844675"/>
                <a:ext cx="2501363" cy="4321175"/>
              </a:xfrm>
              <a:blipFill>
                <a:blip r:embed="rId2"/>
                <a:stretch>
                  <a:fillRect l="-7576" t="-58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Minkowski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Minkowski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Distance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ontent Placeholder 28">
                <a:extLst>
                  <a:ext uri="{FF2B5EF4-FFF2-40B4-BE49-F238E27FC236}">
                    <a16:creationId xmlns:a16="http://schemas.microsoft.com/office/drawing/2014/main" id="{41E2A3FD-B235-80E6-0CF4-7B6983957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164" y="1844675"/>
                <a:ext cx="2124075" cy="4321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Manhattan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/>
              </a:p>
              <a:p>
                <a:pPr marL="0" indent="0" algn="ctr">
                  <a:buNone/>
                </a:pPr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Content Placeholder 28">
                <a:extLst>
                  <a:ext uri="{FF2B5EF4-FFF2-40B4-BE49-F238E27FC236}">
                    <a16:creationId xmlns:a16="http://schemas.microsoft.com/office/drawing/2014/main" id="{41E2A3FD-B235-80E6-0CF4-7B698395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4" y="1844675"/>
                <a:ext cx="2124075" cy="4321175"/>
              </a:xfrm>
              <a:prstGeom prst="rect">
                <a:avLst/>
              </a:prstGeom>
              <a:blipFill>
                <a:blip r:embed="rId3"/>
                <a:stretch>
                  <a:fillRect l="-10714" t="-58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8300C972-44B4-38E3-E0B6-1AD3CC1989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13223" y="1844675"/>
                <a:ext cx="2501363" cy="4321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Chebyshev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1600" dirty="0"/>
                  <a:t>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5−1,4−1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/>
              </a:p>
            </p:txBody>
          </p:sp>
        </mc:Choice>
        <mc:Fallback xmlns="">
          <p:sp>
            <p:nvSpPr>
              <p:cNvPr id="9" name="Content Placeholder 28">
                <a:extLst>
                  <a:ext uri="{FF2B5EF4-FFF2-40B4-BE49-F238E27FC236}">
                    <a16:creationId xmlns:a16="http://schemas.microsoft.com/office/drawing/2014/main" id="{8300C972-44B4-38E3-E0B6-1AD3CC19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223" y="1844675"/>
                <a:ext cx="2501363" cy="4321175"/>
              </a:xfrm>
              <a:prstGeom prst="rect">
                <a:avLst/>
              </a:prstGeom>
              <a:blipFill>
                <a:blip r:embed="rId4"/>
                <a:stretch>
                  <a:fillRect t="-88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8">
            <a:extLst>
              <a:ext uri="{FF2B5EF4-FFF2-40B4-BE49-F238E27FC236}">
                <a16:creationId xmlns:a16="http://schemas.microsoft.com/office/drawing/2014/main" id="{0A391130-0F11-61F8-39AE-371693361774}"/>
              </a:ext>
            </a:extLst>
          </p:cNvPr>
          <p:cNvSpPr txBox="1">
            <a:spLocks/>
          </p:cNvSpPr>
          <p:nvPr/>
        </p:nvSpPr>
        <p:spPr>
          <a:xfrm>
            <a:off x="6262440" y="1898650"/>
            <a:ext cx="2501363" cy="2035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…</a:t>
            </a:r>
            <a:endParaRPr lang="es-ES_tradnl" sz="32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902DC5-2057-5443-16F5-EE8B911056FB}"/>
              </a:ext>
            </a:extLst>
          </p:cNvPr>
          <p:cNvGrpSpPr/>
          <p:nvPr/>
        </p:nvGrpSpPr>
        <p:grpSpPr>
          <a:xfrm>
            <a:off x="739775" y="4020797"/>
            <a:ext cx="1971675" cy="1976400"/>
            <a:chOff x="739775" y="4036332"/>
            <a:chExt cx="1971675" cy="19764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01E2772-3573-4D21-BFB4-9395AC0F48B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612" y="4036332"/>
              <a:ext cx="0" cy="1976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920EBCB-6593-0ABA-3A73-FA1B556C7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75" y="5024532"/>
              <a:ext cx="1971675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02597D-88B0-961A-80FA-C27D209C5CC9}"/>
              </a:ext>
            </a:extLst>
          </p:cNvPr>
          <p:cNvGrpSpPr/>
          <p:nvPr/>
        </p:nvGrpSpPr>
        <p:grpSpPr>
          <a:xfrm>
            <a:off x="3476502" y="4020797"/>
            <a:ext cx="1971675" cy="1976400"/>
            <a:chOff x="3617686" y="4036332"/>
            <a:chExt cx="1971675" cy="19764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F7DD7B-59A9-C39D-3344-FFD31EBD3323}"/>
                </a:ext>
              </a:extLst>
            </p:cNvPr>
            <p:cNvCxnSpPr>
              <a:cxnSpLocks/>
            </p:cNvCxnSpPr>
            <p:nvPr/>
          </p:nvCxnSpPr>
          <p:spPr>
            <a:xfrm>
              <a:off x="4603523" y="4036332"/>
              <a:ext cx="0" cy="1976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349D3B-091D-C536-31C5-F6F30346B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7686" y="5024532"/>
              <a:ext cx="1971675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349187-6EC9-5F51-9C0B-0B2187991398}"/>
              </a:ext>
            </a:extLst>
          </p:cNvPr>
          <p:cNvGrpSpPr/>
          <p:nvPr/>
        </p:nvGrpSpPr>
        <p:grpSpPr>
          <a:xfrm>
            <a:off x="9578067" y="4020797"/>
            <a:ext cx="1971675" cy="1976400"/>
            <a:chOff x="7702550" y="4036332"/>
            <a:chExt cx="1971675" cy="19764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F172D9-8A0B-FCD5-DCCD-2FC03B9FE275}"/>
                </a:ext>
              </a:extLst>
            </p:cNvPr>
            <p:cNvCxnSpPr>
              <a:cxnSpLocks/>
            </p:cNvCxnSpPr>
            <p:nvPr/>
          </p:nvCxnSpPr>
          <p:spPr>
            <a:xfrm>
              <a:off x="8688387" y="4036332"/>
              <a:ext cx="0" cy="1976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014DFE-08B0-AC23-79F1-40BDE7376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2550" y="5024532"/>
              <a:ext cx="1971675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17C5B1-D009-75D2-D0D1-AA845DD852C3}"/>
              </a:ext>
            </a:extLst>
          </p:cNvPr>
          <p:cNvCxnSpPr>
            <a:cxnSpLocks/>
          </p:cNvCxnSpPr>
          <p:nvPr/>
        </p:nvCxnSpPr>
        <p:spPr>
          <a:xfrm flipV="1">
            <a:off x="1725612" y="4147712"/>
            <a:ext cx="0" cy="864356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7CFA96-B327-9C68-80CA-6EE1D43B5ADA}"/>
              </a:ext>
            </a:extLst>
          </p:cNvPr>
          <p:cNvCxnSpPr>
            <a:cxnSpLocks/>
          </p:cNvCxnSpPr>
          <p:nvPr/>
        </p:nvCxnSpPr>
        <p:spPr>
          <a:xfrm>
            <a:off x="1725611" y="5008997"/>
            <a:ext cx="874393" cy="0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DFAA6EB-37D6-2389-5641-D4BF6ABF8D12}"/>
              </a:ext>
            </a:extLst>
          </p:cNvPr>
          <p:cNvSpPr/>
          <p:nvPr/>
        </p:nvSpPr>
        <p:spPr>
          <a:xfrm rot="2700000">
            <a:off x="1107322" y="4390708"/>
            <a:ext cx="1236578" cy="123657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74F162-EB2B-00B6-8AFD-8A5C16A4C578}"/>
              </a:ext>
            </a:extLst>
          </p:cNvPr>
          <p:cNvCxnSpPr>
            <a:cxnSpLocks/>
            <a:endCxn id="32" idx="0"/>
          </p:cNvCxnSpPr>
          <p:nvPr/>
        </p:nvCxnSpPr>
        <p:spPr>
          <a:xfrm flipV="1">
            <a:off x="2162807" y="4571801"/>
            <a:ext cx="0" cy="437196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E2C37A-E36D-4337-D381-7ADC5902CB84}"/>
              </a:ext>
            </a:extLst>
          </p:cNvPr>
          <p:cNvCxnSpPr>
            <a:cxnSpLocks/>
          </p:cNvCxnSpPr>
          <p:nvPr/>
        </p:nvCxnSpPr>
        <p:spPr>
          <a:xfrm>
            <a:off x="1725611" y="4576715"/>
            <a:ext cx="437196" cy="0"/>
          </a:xfrm>
          <a:prstGeom prst="straightConnector1">
            <a:avLst/>
          </a:prstGeom>
          <a:ln w="6350">
            <a:solidFill>
              <a:schemeClr val="accent2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BA89060-DE63-8863-5948-74F54BC75E8B}"/>
              </a:ext>
            </a:extLst>
          </p:cNvPr>
          <p:cNvSpPr txBox="1"/>
          <p:nvPr/>
        </p:nvSpPr>
        <p:spPr>
          <a:xfrm>
            <a:off x="1607630" y="4003799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15F6A6-6178-2B8D-83B9-640F6F7BF1EB}"/>
              </a:ext>
            </a:extLst>
          </p:cNvPr>
          <p:cNvSpPr txBox="1"/>
          <p:nvPr/>
        </p:nvSpPr>
        <p:spPr>
          <a:xfrm>
            <a:off x="2475489" y="4878944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4C8BC6-C2D0-6C32-2240-C1B095C9941D}"/>
              </a:ext>
            </a:extLst>
          </p:cNvPr>
          <p:cNvSpPr txBox="1"/>
          <p:nvPr/>
        </p:nvSpPr>
        <p:spPr>
          <a:xfrm>
            <a:off x="2068663" y="4390419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CB6E4FF-A14E-156A-838F-89A1F9FC4428}"/>
              </a:ext>
            </a:extLst>
          </p:cNvPr>
          <p:cNvSpPr>
            <a:spLocks noChangeAspect="1"/>
          </p:cNvSpPr>
          <p:nvPr/>
        </p:nvSpPr>
        <p:spPr>
          <a:xfrm>
            <a:off x="3638184" y="4175327"/>
            <a:ext cx="1648310" cy="16483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ADC320-1752-7C09-FB4D-D6FC5C5FFA6F}"/>
              </a:ext>
            </a:extLst>
          </p:cNvPr>
          <p:cNvSpPr txBox="1"/>
          <p:nvPr/>
        </p:nvSpPr>
        <p:spPr>
          <a:xfrm>
            <a:off x="4344359" y="4049959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1C84ED-2268-5930-1165-852BAB989DAC}"/>
              </a:ext>
            </a:extLst>
          </p:cNvPr>
          <p:cNvSpPr txBox="1"/>
          <p:nvPr/>
        </p:nvSpPr>
        <p:spPr>
          <a:xfrm>
            <a:off x="5036299" y="4281634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5F087-C583-8AD5-926E-6C3040772FCE}"/>
              </a:ext>
            </a:extLst>
          </p:cNvPr>
          <p:cNvSpPr txBox="1"/>
          <p:nvPr/>
        </p:nvSpPr>
        <p:spPr>
          <a:xfrm>
            <a:off x="5296164" y="4878192"/>
            <a:ext cx="1083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593750-094A-DC31-D19E-D75AC5532493}"/>
              </a:ext>
            </a:extLst>
          </p:cNvPr>
          <p:cNvCxnSpPr>
            <a:cxnSpLocks/>
          </p:cNvCxnSpPr>
          <p:nvPr/>
        </p:nvCxnSpPr>
        <p:spPr>
          <a:xfrm flipV="1">
            <a:off x="4466494" y="4175327"/>
            <a:ext cx="0" cy="833670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2B76B86-290A-B1AD-6130-51DB673B3A00}"/>
              </a:ext>
            </a:extLst>
          </p:cNvPr>
          <p:cNvCxnSpPr>
            <a:cxnSpLocks/>
          </p:cNvCxnSpPr>
          <p:nvPr/>
        </p:nvCxnSpPr>
        <p:spPr>
          <a:xfrm flipV="1">
            <a:off x="4466494" y="4436937"/>
            <a:ext cx="612505" cy="572060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525867-0C3A-FBAA-5E22-ED961CA0EA3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577155" y="5008997"/>
            <a:ext cx="719009" cy="0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B7328D8-EBD8-F1E4-674E-64B5A6A8BAF2}"/>
              </a:ext>
            </a:extLst>
          </p:cNvPr>
          <p:cNvSpPr/>
          <p:nvPr/>
        </p:nvSpPr>
        <p:spPr>
          <a:xfrm rot="5400000">
            <a:off x="9815774" y="4251352"/>
            <a:ext cx="1496260" cy="149626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FBA544B-0D6C-E20F-78CC-FCBB4FD604D2}"/>
              </a:ext>
            </a:extLst>
          </p:cNvPr>
          <p:cNvCxnSpPr>
            <a:cxnSpLocks/>
            <a:stCxn id="64" idx="1"/>
          </p:cNvCxnSpPr>
          <p:nvPr/>
        </p:nvCxnSpPr>
        <p:spPr>
          <a:xfrm>
            <a:off x="10563904" y="4251352"/>
            <a:ext cx="727743" cy="14057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4AEC3E0-EEA4-A8D0-33EA-9D38CA34C2AA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10560038" y="4251352"/>
            <a:ext cx="3866" cy="757645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FE0DB77-03C2-7DA4-6C55-D2AAFDD4644F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556172" y="4999482"/>
            <a:ext cx="755862" cy="0"/>
          </a:xfrm>
          <a:prstGeom prst="straightConnector1">
            <a:avLst/>
          </a:prstGeom>
          <a:ln w="6350">
            <a:solidFill>
              <a:schemeClr val="accent1">
                <a:lumMod val="60000"/>
                <a:lumOff val="40000"/>
              </a:schemeClr>
            </a:solidFill>
            <a:headEnd type="diamond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9AC9164-7B4A-DD95-5FA4-834CBF5DC658}"/>
              </a:ext>
            </a:extLst>
          </p:cNvPr>
          <p:cNvSpPr txBox="1"/>
          <p:nvPr/>
        </p:nvSpPr>
        <p:spPr>
          <a:xfrm>
            <a:off x="10445923" y="3951894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C189B1-16EE-9E45-FF3D-6E3CCE6FA8E4}"/>
              </a:ext>
            </a:extLst>
          </p:cNvPr>
          <p:cNvSpPr txBox="1"/>
          <p:nvPr/>
        </p:nvSpPr>
        <p:spPr>
          <a:xfrm>
            <a:off x="11238868" y="4120547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35B164-5A49-1772-AA25-5AF1040072FC}"/>
              </a:ext>
            </a:extLst>
          </p:cNvPr>
          <p:cNvSpPr txBox="1"/>
          <p:nvPr/>
        </p:nvSpPr>
        <p:spPr>
          <a:xfrm>
            <a:off x="11238868" y="4868863"/>
            <a:ext cx="2359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100" dirty="0">
                <a:latin typeface="Montserrat" pitchFamily="2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75792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Núcleo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Kernel Functions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78C4B-C852-72C7-AB3B-93A7FE120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1" y="1952625"/>
            <a:ext cx="5079590" cy="3777067"/>
          </a:xfrm>
        </p:spPr>
        <p:txBody>
          <a:bodyPr>
            <a:normAutofit/>
          </a:bodyPr>
          <a:lstStyle/>
          <a:p>
            <a:r>
              <a:rPr lang="es-ES_tradnl" sz="1600" dirty="0"/>
              <a:t>Es una función de ponderación utilizada en técnicas de estimación no paramétricas. </a:t>
            </a:r>
          </a:p>
          <a:p>
            <a:endParaRPr lang="es-ES_tradnl" sz="1600" dirty="0"/>
          </a:p>
          <a:p>
            <a:r>
              <a:rPr lang="es-ES_tradnl" sz="1600" dirty="0"/>
              <a:t>Se utilizan para estimar las funciones de densidad de las variables aleatorias o la expectativa condicional de una variable aleatoria.</a:t>
            </a:r>
          </a:p>
          <a:p>
            <a:endParaRPr lang="es-ES_tradnl" sz="1600" dirty="0"/>
          </a:p>
          <a:p>
            <a:r>
              <a:rPr lang="es-ES_tradnl" sz="1600" dirty="0"/>
              <a:t>En el caso de </a:t>
            </a:r>
            <a:r>
              <a:rPr lang="es-ES_tradnl" sz="1600" dirty="0" err="1"/>
              <a:t>knn</a:t>
            </a:r>
            <a:r>
              <a:rPr lang="es-ES_tradnl" sz="1600" dirty="0"/>
              <a:t> nos sirve como ponderador de la distancia entre los puntos.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E6A20-78B1-B530-40F5-E1BF7FDD4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241" y="1763661"/>
            <a:ext cx="5378406" cy="387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03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060574"/>
            <a:ext cx="10943607" cy="4105275"/>
          </a:xfrm>
        </p:spPr>
        <p:txBody>
          <a:bodyPr>
            <a:normAutofit/>
          </a:bodyPr>
          <a:lstStyle/>
          <a:p>
            <a:r>
              <a:rPr lang="es-ES_tradnl" sz="1600" dirty="0"/>
              <a:t>Puede ser usado para regresión y clasificación.</a:t>
            </a:r>
          </a:p>
          <a:p>
            <a:endParaRPr lang="es-ES_tradnl" sz="1600" dirty="0"/>
          </a:p>
          <a:p>
            <a:r>
              <a:rPr lang="es-ES_tradnl" sz="1600" dirty="0"/>
              <a:t>Funciona mejor con una cantidad menor de variables que con una gran cantidad de variables.</a:t>
            </a:r>
          </a:p>
          <a:p>
            <a:endParaRPr lang="es-ES_tradnl" sz="1600" dirty="0"/>
          </a:p>
          <a:p>
            <a:r>
              <a:rPr lang="es-ES_tradnl" sz="1600" dirty="0"/>
              <a:t>El aumento de la dimensión también conduce al problema del sobreajuste. </a:t>
            </a:r>
          </a:p>
          <a:p>
            <a:endParaRPr lang="es-ES_tradnl" sz="1600" dirty="0"/>
          </a:p>
          <a:p>
            <a:r>
              <a:rPr lang="es-ES_tradnl" sz="1600" dirty="0"/>
              <a:t>La investigación ha demostrado que en grandes dimensiones la distancia euclidiana ya no es útil.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Consideraciones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233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660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13071</TotalTime>
  <Words>395</Words>
  <Application>Microsoft Macintosh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K-Vecinos Cercanos</vt:lpstr>
      <vt:lpstr>K-Vecinos Cercanos</vt:lpstr>
      <vt:lpstr>K-Vecinos Cercanos</vt:lpstr>
      <vt:lpstr>Distancia Minkowski</vt:lpstr>
      <vt:lpstr>Distancia Minkowski</vt:lpstr>
      <vt:lpstr>Funciones Núcleo</vt:lpstr>
      <vt:lpstr>K-Vecinos Cercanos</vt:lpstr>
      <vt:lpstr>Un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89</cp:revision>
  <dcterms:created xsi:type="dcterms:W3CDTF">2022-03-10T19:08:19Z</dcterms:created>
  <dcterms:modified xsi:type="dcterms:W3CDTF">2023-01-08T00:24:34Z</dcterms:modified>
</cp:coreProperties>
</file>