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532" r:id="rId3"/>
    <p:sldId id="537" r:id="rId4"/>
    <p:sldId id="538" r:id="rId5"/>
    <p:sldId id="534" r:id="rId6"/>
    <p:sldId id="533" r:id="rId7"/>
    <p:sldId id="53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171A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8"/>
    <p:restoredTop sz="96197"/>
  </p:normalViewPr>
  <p:slideViewPr>
    <p:cSldViewPr snapToGrid="0" snapToObjects="1" showGuides="1">
      <p:cViewPr>
        <p:scale>
          <a:sx n="105" d="100"/>
          <a:sy n="105" d="100"/>
        </p:scale>
        <p:origin x="66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3" d="100"/>
          <a:sy n="93" d="100"/>
        </p:scale>
        <p:origin x="35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5E3217-F9B6-1144-8C2B-669058BABE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5CB675-F10E-D241-8557-4B3134286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ED1712-478A-F648-B3C6-F762F8B38E66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A7C69-4809-C041-AC3F-8CD05C7C5B7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B8B5E-89A9-8549-8BD6-D223BA95EC5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FF64A-A4D3-8943-857A-E46BB9945B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0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0DE4D-820D-2946-8B1B-29BABF01781D}" type="datetimeFigureOut">
              <a:rPr lang="en-US" smtClean="0"/>
              <a:t>2/10/23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B6A5F7-BD1F-9743-91F1-3ADC788365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2528888"/>
            <a:ext cx="8796338" cy="1756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072" y="2613733"/>
            <a:ext cx="8116016" cy="137307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072" y="4510813"/>
            <a:ext cx="8116016" cy="11176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3AFDA6A-5412-3D40-8C2C-B4092921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0326" y="6273800"/>
            <a:ext cx="3024188" cy="584200"/>
          </a:xfrm>
        </p:spPr>
        <p:txBody>
          <a:bodyPr/>
          <a:lstStyle/>
          <a:p>
            <a:fld id="{ADE68506-C358-4B49-A67A-E334F2D6AE82}" type="datetime1">
              <a:rPr lang="en-US" smtClean="0"/>
              <a:t>2/10/23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0CE68C04-F858-534A-B41E-7E882F702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494F791-A107-3F47-B456-61546C99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88276" y="6273800"/>
            <a:ext cx="2916238" cy="584200"/>
          </a:xfrm>
        </p:spPr>
        <p:txBody>
          <a:bodyPr/>
          <a:lstStyle/>
          <a:p>
            <a:fld id="{92EDE34B-2A4C-FF48-AD1C-DC72CD3DF4EF}" type="datetime1">
              <a:rPr lang="en-US" smtClean="0"/>
              <a:t>2/10/23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06392" y="6273800"/>
            <a:ext cx="7073933" cy="584200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8A73C-8CA7-ED4E-86EB-5847FECAC93B}" type="datetime1">
              <a:rPr lang="en-US" noProof="0" smtClean="0"/>
              <a:t>2/10/23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s-ES" noProof="0" smtClean="0"/>
              <a:t>‹#›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7518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9581" y="468289"/>
            <a:ext cx="10943607" cy="811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326" y="6273800"/>
            <a:ext cx="3024188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35F28FCB-8C4F-334D-B268-F9B2BDA8AE56}" type="datetime1">
              <a:rPr lang="en-US" smtClean="0"/>
              <a:t>2/10/23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8169" y="6273800"/>
            <a:ext cx="7002156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r>
              <a:rPr lang="en-US"/>
              <a:t>r.rosado@tec.mx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1647" y="6273800"/>
            <a:ext cx="3600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ontserrat" pitchFamily="2" charset="77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A36456-DEE6-734E-9661-8D387C21E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581" y="1185525"/>
            <a:ext cx="10943607" cy="411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7" name="Picture 2" descr="EGobiernoyTP">
            <a:extLst>
              <a:ext uri="{FF2B5EF4-FFF2-40B4-BE49-F238E27FC236}">
                <a16:creationId xmlns:a16="http://schemas.microsoft.com/office/drawing/2014/main" id="{9081DFEB-46CB-4044-980C-44B6677515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57" y="152400"/>
            <a:ext cx="1753861" cy="36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i="0" kern="1200">
          <a:solidFill>
            <a:schemeClr val="tx1"/>
          </a:solidFill>
          <a:latin typeface="Montserrat Med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65" userDrawn="1">
          <p15:clr>
            <a:srgbClr val="000000"/>
          </p15:clr>
        </p15:guide>
        <p15:guide id="3" orient="horz" pos="640" userDrawn="1">
          <p15:clr>
            <a:srgbClr val="A4A3A4"/>
          </p15:clr>
        </p15:guide>
        <p15:guide id="4" orient="horz" pos="3657" userDrawn="1">
          <p15:clr>
            <a:srgbClr val="A4A3A4"/>
          </p15:clr>
        </p15:guide>
        <p15:guide id="5" orient="horz" pos="935" userDrawn="1">
          <p15:clr>
            <a:srgbClr val="A4A3A4"/>
          </p15:clr>
        </p15:guide>
        <p15:guide id="6" orient="horz" pos="1230" userDrawn="1">
          <p15:clr>
            <a:srgbClr val="A4A3A4"/>
          </p15:clr>
        </p15:guide>
        <p15:guide id="7" orient="horz" pos="1298" userDrawn="1">
          <p15:clr>
            <a:srgbClr val="A4A3A4"/>
          </p15:clr>
        </p15:guide>
        <p15:guide id="9" orient="horz" pos="2115" userDrawn="1">
          <p15:clr>
            <a:srgbClr val="A4A3A4"/>
          </p15:clr>
        </p15:guide>
        <p15:guide id="10" orient="horz" pos="1593" userDrawn="1">
          <p15:clr>
            <a:srgbClr val="A4A3A4"/>
          </p15:clr>
        </p15:guide>
        <p15:guide id="11" orient="horz" pos="1525" userDrawn="1">
          <p15:clr>
            <a:srgbClr val="A4A3A4"/>
          </p15:clr>
        </p15:guide>
        <p15:guide id="12" orient="horz" pos="1888" userDrawn="1">
          <p15:clr>
            <a:srgbClr val="A4A3A4"/>
          </p15:clr>
        </p15:guide>
        <p15:guide id="13" orient="horz" pos="1820" userDrawn="1">
          <p15:clr>
            <a:srgbClr val="A4A3A4"/>
          </p15:clr>
        </p15:guide>
        <p15:guide id="14" pos="438" userDrawn="1">
          <p15:clr>
            <a:srgbClr val="000000"/>
          </p15:clr>
        </p15:guide>
        <p15:guide id="15" orient="horz" pos="414" userDrawn="1">
          <p15:clr>
            <a:srgbClr val="000000"/>
          </p15:clr>
        </p15:guide>
        <p15:guide id="16" orient="horz" pos="709" userDrawn="1">
          <p15:clr>
            <a:srgbClr val="A4A3A4"/>
          </p15:clr>
        </p15:guide>
        <p15:guide id="17" orient="horz" pos="1003" userDrawn="1">
          <p15:clr>
            <a:srgbClr val="A4A3A4"/>
          </p15:clr>
        </p15:guide>
        <p15:guide id="18" orient="horz" pos="2409" userDrawn="1">
          <p15:clr>
            <a:srgbClr val="A4A3A4"/>
          </p15:clr>
        </p15:guide>
        <p15:guide id="19" orient="horz" pos="2183" userDrawn="1">
          <p15:clr>
            <a:srgbClr val="A4A3A4"/>
          </p15:clr>
        </p15:guide>
        <p15:guide id="20" orient="horz" pos="2704" userDrawn="1">
          <p15:clr>
            <a:srgbClr val="A4A3A4"/>
          </p15:clr>
        </p15:guide>
        <p15:guide id="21" orient="horz" pos="2478" userDrawn="1">
          <p15:clr>
            <a:srgbClr val="A4A3A4"/>
          </p15:clr>
        </p15:guide>
        <p15:guide id="22" orient="horz" pos="2772" userDrawn="1">
          <p15:clr>
            <a:srgbClr val="A4A3A4"/>
          </p15:clr>
        </p15:guide>
        <p15:guide id="23" orient="horz" pos="3294" userDrawn="1">
          <p15:clr>
            <a:srgbClr val="A4A3A4"/>
          </p15:clr>
        </p15:guide>
        <p15:guide id="24" orient="horz" pos="2999" userDrawn="1">
          <p15:clr>
            <a:srgbClr val="A4A3A4"/>
          </p15:clr>
        </p15:guide>
        <p15:guide id="25" orient="horz" pos="3067" userDrawn="1">
          <p15:clr>
            <a:srgbClr val="A4A3A4"/>
          </p15:clr>
        </p15:guide>
        <p15:guide id="26" orient="horz" pos="3362" userDrawn="1">
          <p15:clr>
            <a:srgbClr val="A4A3A4"/>
          </p15:clr>
        </p15:guide>
        <p15:guide id="27" orient="horz" pos="3589" userDrawn="1">
          <p15:clr>
            <a:srgbClr val="A4A3A4"/>
          </p15:clr>
        </p15:guide>
        <p15:guide id="28" orient="horz" pos="3884" userDrawn="1">
          <p15:clr>
            <a:srgbClr val="000000"/>
          </p15:clr>
        </p15:guide>
        <p15:guide id="29" orient="horz" pos="3952" userDrawn="1">
          <p15:clr>
            <a:srgbClr val="000000"/>
          </p15:clr>
        </p15:guide>
        <p15:guide id="30" pos="1005" userDrawn="1">
          <p15:clr>
            <a:srgbClr val="A4A3A4"/>
          </p15:clr>
        </p15:guide>
        <p15:guide id="31" pos="1073" userDrawn="1">
          <p15:clr>
            <a:srgbClr val="A4A3A4"/>
          </p15:clr>
        </p15:guide>
        <p15:guide id="32" pos="1708" userDrawn="1">
          <p15:clr>
            <a:srgbClr val="A4A3A4"/>
          </p15:clr>
        </p15:guide>
        <p15:guide id="33" pos="1640" userDrawn="1">
          <p15:clr>
            <a:srgbClr val="A4A3A4"/>
          </p15:clr>
        </p15:guide>
        <p15:guide id="34" pos="2275" userDrawn="1">
          <p15:clr>
            <a:srgbClr val="A4A3A4"/>
          </p15:clr>
        </p15:guide>
        <p15:guide id="35" pos="2343" userDrawn="1">
          <p15:clr>
            <a:srgbClr val="A4A3A4"/>
          </p15:clr>
        </p15:guide>
        <p15:guide id="36" pos="2910" userDrawn="1">
          <p15:clr>
            <a:srgbClr val="A4A3A4"/>
          </p15:clr>
        </p15:guide>
        <p15:guide id="37" pos="4271" userDrawn="1">
          <p15:clr>
            <a:srgbClr val="A4A3A4"/>
          </p15:clr>
        </p15:guide>
        <p15:guide id="38" pos="2978" userDrawn="1">
          <p15:clr>
            <a:srgbClr val="A4A3A4"/>
          </p15:clr>
        </p15:guide>
        <p15:guide id="39" pos="4203" userDrawn="1">
          <p15:clr>
            <a:srgbClr val="A4A3A4"/>
          </p15:clr>
        </p15:guide>
        <p15:guide id="40" pos="3636" userDrawn="1">
          <p15:clr>
            <a:srgbClr val="A4A3A4"/>
          </p15:clr>
        </p15:guide>
        <p15:guide id="41" pos="3568" userDrawn="1">
          <p15:clr>
            <a:srgbClr val="A4A3A4"/>
          </p15:clr>
        </p15:guide>
        <p15:guide id="42" pos="4838" userDrawn="1">
          <p15:clr>
            <a:srgbClr val="A4A3A4"/>
          </p15:clr>
        </p15:guide>
        <p15:guide id="43" pos="4906" userDrawn="1">
          <p15:clr>
            <a:srgbClr val="A4A3A4"/>
          </p15:clr>
        </p15:guide>
        <p15:guide id="44" pos="6743" userDrawn="1">
          <p15:clr>
            <a:srgbClr val="A4A3A4"/>
          </p15:clr>
        </p15:guide>
        <p15:guide id="46" pos="5473" userDrawn="1">
          <p15:clr>
            <a:srgbClr val="A4A3A4"/>
          </p15:clr>
        </p15:guide>
        <p15:guide id="47" pos="5541" userDrawn="1">
          <p15:clr>
            <a:srgbClr val="A4A3A4"/>
          </p15:clr>
        </p15:guide>
        <p15:guide id="48" pos="6085" userDrawn="1">
          <p15:clr>
            <a:srgbClr val="A4A3A4"/>
          </p15:clr>
        </p15:guide>
        <p15:guide id="50" pos="6153" userDrawn="1">
          <p15:clr>
            <a:srgbClr val="A4A3A4"/>
          </p15:clr>
        </p15:guide>
        <p15:guide id="51" pos="6675" userDrawn="1">
          <p15:clr>
            <a:srgbClr val="A4A3A4"/>
          </p15:clr>
        </p15:guide>
        <p15:guide id="52" orient="horz" pos="32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6C7C-F456-DF4B-B903-697BF29FF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271" y="2603427"/>
            <a:ext cx="8116016" cy="1373070"/>
          </a:xfrm>
        </p:spPr>
        <p:txBody>
          <a:bodyPr/>
          <a:lstStyle/>
          <a:p>
            <a:pPr algn="l"/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Métodos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 err="1"/>
              <a:t>Aprendizaje</a:t>
            </a:r>
            <a:r>
              <a:rPr lang="en-US" dirty="0"/>
              <a:t> </a:t>
            </a:r>
            <a:r>
              <a:rPr lang="en-US" dirty="0" err="1"/>
              <a:t>Supervisado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868B5-F1B8-2F44-BCA5-4FA566CBE7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624" y="4497664"/>
            <a:ext cx="8116016" cy="669498"/>
          </a:xfrm>
        </p:spPr>
        <p:txBody>
          <a:bodyPr/>
          <a:lstStyle/>
          <a:p>
            <a:pPr algn="l">
              <a:spcBef>
                <a:spcPts val="200"/>
              </a:spcBef>
            </a:pPr>
            <a:r>
              <a:rPr lang="en-US" dirty="0" err="1"/>
              <a:t>Mtro</a:t>
            </a:r>
            <a:r>
              <a:rPr lang="en-US" dirty="0"/>
              <a:t>. René Rosado González</a:t>
            </a:r>
          </a:p>
          <a:p>
            <a:pPr algn="l"/>
            <a:r>
              <a:rPr lang="en-US" dirty="0"/>
              <a:t>Director de </a:t>
            </a:r>
            <a:r>
              <a:rPr lang="en-US" dirty="0" err="1"/>
              <a:t>Programa</a:t>
            </a:r>
            <a:r>
              <a:rPr lang="en-US" dirty="0"/>
              <a:t> LTP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ACC715-FBA7-FF47-A505-8940B327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956" y="6273802"/>
            <a:ext cx="7002156" cy="584198"/>
          </a:xfrm>
        </p:spPr>
        <p:txBody>
          <a:bodyPr/>
          <a:lstStyle/>
          <a:p>
            <a:r>
              <a:rPr lang="en-US" dirty="0" err="1"/>
              <a:t>r.rosado@tec.mx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20FEBA-B848-374D-BE56-A5F28FB2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6412" y="6273800"/>
            <a:ext cx="360000" cy="581758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Máquinas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Vectorial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2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Support Vector Machines (SVM)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583C90A-A955-A862-AE7D-C4548F3E21D2}"/>
              </a:ext>
            </a:extLst>
          </p:cNvPr>
          <p:cNvGrpSpPr/>
          <p:nvPr/>
        </p:nvGrpSpPr>
        <p:grpSpPr>
          <a:xfrm>
            <a:off x="3623982" y="1682038"/>
            <a:ext cx="4944036" cy="4189392"/>
            <a:chOff x="3346524" y="2157561"/>
            <a:chExt cx="3202168" cy="271339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2DFE7C-91BE-10C3-F5A3-5688723CB762}"/>
                </a:ext>
              </a:extLst>
            </p:cNvPr>
            <p:cNvCxnSpPr>
              <a:cxnSpLocks/>
            </p:cNvCxnSpPr>
            <p:nvPr/>
          </p:nvCxnSpPr>
          <p:spPr>
            <a:xfrm>
              <a:off x="3724267" y="2351716"/>
              <a:ext cx="0" cy="234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2FF1AE-A9DF-958C-935C-F754035FC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9513" y="4693278"/>
              <a:ext cx="2495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itle 4">
                  <a:extLst>
                    <a:ext uri="{FF2B5EF4-FFF2-40B4-BE49-F238E27FC236}">
                      <a16:creationId xmlns:a16="http://schemas.microsoft.com/office/drawing/2014/main" id="{17974C90-C9A5-6FEA-1428-02357C414E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346524" y="2157561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>
            <p:sp>
              <p:nvSpPr>
                <p:cNvPr id="16" name="Title 4">
                  <a:extLst>
                    <a:ext uri="{FF2B5EF4-FFF2-40B4-BE49-F238E27FC236}">
                      <a16:creationId xmlns:a16="http://schemas.microsoft.com/office/drawing/2014/main" id="{17974C90-C9A5-6FEA-1428-02357C414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524" y="2157561"/>
                  <a:ext cx="457375" cy="2591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itle 4">
                  <a:extLst>
                    <a:ext uri="{FF2B5EF4-FFF2-40B4-BE49-F238E27FC236}">
                      <a16:creationId xmlns:a16="http://schemas.microsoft.com/office/drawing/2014/main" id="{F71E112C-A974-9B3A-40FF-2C842EC053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091317" y="4611846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>
            <p:sp>
              <p:nvSpPr>
                <p:cNvPr id="17" name="Title 4">
                  <a:extLst>
                    <a:ext uri="{FF2B5EF4-FFF2-40B4-BE49-F238E27FC236}">
                      <a16:creationId xmlns:a16="http://schemas.microsoft.com/office/drawing/2014/main" id="{F71E112C-A974-9B3A-40FF-2C842EC05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1317" y="4611846"/>
                  <a:ext cx="457375" cy="2591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97FB627-ADB4-16A2-50A5-9AA941CABDA6}"/>
                </a:ext>
              </a:extLst>
            </p:cNvPr>
            <p:cNvSpPr/>
            <p:nvPr/>
          </p:nvSpPr>
          <p:spPr>
            <a:xfrm>
              <a:off x="3967927" y="2798466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E23F9D9-6D20-7A3A-2F72-62C25BC358A2}"/>
                </a:ext>
              </a:extLst>
            </p:cNvPr>
            <p:cNvSpPr/>
            <p:nvPr/>
          </p:nvSpPr>
          <p:spPr>
            <a:xfrm>
              <a:off x="4351820" y="318039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3454827-991E-1218-5A29-08359B3EA877}"/>
                </a:ext>
              </a:extLst>
            </p:cNvPr>
            <p:cNvSpPr/>
            <p:nvPr/>
          </p:nvSpPr>
          <p:spPr>
            <a:xfrm>
              <a:off x="4006509" y="3571399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016CA57-8BB7-4D74-1262-ED40F345BEAE}"/>
                </a:ext>
              </a:extLst>
            </p:cNvPr>
            <p:cNvSpPr/>
            <p:nvPr/>
          </p:nvSpPr>
          <p:spPr>
            <a:xfrm>
              <a:off x="4945987" y="247958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5AC7DBF-F0DC-1229-2D03-EC0E3D00BAFB}"/>
                </a:ext>
              </a:extLst>
            </p:cNvPr>
            <p:cNvSpPr/>
            <p:nvPr/>
          </p:nvSpPr>
          <p:spPr>
            <a:xfrm>
              <a:off x="3940919" y="313409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A0B998-77EB-5587-5CD1-1686B779B492}"/>
                </a:ext>
              </a:extLst>
            </p:cNvPr>
            <p:cNvSpPr/>
            <p:nvPr/>
          </p:nvSpPr>
          <p:spPr>
            <a:xfrm>
              <a:off x="5009782" y="417866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BC24CCA-9947-8295-A6AB-F4A9F77DA87F}"/>
                </a:ext>
              </a:extLst>
            </p:cNvPr>
            <p:cNvSpPr/>
            <p:nvPr/>
          </p:nvSpPr>
          <p:spPr>
            <a:xfrm>
              <a:off x="4319025" y="281331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5175BD-877B-ADC9-5081-9B8E45CB39DA}"/>
                </a:ext>
              </a:extLst>
            </p:cNvPr>
            <p:cNvSpPr/>
            <p:nvPr/>
          </p:nvSpPr>
          <p:spPr>
            <a:xfrm>
              <a:off x="4727576" y="271051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952AE9-B42A-7F01-8550-0CC53C2EC994}"/>
                </a:ext>
              </a:extLst>
            </p:cNvPr>
            <p:cNvSpPr/>
            <p:nvPr/>
          </p:nvSpPr>
          <p:spPr>
            <a:xfrm>
              <a:off x="4398119" y="242739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B56681-2419-8CE4-281E-1426640FF336}"/>
                </a:ext>
              </a:extLst>
            </p:cNvPr>
            <p:cNvSpPr/>
            <p:nvPr/>
          </p:nvSpPr>
          <p:spPr>
            <a:xfrm>
              <a:off x="4145404" y="250080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5912EC2-43CB-75D5-F316-9BF0D90E4851}"/>
                </a:ext>
              </a:extLst>
            </p:cNvPr>
            <p:cNvSpPr/>
            <p:nvPr/>
          </p:nvSpPr>
          <p:spPr>
            <a:xfrm>
              <a:off x="5098387" y="263198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7C4D63F-ADFE-12E6-1F92-B05153A35016}"/>
                </a:ext>
              </a:extLst>
            </p:cNvPr>
            <p:cNvSpPr/>
            <p:nvPr/>
          </p:nvSpPr>
          <p:spPr>
            <a:xfrm>
              <a:off x="4471425" y="296571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91839AA-9D74-9C92-B535-8B518095B53D}"/>
                </a:ext>
              </a:extLst>
            </p:cNvPr>
            <p:cNvSpPr/>
            <p:nvPr/>
          </p:nvSpPr>
          <p:spPr>
            <a:xfrm>
              <a:off x="4915418" y="307556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B2A0A9-7CC8-C1CB-1365-C7A6DAC89FB2}"/>
                </a:ext>
              </a:extLst>
            </p:cNvPr>
            <p:cNvSpPr/>
            <p:nvPr/>
          </p:nvSpPr>
          <p:spPr>
            <a:xfrm>
              <a:off x="4550519" y="257979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AAE7E4A-7870-AE07-25B0-CAA179A2C911}"/>
                </a:ext>
              </a:extLst>
            </p:cNvPr>
            <p:cNvSpPr/>
            <p:nvPr/>
          </p:nvSpPr>
          <p:spPr>
            <a:xfrm>
              <a:off x="6167116" y="3648703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A055CB7-68F4-7E0B-45F9-88AD6AC4AC39}"/>
                </a:ext>
              </a:extLst>
            </p:cNvPr>
            <p:cNvSpPr/>
            <p:nvPr/>
          </p:nvSpPr>
          <p:spPr>
            <a:xfrm>
              <a:off x="5856529" y="376569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1F27DC8-B28F-A63E-B883-B4D0621818B1}"/>
                </a:ext>
              </a:extLst>
            </p:cNvPr>
            <p:cNvSpPr/>
            <p:nvPr/>
          </p:nvSpPr>
          <p:spPr>
            <a:xfrm>
              <a:off x="5354959" y="409386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6A0D096-03DB-3A41-3488-8373F03F72F9}"/>
                </a:ext>
              </a:extLst>
            </p:cNvPr>
            <p:cNvSpPr/>
            <p:nvPr/>
          </p:nvSpPr>
          <p:spPr>
            <a:xfrm>
              <a:off x="4951774" y="453649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BDD2BF-8010-7A18-6B5D-446590A85004}"/>
                </a:ext>
              </a:extLst>
            </p:cNvPr>
            <p:cNvSpPr/>
            <p:nvPr/>
          </p:nvSpPr>
          <p:spPr>
            <a:xfrm>
              <a:off x="5347242" y="444341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A2D4AE2-18D5-31BD-BE00-E9D8F72AB470}"/>
                </a:ext>
              </a:extLst>
            </p:cNvPr>
            <p:cNvSpPr/>
            <p:nvPr/>
          </p:nvSpPr>
          <p:spPr>
            <a:xfrm>
              <a:off x="6016645" y="407071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B487006-B698-A4BE-6FE0-08F1C3812E9B}"/>
                </a:ext>
              </a:extLst>
            </p:cNvPr>
            <p:cNvSpPr/>
            <p:nvPr/>
          </p:nvSpPr>
          <p:spPr>
            <a:xfrm>
              <a:off x="5699126" y="407071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5618B9C-FFE0-D243-BB4B-FB6D40E2461B}"/>
                </a:ext>
              </a:extLst>
            </p:cNvPr>
            <p:cNvSpPr/>
            <p:nvPr/>
          </p:nvSpPr>
          <p:spPr>
            <a:xfrm>
              <a:off x="6097668" y="444148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41A732A-2FCF-7DCC-171E-91414D176A5E}"/>
                </a:ext>
              </a:extLst>
            </p:cNvPr>
            <p:cNvSpPr/>
            <p:nvPr/>
          </p:nvSpPr>
          <p:spPr>
            <a:xfrm>
              <a:off x="5709556" y="4362395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963F05B-AD7E-2907-C667-99A246B5AC3F}"/>
                </a:ext>
              </a:extLst>
            </p:cNvPr>
            <p:cNvSpPr/>
            <p:nvPr/>
          </p:nvSpPr>
          <p:spPr>
            <a:xfrm>
              <a:off x="5354959" y="4370112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89616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Máquinas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Vectorial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3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Support Vector Machines (SVM)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09CA3-E766-4E39-E701-4A995431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769007"/>
            <a:ext cx="10943607" cy="4110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1600" dirty="0"/>
              <a:t>Se basan en la idea de ajustar la mayor cantidad de observaciones como sea factible dentro de un hiperplano y al mismo tiempo limitar las violaciones de un margen de decisión (</a:t>
            </a:r>
            <a:r>
              <a:rPr lang="es-ES_tradnl" sz="1600" dirty="0" err="1"/>
              <a:t>maximal</a:t>
            </a:r>
            <a:r>
              <a:rPr lang="es-ES_tradnl" sz="1600" dirty="0"/>
              <a:t>).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9412A2-92D4-7B84-C5FA-DD1359F1067A}"/>
              </a:ext>
            </a:extLst>
          </p:cNvPr>
          <p:cNvGrpSpPr/>
          <p:nvPr/>
        </p:nvGrpSpPr>
        <p:grpSpPr>
          <a:xfrm>
            <a:off x="3452236" y="2436578"/>
            <a:ext cx="5287527" cy="4019947"/>
            <a:chOff x="3911752" y="3269771"/>
            <a:chExt cx="3568994" cy="271339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2DFE7C-91BE-10C3-F5A3-5688723CB762}"/>
                </a:ext>
              </a:extLst>
            </p:cNvPr>
            <p:cNvCxnSpPr>
              <a:cxnSpLocks/>
            </p:cNvCxnSpPr>
            <p:nvPr/>
          </p:nvCxnSpPr>
          <p:spPr>
            <a:xfrm>
              <a:off x="4289495" y="3463926"/>
              <a:ext cx="0" cy="234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2FF1AE-A9DF-958C-935C-F754035FC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741" y="5805488"/>
              <a:ext cx="2495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itle 4">
                  <a:extLst>
                    <a:ext uri="{FF2B5EF4-FFF2-40B4-BE49-F238E27FC236}">
                      <a16:creationId xmlns:a16="http://schemas.microsoft.com/office/drawing/2014/main" id="{17974C90-C9A5-6FEA-1428-02357C414E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>
            <p:sp>
              <p:nvSpPr>
                <p:cNvPr id="16" name="Title 4">
                  <a:extLst>
                    <a:ext uri="{FF2B5EF4-FFF2-40B4-BE49-F238E27FC236}">
                      <a16:creationId xmlns:a16="http://schemas.microsoft.com/office/drawing/2014/main" id="{17974C90-C9A5-6FEA-1428-02357C414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itle 4">
                  <a:extLst>
                    <a:ext uri="{FF2B5EF4-FFF2-40B4-BE49-F238E27FC236}">
                      <a16:creationId xmlns:a16="http://schemas.microsoft.com/office/drawing/2014/main" id="{F71E112C-A974-9B3A-40FF-2C842EC053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>
            <p:sp>
              <p:nvSpPr>
                <p:cNvPr id="17" name="Title 4">
                  <a:extLst>
                    <a:ext uri="{FF2B5EF4-FFF2-40B4-BE49-F238E27FC236}">
                      <a16:creationId xmlns:a16="http://schemas.microsoft.com/office/drawing/2014/main" id="{F71E112C-A974-9B3A-40FF-2C842EC05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B43CCA-76B3-3CB2-6F28-FD090B82A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5784" y="3899351"/>
              <a:ext cx="2035216" cy="17981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3C5746-2355-E344-E8DB-4A39DBA9B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8817" y="3465513"/>
              <a:ext cx="2035216" cy="1763712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79E2E0-B3F5-C885-9BB6-413FE1590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96" y="4276452"/>
              <a:ext cx="1639846" cy="1421086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97FB627-ADB4-16A2-50A5-9AA941CABDA6}"/>
                </a:ext>
              </a:extLst>
            </p:cNvPr>
            <p:cNvSpPr/>
            <p:nvPr/>
          </p:nvSpPr>
          <p:spPr>
            <a:xfrm>
              <a:off x="4533155" y="3910676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E23F9D9-6D20-7A3A-2F72-62C25BC358A2}"/>
                </a:ext>
              </a:extLst>
            </p:cNvPr>
            <p:cNvSpPr/>
            <p:nvPr/>
          </p:nvSpPr>
          <p:spPr>
            <a:xfrm>
              <a:off x="4917048" y="429260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3454827-991E-1218-5A29-08359B3EA877}"/>
                </a:ext>
              </a:extLst>
            </p:cNvPr>
            <p:cNvSpPr/>
            <p:nvPr/>
          </p:nvSpPr>
          <p:spPr>
            <a:xfrm>
              <a:off x="4571737" y="4683609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016CA57-8BB7-4D74-1262-ED40F345BEAE}"/>
                </a:ext>
              </a:extLst>
            </p:cNvPr>
            <p:cNvSpPr/>
            <p:nvPr/>
          </p:nvSpPr>
          <p:spPr>
            <a:xfrm>
              <a:off x="5511215" y="35917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5AC7DBF-F0DC-1229-2D03-EC0E3D00BAFB}"/>
                </a:ext>
              </a:extLst>
            </p:cNvPr>
            <p:cNvSpPr/>
            <p:nvPr/>
          </p:nvSpPr>
          <p:spPr>
            <a:xfrm>
              <a:off x="4506147" y="424630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A0B998-77EB-5587-5CD1-1686B779B492}"/>
                </a:ext>
              </a:extLst>
            </p:cNvPr>
            <p:cNvSpPr/>
            <p:nvPr/>
          </p:nvSpPr>
          <p:spPr>
            <a:xfrm>
              <a:off x="5575010" y="529087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BC24CCA-9947-8295-A6AB-F4A9F77DA87F}"/>
                </a:ext>
              </a:extLst>
            </p:cNvPr>
            <p:cNvSpPr/>
            <p:nvPr/>
          </p:nvSpPr>
          <p:spPr>
            <a:xfrm>
              <a:off x="4884253" y="39255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5175BD-877B-ADC9-5081-9B8E45CB39DA}"/>
                </a:ext>
              </a:extLst>
            </p:cNvPr>
            <p:cNvSpPr/>
            <p:nvPr/>
          </p:nvSpPr>
          <p:spPr>
            <a:xfrm>
              <a:off x="5292804" y="382272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952AE9-B42A-7F01-8550-0CC53C2EC994}"/>
                </a:ext>
              </a:extLst>
            </p:cNvPr>
            <p:cNvSpPr/>
            <p:nvPr/>
          </p:nvSpPr>
          <p:spPr>
            <a:xfrm>
              <a:off x="4963347" y="35396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B56681-2419-8CE4-281E-1426640FF336}"/>
                </a:ext>
              </a:extLst>
            </p:cNvPr>
            <p:cNvSpPr/>
            <p:nvPr/>
          </p:nvSpPr>
          <p:spPr>
            <a:xfrm>
              <a:off x="4710632" y="361301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5912EC2-43CB-75D5-F316-9BF0D90E4851}"/>
                </a:ext>
              </a:extLst>
            </p:cNvPr>
            <p:cNvSpPr/>
            <p:nvPr/>
          </p:nvSpPr>
          <p:spPr>
            <a:xfrm>
              <a:off x="5663615" y="37441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7C4D63F-ADFE-12E6-1F92-B05153A35016}"/>
                </a:ext>
              </a:extLst>
            </p:cNvPr>
            <p:cNvSpPr/>
            <p:nvPr/>
          </p:nvSpPr>
          <p:spPr>
            <a:xfrm>
              <a:off x="5036653" y="40779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91839AA-9D74-9C92-B535-8B518095B53D}"/>
                </a:ext>
              </a:extLst>
            </p:cNvPr>
            <p:cNvSpPr/>
            <p:nvPr/>
          </p:nvSpPr>
          <p:spPr>
            <a:xfrm>
              <a:off x="5480646" y="418777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B2A0A9-7CC8-C1CB-1365-C7A6DAC89FB2}"/>
                </a:ext>
              </a:extLst>
            </p:cNvPr>
            <p:cNvSpPr/>
            <p:nvPr/>
          </p:nvSpPr>
          <p:spPr>
            <a:xfrm>
              <a:off x="5115747" y="36920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AAE7E4A-7870-AE07-25B0-CAA179A2C911}"/>
                </a:ext>
              </a:extLst>
            </p:cNvPr>
            <p:cNvSpPr/>
            <p:nvPr/>
          </p:nvSpPr>
          <p:spPr>
            <a:xfrm>
              <a:off x="6732344" y="4760913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A055CB7-68F4-7E0B-45F9-88AD6AC4AC39}"/>
                </a:ext>
              </a:extLst>
            </p:cNvPr>
            <p:cNvSpPr/>
            <p:nvPr/>
          </p:nvSpPr>
          <p:spPr>
            <a:xfrm>
              <a:off x="6421757" y="487790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1F27DC8-B28F-A63E-B883-B4D0621818B1}"/>
                </a:ext>
              </a:extLst>
            </p:cNvPr>
            <p:cNvSpPr/>
            <p:nvPr/>
          </p:nvSpPr>
          <p:spPr>
            <a:xfrm>
              <a:off x="5920187" y="520607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6A0D096-03DB-3A41-3488-8373F03F72F9}"/>
                </a:ext>
              </a:extLst>
            </p:cNvPr>
            <p:cNvSpPr/>
            <p:nvPr/>
          </p:nvSpPr>
          <p:spPr>
            <a:xfrm>
              <a:off x="5517002" y="564870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BDD2BF-8010-7A18-6B5D-446590A85004}"/>
                </a:ext>
              </a:extLst>
            </p:cNvPr>
            <p:cNvSpPr/>
            <p:nvPr/>
          </p:nvSpPr>
          <p:spPr>
            <a:xfrm>
              <a:off x="5912470" y="555562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A2D4AE2-18D5-31BD-BE00-E9D8F72AB470}"/>
                </a:ext>
              </a:extLst>
            </p:cNvPr>
            <p:cNvSpPr/>
            <p:nvPr/>
          </p:nvSpPr>
          <p:spPr>
            <a:xfrm>
              <a:off x="6581873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B487006-B698-A4BE-6FE0-08F1C3812E9B}"/>
                </a:ext>
              </a:extLst>
            </p:cNvPr>
            <p:cNvSpPr/>
            <p:nvPr/>
          </p:nvSpPr>
          <p:spPr>
            <a:xfrm>
              <a:off x="6264354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5618B9C-FFE0-D243-BB4B-FB6D40E2461B}"/>
                </a:ext>
              </a:extLst>
            </p:cNvPr>
            <p:cNvSpPr/>
            <p:nvPr/>
          </p:nvSpPr>
          <p:spPr>
            <a:xfrm>
              <a:off x="6662896" y="555369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41A732A-2FCF-7DCC-171E-91414D176A5E}"/>
                </a:ext>
              </a:extLst>
            </p:cNvPr>
            <p:cNvSpPr/>
            <p:nvPr/>
          </p:nvSpPr>
          <p:spPr>
            <a:xfrm>
              <a:off x="6274784" y="5474605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963F05B-AD7E-2907-C667-99A246B5AC3F}"/>
                </a:ext>
              </a:extLst>
            </p:cNvPr>
            <p:cNvSpPr/>
            <p:nvPr/>
          </p:nvSpPr>
          <p:spPr>
            <a:xfrm>
              <a:off x="5920187" y="5482322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3" name="Title 4">
              <a:extLst>
                <a:ext uri="{FF2B5EF4-FFF2-40B4-BE49-F238E27FC236}">
                  <a16:creationId xmlns:a16="http://schemas.microsoft.com/office/drawing/2014/main" id="{CC382FCD-F9EF-D53C-F947-51063F6AF52A}"/>
                </a:ext>
              </a:extLst>
            </p:cNvPr>
            <p:cNvSpPr txBox="1">
              <a:spLocks/>
            </p:cNvSpPr>
            <p:nvPr/>
          </p:nvSpPr>
          <p:spPr>
            <a:xfrm>
              <a:off x="4901894" y="4607666"/>
              <a:ext cx="1288718" cy="2591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Vectores</a:t>
              </a:r>
              <a:r>
                <a:rPr lang="en-US" sz="9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 de </a:t>
              </a:r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Soporte</a:t>
              </a:r>
              <a:endParaRPr lang="en-US" sz="9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99B89990-A624-83CF-BC26-9820745FB410}"/>
                </a:ext>
              </a:extLst>
            </p:cNvPr>
            <p:cNvCxnSpPr>
              <a:cxnSpLocks/>
              <a:stCxn id="73" idx="0"/>
              <a:endCxn id="59" idx="0"/>
            </p:cNvCxnSpPr>
            <p:nvPr/>
          </p:nvCxnSpPr>
          <p:spPr>
            <a:xfrm flipH="1" flipV="1">
              <a:off x="5503795" y="4187772"/>
              <a:ext cx="42458" cy="4198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52E95A62-4A0D-9699-D9E0-0CE829FD1991}"/>
                </a:ext>
              </a:extLst>
            </p:cNvPr>
            <p:cNvCxnSpPr>
              <a:cxnSpLocks/>
              <a:stCxn id="73" idx="2"/>
              <a:endCxn id="52" idx="0"/>
            </p:cNvCxnSpPr>
            <p:nvPr/>
          </p:nvCxnSpPr>
          <p:spPr>
            <a:xfrm>
              <a:off x="5546253" y="4866779"/>
              <a:ext cx="51906" cy="424098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FEC63421-D36A-FB95-FA4D-F52E38050DF3}"/>
                </a:ext>
              </a:extLst>
            </p:cNvPr>
            <p:cNvSpPr txBox="1">
              <a:spLocks/>
            </p:cNvSpPr>
            <p:nvPr/>
          </p:nvSpPr>
          <p:spPr>
            <a:xfrm>
              <a:off x="6192028" y="3608745"/>
              <a:ext cx="1288718" cy="259113"/>
            </a:xfrm>
            <a:prstGeom prst="rect">
              <a:avLst/>
            </a:prstGeom>
            <a:effectLst/>
          </p:spPr>
          <p:txBody>
            <a:bodyPr vert="horz" lIns="91440" tIns="0" rIns="0" bIns="0" rtlCol="0" anchor="ctr">
              <a:norm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none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Encode Sans" pitchFamily="2" charset="77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pPr algn="ctr"/>
              <a:r>
                <a:rPr lang="en-US" sz="900" dirty="0" err="1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rPr>
                <a:t>Margen</a:t>
              </a:r>
              <a:endParaRPr lang="en-US" sz="9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endParaRPr>
            </a:p>
          </p:txBody>
        </p:sp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30D7E198-5864-9EFE-44A3-9268E66BFD84}"/>
                </a:ext>
              </a:extLst>
            </p:cNvPr>
            <p:cNvSpPr/>
            <p:nvPr/>
          </p:nvSpPr>
          <p:spPr>
            <a:xfrm rot="18900000">
              <a:off x="6440179" y="3445193"/>
              <a:ext cx="218296" cy="878758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354970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Máquinas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Vectorial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4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Support Vector Machines (SVM)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9412A2-92D4-7B84-C5FA-DD1359F1067A}"/>
              </a:ext>
            </a:extLst>
          </p:cNvPr>
          <p:cNvGrpSpPr/>
          <p:nvPr/>
        </p:nvGrpSpPr>
        <p:grpSpPr>
          <a:xfrm>
            <a:off x="589581" y="1952625"/>
            <a:ext cx="4744068" cy="4019947"/>
            <a:chOff x="3911752" y="3269771"/>
            <a:chExt cx="3202168" cy="271339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2DFE7C-91BE-10C3-F5A3-5688723CB762}"/>
                </a:ext>
              </a:extLst>
            </p:cNvPr>
            <p:cNvCxnSpPr>
              <a:cxnSpLocks/>
            </p:cNvCxnSpPr>
            <p:nvPr/>
          </p:nvCxnSpPr>
          <p:spPr>
            <a:xfrm>
              <a:off x="4289495" y="3463926"/>
              <a:ext cx="0" cy="23415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82FF1AE-A9DF-958C-935C-F754035FC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4741" y="5805488"/>
              <a:ext cx="24954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itle 4">
                  <a:extLst>
                    <a:ext uri="{FF2B5EF4-FFF2-40B4-BE49-F238E27FC236}">
                      <a16:creationId xmlns:a16="http://schemas.microsoft.com/office/drawing/2014/main" id="{17974C90-C9A5-6FEA-1428-02357C414E8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>
            <p:sp>
              <p:nvSpPr>
                <p:cNvPr id="16" name="Title 4">
                  <a:extLst>
                    <a:ext uri="{FF2B5EF4-FFF2-40B4-BE49-F238E27FC236}">
                      <a16:creationId xmlns:a16="http://schemas.microsoft.com/office/drawing/2014/main" id="{17974C90-C9A5-6FEA-1428-02357C414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1752" y="3269771"/>
                  <a:ext cx="457375" cy="25911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itle 4">
                  <a:extLst>
                    <a:ext uri="{FF2B5EF4-FFF2-40B4-BE49-F238E27FC236}">
                      <a16:creationId xmlns:a16="http://schemas.microsoft.com/office/drawing/2014/main" id="{F71E112C-A974-9B3A-40FF-2C842EC0531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effectLst/>
              </p:spPr>
              <p:txBody>
                <a:bodyPr vert="horz" lIns="91440" tIns="0" rIns="0" bIns="0" rtlCol="0" anchor="ctr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kern="1200" cap="none">
                      <a:ln w="3175" cmpd="sng">
                        <a:noFill/>
                      </a:ln>
                      <a:solidFill>
                        <a:schemeClr val="tx1"/>
                      </a:solidFill>
                      <a:effectLst/>
                      <a:latin typeface="Encode Sans" pitchFamily="2" charset="77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2">
                                    <a:lumMod val="1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endParaRPr>
                </a:p>
              </p:txBody>
            </p:sp>
          </mc:Choice>
          <mc:Fallback>
            <p:sp>
              <p:nvSpPr>
                <p:cNvPr id="17" name="Title 4">
                  <a:extLst>
                    <a:ext uri="{FF2B5EF4-FFF2-40B4-BE49-F238E27FC236}">
                      <a16:creationId xmlns:a16="http://schemas.microsoft.com/office/drawing/2014/main" id="{F71E112C-A974-9B3A-40FF-2C842EC05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6545" y="5724056"/>
                  <a:ext cx="457375" cy="2591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es-ES_tradnl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7B43CCA-76B3-3CB2-6F28-FD090B82AA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5784" y="3899351"/>
              <a:ext cx="2035216" cy="1798187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3C5746-2355-E344-E8DB-4A39DBA9B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8817" y="3465513"/>
              <a:ext cx="2035216" cy="1763712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E79E2E0-B3F5-C885-9BB6-413FE15902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796" y="4276452"/>
              <a:ext cx="1639846" cy="1421086"/>
            </a:xfrm>
            <a:prstGeom prst="line">
              <a:avLst/>
            </a:prstGeom>
            <a:ln>
              <a:solidFill>
                <a:schemeClr val="accent5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97FB627-ADB4-16A2-50A5-9AA941CABDA6}"/>
                </a:ext>
              </a:extLst>
            </p:cNvPr>
            <p:cNvSpPr/>
            <p:nvPr/>
          </p:nvSpPr>
          <p:spPr>
            <a:xfrm>
              <a:off x="4533155" y="3910676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E23F9D9-6D20-7A3A-2F72-62C25BC358A2}"/>
                </a:ext>
              </a:extLst>
            </p:cNvPr>
            <p:cNvSpPr/>
            <p:nvPr/>
          </p:nvSpPr>
          <p:spPr>
            <a:xfrm>
              <a:off x="4917048" y="429260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3454827-991E-1218-5A29-08359B3EA877}"/>
                </a:ext>
              </a:extLst>
            </p:cNvPr>
            <p:cNvSpPr/>
            <p:nvPr/>
          </p:nvSpPr>
          <p:spPr>
            <a:xfrm>
              <a:off x="4571737" y="4683609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016CA57-8BB7-4D74-1262-ED40F345BEAE}"/>
                </a:ext>
              </a:extLst>
            </p:cNvPr>
            <p:cNvSpPr/>
            <p:nvPr/>
          </p:nvSpPr>
          <p:spPr>
            <a:xfrm>
              <a:off x="5511215" y="35917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5AC7DBF-F0DC-1229-2D03-EC0E3D00BAFB}"/>
                </a:ext>
              </a:extLst>
            </p:cNvPr>
            <p:cNvSpPr/>
            <p:nvPr/>
          </p:nvSpPr>
          <p:spPr>
            <a:xfrm>
              <a:off x="4506147" y="424630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4A0B998-77EB-5587-5CD1-1686B779B492}"/>
                </a:ext>
              </a:extLst>
            </p:cNvPr>
            <p:cNvSpPr/>
            <p:nvPr/>
          </p:nvSpPr>
          <p:spPr>
            <a:xfrm>
              <a:off x="5575010" y="529087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BC24CCA-9947-8295-A6AB-F4A9F77DA87F}"/>
                </a:ext>
              </a:extLst>
            </p:cNvPr>
            <p:cNvSpPr/>
            <p:nvPr/>
          </p:nvSpPr>
          <p:spPr>
            <a:xfrm>
              <a:off x="4884253" y="39255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5175BD-877B-ADC9-5081-9B8E45CB39DA}"/>
                </a:ext>
              </a:extLst>
            </p:cNvPr>
            <p:cNvSpPr/>
            <p:nvPr/>
          </p:nvSpPr>
          <p:spPr>
            <a:xfrm>
              <a:off x="5292804" y="382272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D952AE9-B42A-7F01-8550-0CC53C2EC994}"/>
                </a:ext>
              </a:extLst>
            </p:cNvPr>
            <p:cNvSpPr/>
            <p:nvPr/>
          </p:nvSpPr>
          <p:spPr>
            <a:xfrm>
              <a:off x="4963347" y="35396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BB56681-2419-8CE4-281E-1426640FF336}"/>
                </a:ext>
              </a:extLst>
            </p:cNvPr>
            <p:cNvSpPr/>
            <p:nvPr/>
          </p:nvSpPr>
          <p:spPr>
            <a:xfrm>
              <a:off x="4710632" y="3613010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5912EC2-43CB-75D5-F316-9BF0D90E4851}"/>
                </a:ext>
              </a:extLst>
            </p:cNvPr>
            <p:cNvSpPr/>
            <p:nvPr/>
          </p:nvSpPr>
          <p:spPr>
            <a:xfrm>
              <a:off x="5663615" y="3744191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7C4D63F-ADFE-12E6-1F92-B05153A35016}"/>
                </a:ext>
              </a:extLst>
            </p:cNvPr>
            <p:cNvSpPr/>
            <p:nvPr/>
          </p:nvSpPr>
          <p:spPr>
            <a:xfrm>
              <a:off x="5036653" y="4077927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91839AA-9D74-9C92-B535-8B518095B53D}"/>
                </a:ext>
              </a:extLst>
            </p:cNvPr>
            <p:cNvSpPr/>
            <p:nvPr/>
          </p:nvSpPr>
          <p:spPr>
            <a:xfrm>
              <a:off x="5480646" y="4187772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2B2A0A9-7CC8-C1CB-1365-C7A6DAC89FB2}"/>
                </a:ext>
              </a:extLst>
            </p:cNvPr>
            <p:cNvSpPr/>
            <p:nvPr/>
          </p:nvSpPr>
          <p:spPr>
            <a:xfrm>
              <a:off x="5115747" y="3692004"/>
              <a:ext cx="46298" cy="4629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AAE7E4A-7870-AE07-25B0-CAA179A2C911}"/>
                </a:ext>
              </a:extLst>
            </p:cNvPr>
            <p:cNvSpPr/>
            <p:nvPr/>
          </p:nvSpPr>
          <p:spPr>
            <a:xfrm>
              <a:off x="6732344" y="4760913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A055CB7-68F4-7E0B-45F9-88AD6AC4AC39}"/>
                </a:ext>
              </a:extLst>
            </p:cNvPr>
            <p:cNvSpPr/>
            <p:nvPr/>
          </p:nvSpPr>
          <p:spPr>
            <a:xfrm>
              <a:off x="6421757" y="487790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1F27DC8-B28F-A63E-B883-B4D0621818B1}"/>
                </a:ext>
              </a:extLst>
            </p:cNvPr>
            <p:cNvSpPr/>
            <p:nvPr/>
          </p:nvSpPr>
          <p:spPr>
            <a:xfrm>
              <a:off x="5920187" y="5206076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F6A0D096-03DB-3A41-3488-8373F03F72F9}"/>
                </a:ext>
              </a:extLst>
            </p:cNvPr>
            <p:cNvSpPr/>
            <p:nvPr/>
          </p:nvSpPr>
          <p:spPr>
            <a:xfrm>
              <a:off x="5517002" y="564870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6BDD2BF-8010-7A18-6B5D-446590A85004}"/>
                </a:ext>
              </a:extLst>
            </p:cNvPr>
            <p:cNvSpPr/>
            <p:nvPr/>
          </p:nvSpPr>
          <p:spPr>
            <a:xfrm>
              <a:off x="5912470" y="555562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A2D4AE2-18D5-31BD-BE00-E9D8F72AB470}"/>
                </a:ext>
              </a:extLst>
            </p:cNvPr>
            <p:cNvSpPr/>
            <p:nvPr/>
          </p:nvSpPr>
          <p:spPr>
            <a:xfrm>
              <a:off x="6581873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B487006-B698-A4BE-6FE0-08F1C3812E9B}"/>
                </a:ext>
              </a:extLst>
            </p:cNvPr>
            <p:cNvSpPr/>
            <p:nvPr/>
          </p:nvSpPr>
          <p:spPr>
            <a:xfrm>
              <a:off x="6264354" y="5182927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85618B9C-FFE0-D243-BB4B-FB6D40E2461B}"/>
                </a:ext>
              </a:extLst>
            </p:cNvPr>
            <p:cNvSpPr/>
            <p:nvPr/>
          </p:nvSpPr>
          <p:spPr>
            <a:xfrm>
              <a:off x="6662896" y="5553699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41A732A-2FCF-7DCC-171E-91414D176A5E}"/>
                </a:ext>
              </a:extLst>
            </p:cNvPr>
            <p:cNvSpPr/>
            <p:nvPr/>
          </p:nvSpPr>
          <p:spPr>
            <a:xfrm>
              <a:off x="6274784" y="5474605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963F05B-AD7E-2907-C667-99A246B5AC3F}"/>
                </a:ext>
              </a:extLst>
            </p:cNvPr>
            <p:cNvSpPr/>
            <p:nvPr/>
          </p:nvSpPr>
          <p:spPr>
            <a:xfrm>
              <a:off x="5920187" y="5482322"/>
              <a:ext cx="46298" cy="46298"/>
            </a:xfrm>
            <a:prstGeom prst="ellips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CE1C9-5EC8-EE60-796A-ADB7D039E572}"/>
                  </a:ext>
                </a:extLst>
              </p:cNvPr>
              <p:cNvSpPr txBox="1"/>
              <p:nvPr/>
            </p:nvSpPr>
            <p:spPr>
              <a:xfrm>
                <a:off x="4307377" y="1963270"/>
                <a:ext cx="1552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6CE1C9-5EC8-EE60-796A-ADB7D039E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7377" y="1963270"/>
                <a:ext cx="1552861" cy="276999"/>
              </a:xfrm>
              <a:prstGeom prst="rect">
                <a:avLst/>
              </a:prstGeom>
              <a:blipFill>
                <a:blip r:embed="rId4"/>
                <a:stretch>
                  <a:fillRect l="-813" r="-2439" b="-869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44FB2-2A66-0F6F-4E46-59E946233975}"/>
                  </a:ext>
                </a:extLst>
              </p:cNvPr>
              <p:cNvSpPr txBox="1"/>
              <p:nvPr/>
            </p:nvSpPr>
            <p:spPr>
              <a:xfrm>
                <a:off x="4929187" y="3260873"/>
                <a:ext cx="15528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=+1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D44FB2-2A66-0F6F-4E46-59E946233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187" y="3260873"/>
                <a:ext cx="1552861" cy="276999"/>
              </a:xfrm>
              <a:prstGeom prst="rect">
                <a:avLst/>
              </a:prstGeom>
              <a:blipFill>
                <a:blip r:embed="rId5"/>
                <a:stretch>
                  <a:fillRect l="-813" r="-2439" b="-8696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18E305-5A5E-98D5-D291-8F33F3A3C12E}"/>
                  </a:ext>
                </a:extLst>
              </p:cNvPr>
              <p:cNvSpPr txBox="1"/>
              <p:nvPr/>
            </p:nvSpPr>
            <p:spPr>
              <a:xfrm>
                <a:off x="4518371" y="2693729"/>
                <a:ext cx="13797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18E305-5A5E-98D5-D291-8F33F3A3C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71" y="2693729"/>
                <a:ext cx="1379737" cy="276999"/>
              </a:xfrm>
              <a:prstGeom prst="rect">
                <a:avLst/>
              </a:prstGeom>
              <a:blipFill>
                <a:blip r:embed="rId6"/>
                <a:stretch>
                  <a:fillRect l="-909" r="-2727" b="-909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5CD9BA-E2C2-C6BF-BD6D-CDAA27B61B72}"/>
                  </a:ext>
                </a:extLst>
              </p:cNvPr>
              <p:cNvSpPr txBox="1"/>
              <p:nvPr/>
            </p:nvSpPr>
            <p:spPr>
              <a:xfrm>
                <a:off x="2441912" y="3953370"/>
                <a:ext cx="2455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s-ES_tradnl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F5CD9BA-E2C2-C6BF-BD6D-CDAA27B61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912" y="3953370"/>
                <a:ext cx="245580" cy="276999"/>
              </a:xfrm>
              <a:prstGeom prst="rect">
                <a:avLst/>
              </a:prstGeom>
              <a:blipFill>
                <a:blip r:embed="rId7"/>
                <a:stretch>
                  <a:fillRect l="-10000" r="-5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3F8237-DD40-D657-67AA-56FC77E28A25}"/>
              </a:ext>
            </a:extLst>
          </p:cNvPr>
          <p:cNvCxnSpPr>
            <a:cxnSpLocks/>
          </p:cNvCxnSpPr>
          <p:nvPr/>
        </p:nvCxnSpPr>
        <p:spPr>
          <a:xfrm flipH="1" flipV="1">
            <a:off x="2504640" y="3702066"/>
            <a:ext cx="463147" cy="4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5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Máquinas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Vectorial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 dirty="0" err="1"/>
              <a:t>r.rosado@tec.mx</a:t>
            </a:r>
            <a:endParaRPr lang="es-E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5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Support Vector Machines (SVM)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09CA3-E766-4E39-E701-4A9954316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769007"/>
            <a:ext cx="10943607" cy="4110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_tradnl" sz="1600" dirty="0"/>
              <a:t>Dado que la máquina de soporte vectorial trabaja con </a:t>
            </a:r>
            <a:r>
              <a:rPr lang="es-ES_tradnl" sz="1600" dirty="0" err="1"/>
              <a:t>kernels</a:t>
            </a:r>
            <a:r>
              <a:rPr lang="es-ES_tradnl" sz="1600" dirty="0"/>
              <a:t> (funciones de núcleo) se desempeña bien ajustando problemas no lineales.</a:t>
            </a: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055CF7E-BE16-E171-E5A8-4F74F38508BB}"/>
              </a:ext>
            </a:extLst>
          </p:cNvPr>
          <p:cNvCxnSpPr>
            <a:cxnSpLocks/>
          </p:cNvCxnSpPr>
          <p:nvPr/>
        </p:nvCxnSpPr>
        <p:spPr>
          <a:xfrm>
            <a:off x="6254361" y="3463926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2F7217F-C142-872E-7D3E-B3A00B86B9C1}"/>
              </a:ext>
            </a:extLst>
          </p:cNvPr>
          <p:cNvCxnSpPr>
            <a:cxnSpLocks/>
          </p:cNvCxnSpPr>
          <p:nvPr/>
        </p:nvCxnSpPr>
        <p:spPr>
          <a:xfrm flipH="1">
            <a:off x="4959096" y="5805488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itle 4">
            <a:extLst>
              <a:ext uri="{FF2B5EF4-FFF2-40B4-BE49-F238E27FC236}">
                <a16:creationId xmlns:a16="http://schemas.microsoft.com/office/drawing/2014/main" id="{10519C8B-875F-2430-9994-EF3D55D1D2CA}"/>
              </a:ext>
            </a:extLst>
          </p:cNvPr>
          <p:cNvSpPr txBox="1">
            <a:spLocks/>
          </p:cNvSpPr>
          <p:nvPr/>
        </p:nvSpPr>
        <p:spPr>
          <a:xfrm>
            <a:off x="4586107" y="3269771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z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BD43C60-1D77-33D3-7F32-95D207957D9B}"/>
              </a:ext>
            </a:extLst>
          </p:cNvPr>
          <p:cNvSpPr/>
          <p:nvPr/>
        </p:nvSpPr>
        <p:spPr>
          <a:xfrm>
            <a:off x="6442450" y="476091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A5E29034-A86D-D6EA-A9D7-1F9EDEE2295C}"/>
              </a:ext>
            </a:extLst>
          </p:cNvPr>
          <p:cNvSpPr/>
          <p:nvPr/>
        </p:nvSpPr>
        <p:spPr>
          <a:xfrm>
            <a:off x="6672263" y="448432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86DED4E-C7CA-3042-07C0-C156E8182B8C}"/>
              </a:ext>
            </a:extLst>
          </p:cNvPr>
          <p:cNvSpPr/>
          <p:nvPr/>
        </p:nvSpPr>
        <p:spPr>
          <a:xfrm>
            <a:off x="6900084" y="463001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7831A9D-EED6-4127-843B-E82B7DFC5A81}"/>
              </a:ext>
            </a:extLst>
          </p:cNvPr>
          <p:cNvSpPr/>
          <p:nvPr/>
        </p:nvSpPr>
        <p:spPr>
          <a:xfrm>
            <a:off x="7079482" y="411999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156638A-54E0-7082-0353-9F885C451F00}"/>
              </a:ext>
            </a:extLst>
          </p:cNvPr>
          <p:cNvSpPr/>
          <p:nvPr/>
        </p:nvSpPr>
        <p:spPr>
          <a:xfrm>
            <a:off x="5737764" y="443083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895544AD-D34D-6633-4FB0-89BE158CC1BF}"/>
              </a:ext>
            </a:extLst>
          </p:cNvPr>
          <p:cNvSpPr/>
          <p:nvPr/>
        </p:nvSpPr>
        <p:spPr>
          <a:xfrm>
            <a:off x="6021666" y="459740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170AA646-F7F8-7E14-7A3D-8B0C4C26FB58}"/>
              </a:ext>
            </a:extLst>
          </p:cNvPr>
          <p:cNvSpPr/>
          <p:nvPr/>
        </p:nvSpPr>
        <p:spPr>
          <a:xfrm>
            <a:off x="6837579" y="467829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208F7130-4C79-D850-8C16-FBC682F5937C}"/>
              </a:ext>
            </a:extLst>
          </p:cNvPr>
          <p:cNvSpPr/>
          <p:nvPr/>
        </p:nvSpPr>
        <p:spPr>
          <a:xfrm>
            <a:off x="5531012" y="476091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1664376F-4E49-12FA-0FD0-859A4D08BA17}"/>
              </a:ext>
            </a:extLst>
          </p:cNvPr>
          <p:cNvSpPr/>
          <p:nvPr/>
        </p:nvSpPr>
        <p:spPr>
          <a:xfrm>
            <a:off x="6906283" y="452894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652470D6-2716-215E-D2E8-F0D9280E82A8}"/>
              </a:ext>
            </a:extLst>
          </p:cNvPr>
          <p:cNvSpPr/>
          <p:nvPr/>
        </p:nvSpPr>
        <p:spPr>
          <a:xfrm>
            <a:off x="6021666" y="476091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3B1DAC3-C0A9-E284-314F-B0EE0CFB6163}"/>
              </a:ext>
            </a:extLst>
          </p:cNvPr>
          <p:cNvSpPr/>
          <p:nvPr/>
        </p:nvSpPr>
        <p:spPr>
          <a:xfrm>
            <a:off x="6231516" y="478582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19481A45-1C4C-CD66-6CDC-989247029E53}"/>
              </a:ext>
            </a:extLst>
          </p:cNvPr>
          <p:cNvSpPr/>
          <p:nvPr/>
        </p:nvSpPr>
        <p:spPr>
          <a:xfrm>
            <a:off x="5672497" y="4446848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30696B95-5D25-E120-193F-6C8916A6E98C}"/>
              </a:ext>
            </a:extLst>
          </p:cNvPr>
          <p:cNvSpPr/>
          <p:nvPr/>
        </p:nvSpPr>
        <p:spPr>
          <a:xfrm>
            <a:off x="5273561" y="459647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087014B0-45C8-35D9-D2C8-B24323EEC6C3}"/>
              </a:ext>
            </a:extLst>
          </p:cNvPr>
          <p:cNvSpPr/>
          <p:nvPr/>
        </p:nvSpPr>
        <p:spPr>
          <a:xfrm>
            <a:off x="5716866" y="429260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5A59DD41-7732-264B-6664-24A680A75D0F}"/>
              </a:ext>
            </a:extLst>
          </p:cNvPr>
          <p:cNvSpPr/>
          <p:nvPr/>
        </p:nvSpPr>
        <p:spPr>
          <a:xfrm>
            <a:off x="5869266" y="444500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44E91CB-4C1C-2D1B-80E5-050ABF68E87F}"/>
              </a:ext>
            </a:extLst>
          </p:cNvPr>
          <p:cNvSpPr/>
          <p:nvPr/>
        </p:nvSpPr>
        <p:spPr>
          <a:xfrm>
            <a:off x="7076250" y="437740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81B4F88-0C53-ADEA-8C1A-0A31A4CC9821}"/>
              </a:ext>
            </a:extLst>
          </p:cNvPr>
          <p:cNvSpPr/>
          <p:nvPr/>
        </p:nvSpPr>
        <p:spPr>
          <a:xfrm>
            <a:off x="6564626" y="450139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EA804862-72B6-1733-879C-E60FB02A8641}"/>
              </a:ext>
            </a:extLst>
          </p:cNvPr>
          <p:cNvSpPr/>
          <p:nvPr/>
        </p:nvSpPr>
        <p:spPr>
          <a:xfrm>
            <a:off x="6847368" y="435002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327E078E-F06D-A5FC-644B-75669731A49B}"/>
              </a:ext>
            </a:extLst>
          </p:cNvPr>
          <p:cNvSpPr/>
          <p:nvPr/>
        </p:nvSpPr>
        <p:spPr>
          <a:xfrm>
            <a:off x="6430783" y="424630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F62509DE-FBE1-FB68-6148-E1CB03F58770}"/>
              </a:ext>
            </a:extLst>
          </p:cNvPr>
          <p:cNvSpPr/>
          <p:nvPr/>
        </p:nvSpPr>
        <p:spPr>
          <a:xfrm>
            <a:off x="6733915" y="418195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AEF797FC-7262-2D1E-175D-8E3BEA039AB9}"/>
              </a:ext>
            </a:extLst>
          </p:cNvPr>
          <p:cNvSpPr/>
          <p:nvPr/>
        </p:nvSpPr>
        <p:spPr>
          <a:xfrm>
            <a:off x="6625965" y="476091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DE7E44CA-2A2E-C6A8-B5D2-9EE769080D1D}"/>
              </a:ext>
            </a:extLst>
          </p:cNvPr>
          <p:cNvSpPr/>
          <p:nvPr/>
        </p:nvSpPr>
        <p:spPr>
          <a:xfrm>
            <a:off x="5976757" y="4237058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3A37719E-92D3-E4A2-21D5-348B2D1B0E64}"/>
              </a:ext>
            </a:extLst>
          </p:cNvPr>
          <p:cNvSpPr/>
          <p:nvPr/>
        </p:nvSpPr>
        <p:spPr>
          <a:xfrm>
            <a:off x="6304141" y="447544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A34A7A48-FD98-44D9-C238-4092220D6712}"/>
              </a:ext>
            </a:extLst>
          </p:cNvPr>
          <p:cNvSpPr/>
          <p:nvPr/>
        </p:nvSpPr>
        <p:spPr>
          <a:xfrm>
            <a:off x="5428889" y="41848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A9F9571B-1CA3-0FF9-3BE1-2D4681810FD8}"/>
              </a:ext>
            </a:extLst>
          </p:cNvPr>
          <p:cNvSpPr/>
          <p:nvPr/>
        </p:nvSpPr>
        <p:spPr>
          <a:xfrm>
            <a:off x="6447214" y="462836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AD26C93B-B6AC-EDC9-D6B9-C22E7895C31C}"/>
              </a:ext>
            </a:extLst>
          </p:cNvPr>
          <p:cNvSpPr/>
          <p:nvPr/>
        </p:nvSpPr>
        <p:spPr>
          <a:xfrm>
            <a:off x="5438624" y="442797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074705DC-3C33-13BD-7E09-11E0F6551988}"/>
              </a:ext>
            </a:extLst>
          </p:cNvPr>
          <p:cNvSpPr/>
          <p:nvPr/>
        </p:nvSpPr>
        <p:spPr>
          <a:xfrm>
            <a:off x="6127084" y="43447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B472BD9-2635-1536-9D69-78054E7CA6FC}"/>
              </a:ext>
            </a:extLst>
          </p:cNvPr>
          <p:cNvSpPr/>
          <p:nvPr/>
        </p:nvSpPr>
        <p:spPr>
          <a:xfrm>
            <a:off x="6003099" y="447628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0CC6F0D-CBC1-EF8F-EB61-20461C19DBC1}"/>
              </a:ext>
            </a:extLst>
          </p:cNvPr>
          <p:cNvSpPr/>
          <p:nvPr/>
        </p:nvSpPr>
        <p:spPr>
          <a:xfrm>
            <a:off x="5784688" y="470721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1E06BACF-2882-5C4B-640C-AD8B6CB196D9}"/>
              </a:ext>
            </a:extLst>
          </p:cNvPr>
          <p:cNvSpPr/>
          <p:nvPr/>
        </p:nvSpPr>
        <p:spPr>
          <a:xfrm>
            <a:off x="5207892" y="440055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9C5598AC-60BC-4E3A-BE81-11184132218B}"/>
              </a:ext>
            </a:extLst>
          </p:cNvPr>
          <p:cNvSpPr/>
          <p:nvPr/>
        </p:nvSpPr>
        <p:spPr>
          <a:xfrm>
            <a:off x="6155499" y="462868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378599AE-5AA4-A69B-D332-91AAD2D16C7B}"/>
              </a:ext>
            </a:extLst>
          </p:cNvPr>
          <p:cNvSpPr/>
          <p:nvPr/>
        </p:nvSpPr>
        <p:spPr>
          <a:xfrm>
            <a:off x="5238899" y="414974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644C0933-59B4-F1E6-30FA-BEFACE386CBC}"/>
              </a:ext>
            </a:extLst>
          </p:cNvPr>
          <p:cNvSpPr/>
          <p:nvPr/>
        </p:nvSpPr>
        <p:spPr>
          <a:xfrm>
            <a:off x="5607631" y="457650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076634A0-B731-7DAE-8040-7886BE7FB2A9}"/>
              </a:ext>
            </a:extLst>
          </p:cNvPr>
          <p:cNvSpPr/>
          <p:nvPr/>
        </p:nvSpPr>
        <p:spPr>
          <a:xfrm>
            <a:off x="6491324" y="538162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F909CF06-FD23-69C1-6A83-4A2E688AB660}"/>
              </a:ext>
            </a:extLst>
          </p:cNvPr>
          <p:cNvSpPr/>
          <p:nvPr/>
        </p:nvSpPr>
        <p:spPr>
          <a:xfrm>
            <a:off x="6142155" y="5231073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73017CDF-D903-C740-2041-37164F2DEF7D}"/>
              </a:ext>
            </a:extLst>
          </p:cNvPr>
          <p:cNvSpPr/>
          <p:nvPr/>
        </p:nvSpPr>
        <p:spPr>
          <a:xfrm>
            <a:off x="6296941" y="5106056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DC28A8D2-2665-AD20-6C2B-28FC7909A23A}"/>
              </a:ext>
            </a:extLst>
          </p:cNvPr>
          <p:cNvSpPr/>
          <p:nvPr/>
        </p:nvSpPr>
        <p:spPr>
          <a:xfrm>
            <a:off x="6338924" y="522922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76C388EA-A183-25C2-2FBC-13E7C28D4CB5}"/>
              </a:ext>
            </a:extLst>
          </p:cNvPr>
          <p:cNvSpPr/>
          <p:nvPr/>
        </p:nvSpPr>
        <p:spPr>
          <a:xfrm>
            <a:off x="6594369" y="513362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D5449273-7089-26F7-EDB3-4711EF78D589}"/>
              </a:ext>
            </a:extLst>
          </p:cNvPr>
          <p:cNvSpPr/>
          <p:nvPr/>
        </p:nvSpPr>
        <p:spPr>
          <a:xfrm>
            <a:off x="6451242" y="5026486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D99D773B-DB8C-4B3C-9D30-2CE2D564A6A3}"/>
              </a:ext>
            </a:extLst>
          </p:cNvPr>
          <p:cNvSpPr/>
          <p:nvPr/>
        </p:nvSpPr>
        <p:spPr>
          <a:xfrm>
            <a:off x="6027398" y="507536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637131D4-2093-5C7C-5D37-609E4373B63C}"/>
              </a:ext>
            </a:extLst>
          </p:cNvPr>
          <p:cNvSpPr/>
          <p:nvPr/>
        </p:nvSpPr>
        <p:spPr>
          <a:xfrm>
            <a:off x="6238123" y="561673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AE8DA400-FDE7-7529-B2CB-718C88105B0E}"/>
              </a:ext>
            </a:extLst>
          </p:cNvPr>
          <p:cNvSpPr/>
          <p:nvPr/>
        </p:nvSpPr>
        <p:spPr>
          <a:xfrm>
            <a:off x="6035508" y="551086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0625546-A93B-E6BC-CEF6-A160A5041547}"/>
              </a:ext>
            </a:extLst>
          </p:cNvPr>
          <p:cNvSpPr/>
          <p:nvPr/>
        </p:nvSpPr>
        <p:spPr>
          <a:xfrm>
            <a:off x="6079877" y="535661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E5E2628B-34C6-0D8D-7934-26CD7A32D970}"/>
              </a:ext>
            </a:extLst>
          </p:cNvPr>
          <p:cNvSpPr/>
          <p:nvPr/>
        </p:nvSpPr>
        <p:spPr>
          <a:xfrm>
            <a:off x="6232277" y="550901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45FAB5E2-AEF2-789A-4CD9-EF658E70411C}"/>
              </a:ext>
            </a:extLst>
          </p:cNvPr>
          <p:cNvSpPr/>
          <p:nvPr/>
        </p:nvSpPr>
        <p:spPr>
          <a:xfrm>
            <a:off x="5894225" y="5305060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50FDE74-0738-FE2B-0D66-7CED9263BD8A}"/>
              </a:ext>
            </a:extLst>
          </p:cNvPr>
          <p:cNvSpPr/>
          <p:nvPr/>
        </p:nvSpPr>
        <p:spPr>
          <a:xfrm>
            <a:off x="6203123" y="530992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53D74AD0-7ED1-6770-B41E-519DF234E88C}"/>
              </a:ext>
            </a:extLst>
          </p:cNvPr>
          <p:cNvSpPr/>
          <p:nvPr/>
        </p:nvSpPr>
        <p:spPr>
          <a:xfrm>
            <a:off x="5799981" y="508784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9DE9E85C-8DC8-0768-1AC8-8E5422AB7B32}"/>
              </a:ext>
            </a:extLst>
          </p:cNvPr>
          <p:cNvSpPr/>
          <p:nvPr/>
        </p:nvSpPr>
        <p:spPr>
          <a:xfrm>
            <a:off x="5960919" y="539209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E37C74F-9663-BF65-1A7D-3146F2949CC7}"/>
              </a:ext>
            </a:extLst>
          </p:cNvPr>
          <p:cNvSpPr/>
          <p:nvPr/>
        </p:nvSpPr>
        <p:spPr>
          <a:xfrm>
            <a:off x="6384677" y="5475940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1EF578F-7F60-9C31-B7A5-A7C63A6FF003}"/>
              </a:ext>
            </a:extLst>
          </p:cNvPr>
          <p:cNvSpPr/>
          <p:nvPr/>
        </p:nvSpPr>
        <p:spPr>
          <a:xfrm>
            <a:off x="6294474" y="537527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75A0D6B-C447-5855-4734-21326D932B95}"/>
              </a:ext>
            </a:extLst>
          </p:cNvPr>
          <p:cNvSpPr/>
          <p:nvPr/>
        </p:nvSpPr>
        <p:spPr>
          <a:xfrm>
            <a:off x="5808519" y="523969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833335F6-2ED7-E089-A1BC-3F944F19E688}"/>
              </a:ext>
            </a:extLst>
          </p:cNvPr>
          <p:cNvSpPr/>
          <p:nvPr/>
        </p:nvSpPr>
        <p:spPr>
          <a:xfrm>
            <a:off x="5953546" y="5206076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2BB167B-A615-7857-A3C9-1EB30FC2C22D}"/>
              </a:ext>
            </a:extLst>
          </p:cNvPr>
          <p:cNvSpPr/>
          <p:nvPr/>
        </p:nvSpPr>
        <p:spPr>
          <a:xfrm>
            <a:off x="6552292" y="527500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C04E4B7C-390F-7564-19C9-4CABC5274C76}"/>
              </a:ext>
            </a:extLst>
          </p:cNvPr>
          <p:cNvSpPr/>
          <p:nvPr/>
        </p:nvSpPr>
        <p:spPr>
          <a:xfrm>
            <a:off x="6470053" y="513573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itle 4">
                <a:extLst>
                  <a:ext uri="{FF2B5EF4-FFF2-40B4-BE49-F238E27FC236}">
                    <a16:creationId xmlns:a16="http://schemas.microsoft.com/office/drawing/2014/main" id="{1AB62A35-DED4-8A86-6354-5B0CA24F94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2013" y="3098450"/>
                <a:ext cx="129809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Dimensión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77" name="Title 4">
                <a:extLst>
                  <a:ext uri="{FF2B5EF4-FFF2-40B4-BE49-F238E27FC236}">
                    <a16:creationId xmlns:a16="http://schemas.microsoft.com/office/drawing/2014/main" id="{1AB62A35-DED4-8A86-6354-5B0CA24F9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013" y="3098450"/>
                <a:ext cx="1298095" cy="259113"/>
              </a:xfrm>
              <a:prstGeom prst="rect">
                <a:avLst/>
              </a:prstGeom>
              <a:blipFill>
                <a:blip r:embed="rId2"/>
                <a:stretch>
                  <a:fillRect t="-9091" b="-22727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FD432DD-66B9-DA47-444F-A1475EB5BD7F}"/>
              </a:ext>
            </a:extLst>
          </p:cNvPr>
          <p:cNvCxnSpPr>
            <a:cxnSpLocks/>
          </p:cNvCxnSpPr>
          <p:nvPr/>
        </p:nvCxnSpPr>
        <p:spPr>
          <a:xfrm>
            <a:off x="4964545" y="4928898"/>
            <a:ext cx="2503055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B786FF4-56CC-3A4A-96E5-0A45B4AD9DBD}"/>
              </a:ext>
            </a:extLst>
          </p:cNvPr>
          <p:cNvCxnSpPr>
            <a:cxnSpLocks/>
          </p:cNvCxnSpPr>
          <p:nvPr/>
        </p:nvCxnSpPr>
        <p:spPr>
          <a:xfrm>
            <a:off x="4955309" y="4836535"/>
            <a:ext cx="2521527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670786B2-A177-DF23-A8FA-02A3DC2C7B00}"/>
              </a:ext>
            </a:extLst>
          </p:cNvPr>
          <p:cNvCxnSpPr>
            <a:cxnSpLocks/>
          </p:cNvCxnSpPr>
          <p:nvPr/>
        </p:nvCxnSpPr>
        <p:spPr>
          <a:xfrm>
            <a:off x="4955309" y="5021262"/>
            <a:ext cx="2521527" cy="0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8045A50E-3AEB-8B95-252A-66E7BEDD1BF7}"/>
              </a:ext>
            </a:extLst>
          </p:cNvPr>
          <p:cNvCxnSpPr>
            <a:cxnSpLocks/>
          </p:cNvCxnSpPr>
          <p:nvPr/>
        </p:nvCxnSpPr>
        <p:spPr>
          <a:xfrm>
            <a:off x="8863019" y="3463926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B3F9E014-271D-BEF8-B473-5F712BE38E1E}"/>
              </a:ext>
            </a:extLst>
          </p:cNvPr>
          <p:cNvCxnSpPr>
            <a:cxnSpLocks/>
          </p:cNvCxnSpPr>
          <p:nvPr/>
        </p:nvCxnSpPr>
        <p:spPr>
          <a:xfrm flipH="1">
            <a:off x="8858265" y="5805488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itle 4">
            <a:extLst>
              <a:ext uri="{FF2B5EF4-FFF2-40B4-BE49-F238E27FC236}">
                <a16:creationId xmlns:a16="http://schemas.microsoft.com/office/drawing/2014/main" id="{EEB22A8C-773A-A2C6-7D7B-C194C67D5D6B}"/>
              </a:ext>
            </a:extLst>
          </p:cNvPr>
          <p:cNvSpPr txBox="1">
            <a:spLocks/>
          </p:cNvSpPr>
          <p:nvPr/>
        </p:nvSpPr>
        <p:spPr>
          <a:xfrm>
            <a:off x="8485276" y="3269771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y</a:t>
            </a:r>
          </a:p>
        </p:txBody>
      </p:sp>
      <p:sp>
        <p:nvSpPr>
          <p:cNvPr id="188" name="Title 4">
            <a:extLst>
              <a:ext uri="{FF2B5EF4-FFF2-40B4-BE49-F238E27FC236}">
                <a16:creationId xmlns:a16="http://schemas.microsoft.com/office/drawing/2014/main" id="{3BC3196D-7916-EF0C-7D65-F045D625105E}"/>
              </a:ext>
            </a:extLst>
          </p:cNvPr>
          <p:cNvSpPr txBox="1">
            <a:spLocks/>
          </p:cNvSpPr>
          <p:nvPr/>
        </p:nvSpPr>
        <p:spPr>
          <a:xfrm>
            <a:off x="11230069" y="5724056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x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846421BF-2B13-09E5-8C99-1678C9286E17}"/>
              </a:ext>
            </a:extLst>
          </p:cNvPr>
          <p:cNvSpPr/>
          <p:nvPr/>
        </p:nvSpPr>
        <p:spPr>
          <a:xfrm>
            <a:off x="10167269" y="555078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66D9D68A-BF28-3EA7-568D-A2CF18BEDCBA}"/>
              </a:ext>
            </a:extLst>
          </p:cNvPr>
          <p:cNvSpPr/>
          <p:nvPr/>
        </p:nvSpPr>
        <p:spPr>
          <a:xfrm>
            <a:off x="11068216" y="410130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9721F4F-E64F-EE7A-3B8B-A182213F5DA7}"/>
              </a:ext>
            </a:extLst>
          </p:cNvPr>
          <p:cNvSpPr/>
          <p:nvPr/>
        </p:nvSpPr>
        <p:spPr>
          <a:xfrm>
            <a:off x="10792352" y="373632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F400EF45-B84C-63E1-BBA0-C32679685127}"/>
              </a:ext>
            </a:extLst>
          </p:cNvPr>
          <p:cNvSpPr/>
          <p:nvPr/>
        </p:nvSpPr>
        <p:spPr>
          <a:xfrm>
            <a:off x="10568034" y="408549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EE46D84B-4F79-7962-37F3-6112931870CC}"/>
              </a:ext>
            </a:extLst>
          </p:cNvPr>
          <p:cNvSpPr/>
          <p:nvPr/>
        </p:nvSpPr>
        <p:spPr>
          <a:xfrm>
            <a:off x="9402294" y="376858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BAC37672-A398-BE02-66B2-79E94C5DFCF5}"/>
              </a:ext>
            </a:extLst>
          </p:cNvPr>
          <p:cNvSpPr/>
          <p:nvPr/>
        </p:nvSpPr>
        <p:spPr>
          <a:xfrm>
            <a:off x="9508396" y="54877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89C2FCC5-C8BE-49F8-A40E-32E8DEDC5626}"/>
              </a:ext>
            </a:extLst>
          </p:cNvPr>
          <p:cNvSpPr/>
          <p:nvPr/>
        </p:nvSpPr>
        <p:spPr>
          <a:xfrm>
            <a:off x="10552047" y="533717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3FDF78B9-2877-813B-212C-35FC5B3525CB}"/>
              </a:ext>
            </a:extLst>
          </p:cNvPr>
          <p:cNvSpPr/>
          <p:nvPr/>
        </p:nvSpPr>
        <p:spPr>
          <a:xfrm>
            <a:off x="9330114" y="424630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EB92E2E4-08E2-2D38-5C5F-6872C4A675DA}"/>
              </a:ext>
            </a:extLst>
          </p:cNvPr>
          <p:cNvSpPr/>
          <p:nvPr/>
        </p:nvSpPr>
        <p:spPr>
          <a:xfrm>
            <a:off x="10920950" y="522922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FA141AD-9953-7737-7227-73D22790576A}"/>
              </a:ext>
            </a:extLst>
          </p:cNvPr>
          <p:cNvSpPr/>
          <p:nvPr/>
        </p:nvSpPr>
        <p:spPr>
          <a:xfrm>
            <a:off x="9508396" y="565124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10B1DD36-AD84-EED4-B33E-2DD9723DB7E8}"/>
              </a:ext>
            </a:extLst>
          </p:cNvPr>
          <p:cNvSpPr/>
          <p:nvPr/>
        </p:nvSpPr>
        <p:spPr>
          <a:xfrm>
            <a:off x="10123784" y="389212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CA7D721C-6BC8-CF90-A13E-438921935F42}"/>
              </a:ext>
            </a:extLst>
          </p:cNvPr>
          <p:cNvSpPr/>
          <p:nvPr/>
        </p:nvSpPr>
        <p:spPr>
          <a:xfrm>
            <a:off x="9159227" y="533717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A047221-86F4-A795-85D4-CE7ED134B1D2}"/>
              </a:ext>
            </a:extLst>
          </p:cNvPr>
          <p:cNvSpPr/>
          <p:nvPr/>
        </p:nvSpPr>
        <p:spPr>
          <a:xfrm>
            <a:off x="9172730" y="459647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506A9463-E88C-144A-71A5-C80EC9912242}"/>
              </a:ext>
            </a:extLst>
          </p:cNvPr>
          <p:cNvSpPr/>
          <p:nvPr/>
        </p:nvSpPr>
        <p:spPr>
          <a:xfrm>
            <a:off x="9203596" y="51829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1153A36D-5ED5-C06F-E3A0-8E95A27F1F26}"/>
              </a:ext>
            </a:extLst>
          </p:cNvPr>
          <p:cNvSpPr/>
          <p:nvPr/>
        </p:nvSpPr>
        <p:spPr>
          <a:xfrm>
            <a:off x="9355996" y="53353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E971FBD2-293B-D317-230A-4642203FE0FD}"/>
              </a:ext>
            </a:extLst>
          </p:cNvPr>
          <p:cNvSpPr/>
          <p:nvPr/>
        </p:nvSpPr>
        <p:spPr>
          <a:xfrm>
            <a:off x="11192805" y="449348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D7D2F638-1E8D-B82C-BCF7-E54A4D7860AD}"/>
              </a:ext>
            </a:extLst>
          </p:cNvPr>
          <p:cNvSpPr/>
          <p:nvPr/>
        </p:nvSpPr>
        <p:spPr>
          <a:xfrm>
            <a:off x="10743291" y="490511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AB90CFF9-7BCB-8864-7F4D-6798E19A6763}"/>
              </a:ext>
            </a:extLst>
          </p:cNvPr>
          <p:cNvSpPr/>
          <p:nvPr/>
        </p:nvSpPr>
        <p:spPr>
          <a:xfrm>
            <a:off x="10746537" y="435002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3858571-C400-69AF-DDD3-C83ECF7639B9}"/>
              </a:ext>
            </a:extLst>
          </p:cNvPr>
          <p:cNvSpPr/>
          <p:nvPr/>
        </p:nvSpPr>
        <p:spPr>
          <a:xfrm>
            <a:off x="10463308" y="514408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0BBFC148-3A96-2F66-0D85-CE524DFD2E93}"/>
              </a:ext>
            </a:extLst>
          </p:cNvPr>
          <p:cNvSpPr/>
          <p:nvPr/>
        </p:nvSpPr>
        <p:spPr>
          <a:xfrm>
            <a:off x="10766440" y="507974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372FF775-3181-75E4-83F9-BAAF13E752F0}"/>
              </a:ext>
            </a:extLst>
          </p:cNvPr>
          <p:cNvSpPr/>
          <p:nvPr/>
        </p:nvSpPr>
        <p:spPr>
          <a:xfrm>
            <a:off x="10797337" y="459369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02F0FC94-5277-A150-2946-D24EFAC4E59D}"/>
              </a:ext>
            </a:extLst>
          </p:cNvPr>
          <p:cNvSpPr/>
          <p:nvPr/>
        </p:nvSpPr>
        <p:spPr>
          <a:xfrm>
            <a:off x="10009282" y="51348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8A6FFEAC-769C-767E-2E9D-E9E72F593BF3}"/>
              </a:ext>
            </a:extLst>
          </p:cNvPr>
          <p:cNvSpPr/>
          <p:nvPr/>
        </p:nvSpPr>
        <p:spPr>
          <a:xfrm>
            <a:off x="9790871" y="53657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E1D7AEC8-5EE6-ACDC-B0A1-14E4BBDCBE98}"/>
              </a:ext>
            </a:extLst>
          </p:cNvPr>
          <p:cNvSpPr/>
          <p:nvPr/>
        </p:nvSpPr>
        <p:spPr>
          <a:xfrm>
            <a:off x="9461414" y="508265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3" name="Oval 212">
            <a:extLst>
              <a:ext uri="{FF2B5EF4-FFF2-40B4-BE49-F238E27FC236}">
                <a16:creationId xmlns:a16="http://schemas.microsoft.com/office/drawing/2014/main" id="{869195BB-D9F9-801D-4E27-92AFDA663890}"/>
              </a:ext>
            </a:extLst>
          </p:cNvPr>
          <p:cNvSpPr/>
          <p:nvPr/>
        </p:nvSpPr>
        <p:spPr>
          <a:xfrm>
            <a:off x="10161682" y="52872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4" name="Oval 213">
            <a:extLst>
              <a:ext uri="{FF2B5EF4-FFF2-40B4-BE49-F238E27FC236}">
                <a16:creationId xmlns:a16="http://schemas.microsoft.com/office/drawing/2014/main" id="{C878D7D8-DD1A-1DF3-F8CF-A4D5322FE3BB}"/>
              </a:ext>
            </a:extLst>
          </p:cNvPr>
          <p:cNvSpPr/>
          <p:nvPr/>
        </p:nvSpPr>
        <p:spPr>
          <a:xfrm>
            <a:off x="9943271" y="55181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5" name="Oval 214">
            <a:extLst>
              <a:ext uri="{FF2B5EF4-FFF2-40B4-BE49-F238E27FC236}">
                <a16:creationId xmlns:a16="http://schemas.microsoft.com/office/drawing/2014/main" id="{83AED5CE-F62C-40AF-F523-30922D86EA40}"/>
              </a:ext>
            </a:extLst>
          </p:cNvPr>
          <p:cNvSpPr/>
          <p:nvPr/>
        </p:nvSpPr>
        <p:spPr>
          <a:xfrm>
            <a:off x="9613814" y="523505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6" name="Oval 215">
            <a:extLst>
              <a:ext uri="{FF2B5EF4-FFF2-40B4-BE49-F238E27FC236}">
                <a16:creationId xmlns:a16="http://schemas.microsoft.com/office/drawing/2014/main" id="{05B57D32-0550-FB86-4D19-7A51F86969D0}"/>
              </a:ext>
            </a:extLst>
          </p:cNvPr>
          <p:cNvSpPr/>
          <p:nvPr/>
        </p:nvSpPr>
        <p:spPr>
          <a:xfrm>
            <a:off x="9667629" y="38140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7" name="Oval 216">
            <a:extLst>
              <a:ext uri="{FF2B5EF4-FFF2-40B4-BE49-F238E27FC236}">
                <a16:creationId xmlns:a16="http://schemas.microsoft.com/office/drawing/2014/main" id="{FEA4487B-6C65-B985-0957-4A9C556FC877}"/>
              </a:ext>
            </a:extLst>
          </p:cNvPr>
          <p:cNvSpPr/>
          <p:nvPr/>
        </p:nvSpPr>
        <p:spPr>
          <a:xfrm>
            <a:off x="9449218" y="40449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866DEDB-9DF9-D537-68BC-05416CDFACB4}"/>
              </a:ext>
            </a:extLst>
          </p:cNvPr>
          <p:cNvSpPr/>
          <p:nvPr/>
        </p:nvSpPr>
        <p:spPr>
          <a:xfrm>
            <a:off x="9107061" y="440055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CE85FDB2-09D9-5445-0BFA-F2E68D44455D}"/>
              </a:ext>
            </a:extLst>
          </p:cNvPr>
          <p:cNvSpPr/>
          <p:nvPr/>
        </p:nvSpPr>
        <p:spPr>
          <a:xfrm>
            <a:off x="9820029" y="39664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77BE0BA2-249D-9B68-FC88-DE3FB2D7FEC3}"/>
              </a:ext>
            </a:extLst>
          </p:cNvPr>
          <p:cNvSpPr/>
          <p:nvPr/>
        </p:nvSpPr>
        <p:spPr>
          <a:xfrm>
            <a:off x="9138068" y="414974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A3EF43E1-5700-B1FA-8145-DE7C33815F1F}"/>
              </a:ext>
            </a:extLst>
          </p:cNvPr>
          <p:cNvSpPr/>
          <p:nvPr/>
        </p:nvSpPr>
        <p:spPr>
          <a:xfrm>
            <a:off x="9272161" y="391425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C3018F2F-B357-56AD-85E1-8D6BA32BD2E7}"/>
              </a:ext>
            </a:extLst>
          </p:cNvPr>
          <p:cNvSpPr/>
          <p:nvPr/>
        </p:nvSpPr>
        <p:spPr>
          <a:xfrm>
            <a:off x="10107546" y="462412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51059FF0-85A5-4E21-729E-157D82DE7977}"/>
              </a:ext>
            </a:extLst>
          </p:cNvPr>
          <p:cNvSpPr/>
          <p:nvPr/>
        </p:nvSpPr>
        <p:spPr>
          <a:xfrm>
            <a:off x="9758377" y="447357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9983D938-0A00-2940-0649-BD9D4F000037}"/>
              </a:ext>
            </a:extLst>
          </p:cNvPr>
          <p:cNvSpPr/>
          <p:nvPr/>
        </p:nvSpPr>
        <p:spPr>
          <a:xfrm>
            <a:off x="9809974" y="437740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E646AFF0-CAD1-A793-3993-ADEBB2A2C7EC}"/>
              </a:ext>
            </a:extLst>
          </p:cNvPr>
          <p:cNvSpPr/>
          <p:nvPr/>
        </p:nvSpPr>
        <p:spPr>
          <a:xfrm>
            <a:off x="9955146" y="447172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DECB73DB-EE15-6E25-E432-D07996CA0027}"/>
              </a:ext>
            </a:extLst>
          </p:cNvPr>
          <p:cNvSpPr/>
          <p:nvPr/>
        </p:nvSpPr>
        <p:spPr>
          <a:xfrm>
            <a:off x="10079197" y="435425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662A4FC-C1F1-52B7-6E20-28344DC5DBC6}"/>
              </a:ext>
            </a:extLst>
          </p:cNvPr>
          <p:cNvSpPr/>
          <p:nvPr/>
        </p:nvSpPr>
        <p:spPr>
          <a:xfrm>
            <a:off x="10046107" y="447927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DECCC394-C941-5388-24EB-41F5F90F6316}"/>
              </a:ext>
            </a:extLst>
          </p:cNvPr>
          <p:cNvSpPr/>
          <p:nvPr/>
        </p:nvSpPr>
        <p:spPr>
          <a:xfrm>
            <a:off x="10212964" y="437145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0F867BB7-843F-E693-474E-493CC1A60B57}"/>
              </a:ext>
            </a:extLst>
          </p:cNvPr>
          <p:cNvSpPr/>
          <p:nvPr/>
        </p:nvSpPr>
        <p:spPr>
          <a:xfrm>
            <a:off x="9967526" y="484571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326FC7F0-5E5D-A827-2C13-FEACCBAF43D9}"/>
              </a:ext>
            </a:extLst>
          </p:cNvPr>
          <p:cNvSpPr/>
          <p:nvPr/>
        </p:nvSpPr>
        <p:spPr>
          <a:xfrm>
            <a:off x="9922403" y="437740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9B0622D6-E736-1346-7D1F-03291E476382}"/>
              </a:ext>
            </a:extLst>
          </p:cNvPr>
          <p:cNvSpPr/>
          <p:nvPr/>
        </p:nvSpPr>
        <p:spPr>
          <a:xfrm>
            <a:off x="9767888" y="467800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56DF70A2-8F52-3282-4393-FBD5C6B6D9C9}"/>
              </a:ext>
            </a:extLst>
          </p:cNvPr>
          <p:cNvSpPr/>
          <p:nvPr/>
        </p:nvSpPr>
        <p:spPr>
          <a:xfrm>
            <a:off x="9713927" y="480510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21A54633-53B1-6F80-DB4E-63C9A2708A03}"/>
              </a:ext>
            </a:extLst>
          </p:cNvPr>
          <p:cNvSpPr/>
          <p:nvPr/>
        </p:nvSpPr>
        <p:spPr>
          <a:xfrm>
            <a:off x="10148802" y="4835546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9601A74D-129A-655F-3077-CE87CEB797CF}"/>
              </a:ext>
            </a:extLst>
          </p:cNvPr>
          <p:cNvSpPr/>
          <p:nvPr/>
        </p:nvSpPr>
        <p:spPr>
          <a:xfrm>
            <a:off x="9819345" y="455242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CDEFE55D-E4AF-24C2-863C-AE291941FDDE}"/>
              </a:ext>
            </a:extLst>
          </p:cNvPr>
          <p:cNvSpPr/>
          <p:nvPr/>
        </p:nvSpPr>
        <p:spPr>
          <a:xfrm>
            <a:off x="9971745" y="470482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5D662DF8-399F-3D50-3DD5-B0FCF5621984}"/>
              </a:ext>
            </a:extLst>
          </p:cNvPr>
          <p:cNvSpPr/>
          <p:nvPr/>
        </p:nvSpPr>
        <p:spPr>
          <a:xfrm>
            <a:off x="10215496" y="473776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41DF0CFC-E4E4-AB22-A75A-8C3F10AF2743}"/>
              </a:ext>
            </a:extLst>
          </p:cNvPr>
          <p:cNvSpPr/>
          <p:nvPr/>
        </p:nvSpPr>
        <p:spPr>
          <a:xfrm>
            <a:off x="9866327" y="477202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C86B00D2-CF11-ADBF-3887-AB1257BC22CA}"/>
              </a:ext>
            </a:extLst>
          </p:cNvPr>
          <p:cNvSpPr/>
          <p:nvPr/>
        </p:nvSpPr>
        <p:spPr>
          <a:xfrm>
            <a:off x="9910696" y="461777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E728F5B5-D68D-939B-AB1C-E928883EF6E9}"/>
              </a:ext>
            </a:extLst>
          </p:cNvPr>
          <p:cNvSpPr/>
          <p:nvPr/>
        </p:nvSpPr>
        <p:spPr>
          <a:xfrm>
            <a:off x="10063096" y="477017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5CEA4C34-83A2-4529-2E9F-B918A6DF533C}"/>
              </a:ext>
            </a:extLst>
          </p:cNvPr>
          <p:cNvSpPr/>
          <p:nvPr/>
        </p:nvSpPr>
        <p:spPr>
          <a:xfrm>
            <a:off x="10222612" y="460838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491A059D-9E51-A668-5C55-3B5C0C8BFFFB}"/>
              </a:ext>
            </a:extLst>
          </p:cNvPr>
          <p:cNvSpPr/>
          <p:nvPr/>
        </p:nvSpPr>
        <p:spPr>
          <a:xfrm>
            <a:off x="10168514" y="451750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0D466156-066D-A336-ADE4-9953806804A3}"/>
              </a:ext>
            </a:extLst>
          </p:cNvPr>
          <p:cNvSpPr/>
          <p:nvPr/>
        </p:nvSpPr>
        <p:spPr>
          <a:xfrm>
            <a:off x="10320914" y="466990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3" name="Title 4">
                <a:extLst>
                  <a:ext uri="{FF2B5EF4-FFF2-40B4-BE49-F238E27FC236}">
                    <a16:creationId xmlns:a16="http://schemas.microsoft.com/office/drawing/2014/main" id="{BC362717-569C-F058-73EE-8A47A28890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761182" y="3098450"/>
                <a:ext cx="129809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Dimensión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243" name="Title 4">
                <a:extLst>
                  <a:ext uri="{FF2B5EF4-FFF2-40B4-BE49-F238E27FC236}">
                    <a16:creationId xmlns:a16="http://schemas.microsoft.com/office/drawing/2014/main" id="{BC362717-569C-F058-73EE-8A47A2889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82" y="3098450"/>
                <a:ext cx="1298095" cy="259113"/>
              </a:xfrm>
              <a:prstGeom prst="rect">
                <a:avLst/>
              </a:prstGeom>
              <a:blipFill>
                <a:blip r:embed="rId3"/>
                <a:stretch>
                  <a:fillRect t="-9091" b="-22727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4" name="Oval 243">
            <a:extLst>
              <a:ext uri="{FF2B5EF4-FFF2-40B4-BE49-F238E27FC236}">
                <a16:creationId xmlns:a16="http://schemas.microsoft.com/office/drawing/2014/main" id="{829218AD-7698-D1BA-8FBE-C2DB3232894A}"/>
              </a:ext>
            </a:extLst>
          </p:cNvPr>
          <p:cNvSpPr>
            <a:spLocks noChangeAspect="1"/>
          </p:cNvSpPr>
          <p:nvPr/>
        </p:nvSpPr>
        <p:spPr>
          <a:xfrm>
            <a:off x="9677695" y="4263588"/>
            <a:ext cx="727839" cy="727839"/>
          </a:xfrm>
          <a:prstGeom prst="ellipse">
            <a:avLst/>
          </a:prstGeom>
          <a:noFill/>
          <a:ln w="952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CF534BD4-D009-1770-E0F4-81370D48BD49}"/>
              </a:ext>
            </a:extLst>
          </p:cNvPr>
          <p:cNvSpPr>
            <a:spLocks noChangeAspect="1"/>
          </p:cNvSpPr>
          <p:nvPr/>
        </p:nvSpPr>
        <p:spPr>
          <a:xfrm>
            <a:off x="9599565" y="4178229"/>
            <a:ext cx="899762" cy="899764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5796AAFC-30D3-0ADE-78B2-157F60020441}"/>
              </a:ext>
            </a:extLst>
          </p:cNvPr>
          <p:cNvSpPr>
            <a:spLocks noChangeAspect="1"/>
          </p:cNvSpPr>
          <p:nvPr/>
        </p:nvSpPr>
        <p:spPr>
          <a:xfrm>
            <a:off x="9513017" y="4084589"/>
            <a:ext cx="1065629" cy="1065629"/>
          </a:xfrm>
          <a:prstGeom prst="ellipse">
            <a:avLst/>
          </a:prstGeom>
          <a:noFill/>
          <a:ln w="952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9682B1CC-AF12-2C11-57DE-2B0CDE757E6B}"/>
              </a:ext>
            </a:extLst>
          </p:cNvPr>
          <p:cNvCxnSpPr>
            <a:cxnSpLocks/>
          </p:cNvCxnSpPr>
          <p:nvPr/>
        </p:nvCxnSpPr>
        <p:spPr>
          <a:xfrm>
            <a:off x="895088" y="3463926"/>
            <a:ext cx="0" cy="2341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E38693A-DB35-7DFE-5BFE-C71EA1B2128D}"/>
              </a:ext>
            </a:extLst>
          </p:cNvPr>
          <p:cNvCxnSpPr>
            <a:cxnSpLocks/>
          </p:cNvCxnSpPr>
          <p:nvPr/>
        </p:nvCxnSpPr>
        <p:spPr>
          <a:xfrm flipH="1">
            <a:off x="890334" y="5805488"/>
            <a:ext cx="24954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itle 4">
            <a:extLst>
              <a:ext uri="{FF2B5EF4-FFF2-40B4-BE49-F238E27FC236}">
                <a16:creationId xmlns:a16="http://schemas.microsoft.com/office/drawing/2014/main" id="{C92F8274-D5B4-B7B9-ADC6-29882CAD921F}"/>
              </a:ext>
            </a:extLst>
          </p:cNvPr>
          <p:cNvSpPr txBox="1">
            <a:spLocks/>
          </p:cNvSpPr>
          <p:nvPr/>
        </p:nvSpPr>
        <p:spPr>
          <a:xfrm>
            <a:off x="517345" y="3269771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y</a:t>
            </a:r>
          </a:p>
        </p:txBody>
      </p:sp>
      <p:sp>
        <p:nvSpPr>
          <p:cNvPr id="251" name="Title 4">
            <a:extLst>
              <a:ext uri="{FF2B5EF4-FFF2-40B4-BE49-F238E27FC236}">
                <a16:creationId xmlns:a16="http://schemas.microsoft.com/office/drawing/2014/main" id="{4CFDA4B0-5C1E-7A2F-1FE9-76E5C9724A80}"/>
              </a:ext>
            </a:extLst>
          </p:cNvPr>
          <p:cNvSpPr txBox="1">
            <a:spLocks/>
          </p:cNvSpPr>
          <p:nvPr/>
        </p:nvSpPr>
        <p:spPr>
          <a:xfrm>
            <a:off x="3262138" y="5724056"/>
            <a:ext cx="457375" cy="259113"/>
          </a:xfrm>
          <a:prstGeom prst="rect">
            <a:avLst/>
          </a:prstGeom>
          <a:effectLst/>
        </p:spPr>
        <p:txBody>
          <a:bodyPr vert="horz" lIns="91440" tIns="0" rIns="0" bIns="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Encode Sans" pitchFamily="2" charset="77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x</a:t>
            </a: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23093B52-5D30-A06C-7580-3F18B2CB8C75}"/>
              </a:ext>
            </a:extLst>
          </p:cNvPr>
          <p:cNvSpPr/>
          <p:nvPr/>
        </p:nvSpPr>
        <p:spPr>
          <a:xfrm>
            <a:off x="2199338" y="555078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8863FA7E-72DD-92A3-C46D-C7FC0D0805B2}"/>
              </a:ext>
            </a:extLst>
          </p:cNvPr>
          <p:cNvSpPr/>
          <p:nvPr/>
        </p:nvSpPr>
        <p:spPr>
          <a:xfrm>
            <a:off x="3100285" y="410130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BC5C77FC-2FF1-651E-9DD6-ED6712B0AA54}"/>
              </a:ext>
            </a:extLst>
          </p:cNvPr>
          <p:cNvSpPr/>
          <p:nvPr/>
        </p:nvSpPr>
        <p:spPr>
          <a:xfrm>
            <a:off x="2824421" y="373632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2ABA6BEE-7728-66E0-358F-4F5E03F6F153}"/>
              </a:ext>
            </a:extLst>
          </p:cNvPr>
          <p:cNvSpPr/>
          <p:nvPr/>
        </p:nvSpPr>
        <p:spPr>
          <a:xfrm>
            <a:off x="2600103" y="408549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E1E5CB83-ADBD-FA3A-0182-66CE4B7A42EF}"/>
              </a:ext>
            </a:extLst>
          </p:cNvPr>
          <p:cNvSpPr/>
          <p:nvPr/>
        </p:nvSpPr>
        <p:spPr>
          <a:xfrm>
            <a:off x="1434363" y="376858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240D456E-5AB9-BBAD-4216-DADCCF7AB4C7}"/>
              </a:ext>
            </a:extLst>
          </p:cNvPr>
          <p:cNvSpPr/>
          <p:nvPr/>
        </p:nvSpPr>
        <p:spPr>
          <a:xfrm>
            <a:off x="1540465" y="54877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E2B99716-4263-AA9F-38BC-3D77EE727ED6}"/>
              </a:ext>
            </a:extLst>
          </p:cNvPr>
          <p:cNvSpPr/>
          <p:nvPr/>
        </p:nvSpPr>
        <p:spPr>
          <a:xfrm>
            <a:off x="2584116" y="533717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33B1C016-F99E-2AA9-86CC-76FD4AD30E6E}"/>
              </a:ext>
            </a:extLst>
          </p:cNvPr>
          <p:cNvSpPr/>
          <p:nvPr/>
        </p:nvSpPr>
        <p:spPr>
          <a:xfrm>
            <a:off x="1362183" y="4246302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520F5C69-C68D-D259-3B5C-3DD5EBDA719B}"/>
              </a:ext>
            </a:extLst>
          </p:cNvPr>
          <p:cNvSpPr/>
          <p:nvPr/>
        </p:nvSpPr>
        <p:spPr>
          <a:xfrm>
            <a:off x="2953019" y="522922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B97B47AB-8E66-3E53-2E37-88F56AA599BD}"/>
              </a:ext>
            </a:extLst>
          </p:cNvPr>
          <p:cNvSpPr/>
          <p:nvPr/>
        </p:nvSpPr>
        <p:spPr>
          <a:xfrm>
            <a:off x="1540465" y="565124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2" name="Oval 261">
            <a:extLst>
              <a:ext uri="{FF2B5EF4-FFF2-40B4-BE49-F238E27FC236}">
                <a16:creationId xmlns:a16="http://schemas.microsoft.com/office/drawing/2014/main" id="{41C66FA8-DE1C-5FE7-828D-DBE06F2DE0A0}"/>
              </a:ext>
            </a:extLst>
          </p:cNvPr>
          <p:cNvSpPr/>
          <p:nvPr/>
        </p:nvSpPr>
        <p:spPr>
          <a:xfrm>
            <a:off x="2155853" y="3892129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DE1A0944-E1C4-D250-26A5-C59929C2E3E4}"/>
              </a:ext>
            </a:extLst>
          </p:cNvPr>
          <p:cNvSpPr/>
          <p:nvPr/>
        </p:nvSpPr>
        <p:spPr>
          <a:xfrm>
            <a:off x="1191296" y="533717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4" name="Oval 263">
            <a:extLst>
              <a:ext uri="{FF2B5EF4-FFF2-40B4-BE49-F238E27FC236}">
                <a16:creationId xmlns:a16="http://schemas.microsoft.com/office/drawing/2014/main" id="{23FF5324-B6BE-D672-490A-03C57B95ECE0}"/>
              </a:ext>
            </a:extLst>
          </p:cNvPr>
          <p:cNvSpPr/>
          <p:nvPr/>
        </p:nvSpPr>
        <p:spPr>
          <a:xfrm>
            <a:off x="1204799" y="459647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5" name="Oval 264">
            <a:extLst>
              <a:ext uri="{FF2B5EF4-FFF2-40B4-BE49-F238E27FC236}">
                <a16:creationId xmlns:a16="http://schemas.microsoft.com/office/drawing/2014/main" id="{3AE7A0D4-A884-B482-70FA-C2D3CD799070}"/>
              </a:ext>
            </a:extLst>
          </p:cNvPr>
          <p:cNvSpPr/>
          <p:nvPr/>
        </p:nvSpPr>
        <p:spPr>
          <a:xfrm>
            <a:off x="1235665" y="51829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6" name="Oval 265">
            <a:extLst>
              <a:ext uri="{FF2B5EF4-FFF2-40B4-BE49-F238E27FC236}">
                <a16:creationId xmlns:a16="http://schemas.microsoft.com/office/drawing/2014/main" id="{0265E87A-DA95-D99E-4F8D-5F617AAB0259}"/>
              </a:ext>
            </a:extLst>
          </p:cNvPr>
          <p:cNvSpPr/>
          <p:nvPr/>
        </p:nvSpPr>
        <p:spPr>
          <a:xfrm>
            <a:off x="1388065" y="5335327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7" name="Oval 266">
            <a:extLst>
              <a:ext uri="{FF2B5EF4-FFF2-40B4-BE49-F238E27FC236}">
                <a16:creationId xmlns:a16="http://schemas.microsoft.com/office/drawing/2014/main" id="{E8C46C95-FB58-9E6E-86D6-1EEDED841DF3}"/>
              </a:ext>
            </a:extLst>
          </p:cNvPr>
          <p:cNvSpPr/>
          <p:nvPr/>
        </p:nvSpPr>
        <p:spPr>
          <a:xfrm>
            <a:off x="3224874" y="449348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8" name="Oval 267">
            <a:extLst>
              <a:ext uri="{FF2B5EF4-FFF2-40B4-BE49-F238E27FC236}">
                <a16:creationId xmlns:a16="http://schemas.microsoft.com/office/drawing/2014/main" id="{8B9251E0-AC62-03A1-A1F6-81106A80A27C}"/>
              </a:ext>
            </a:extLst>
          </p:cNvPr>
          <p:cNvSpPr/>
          <p:nvPr/>
        </p:nvSpPr>
        <p:spPr>
          <a:xfrm>
            <a:off x="2775360" y="490511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A998A7FC-92F5-DA40-9CDA-3F52C07CDD8D}"/>
              </a:ext>
            </a:extLst>
          </p:cNvPr>
          <p:cNvSpPr/>
          <p:nvPr/>
        </p:nvSpPr>
        <p:spPr>
          <a:xfrm>
            <a:off x="2778606" y="435002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0" name="Oval 269">
            <a:extLst>
              <a:ext uri="{FF2B5EF4-FFF2-40B4-BE49-F238E27FC236}">
                <a16:creationId xmlns:a16="http://schemas.microsoft.com/office/drawing/2014/main" id="{ACC5F6D0-D3D7-EC60-307C-C0A5A9CE50F9}"/>
              </a:ext>
            </a:extLst>
          </p:cNvPr>
          <p:cNvSpPr/>
          <p:nvPr/>
        </p:nvSpPr>
        <p:spPr>
          <a:xfrm>
            <a:off x="2495377" y="5144085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B66952BC-E037-C6B1-AEDF-2C9AA26F294C}"/>
              </a:ext>
            </a:extLst>
          </p:cNvPr>
          <p:cNvSpPr/>
          <p:nvPr/>
        </p:nvSpPr>
        <p:spPr>
          <a:xfrm>
            <a:off x="2798509" y="507974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70D8F35D-02EC-AF90-5B2E-A0DBAD4CDCFD}"/>
              </a:ext>
            </a:extLst>
          </p:cNvPr>
          <p:cNvSpPr/>
          <p:nvPr/>
        </p:nvSpPr>
        <p:spPr>
          <a:xfrm>
            <a:off x="2829406" y="4593693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BB63B966-8A57-BD58-F7FC-62A7A94B097E}"/>
              </a:ext>
            </a:extLst>
          </p:cNvPr>
          <p:cNvSpPr/>
          <p:nvPr/>
        </p:nvSpPr>
        <p:spPr>
          <a:xfrm>
            <a:off x="2041351" y="51348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19D49E97-FB9E-E637-448E-017C064B17E0}"/>
              </a:ext>
            </a:extLst>
          </p:cNvPr>
          <p:cNvSpPr/>
          <p:nvPr/>
        </p:nvSpPr>
        <p:spPr>
          <a:xfrm>
            <a:off x="1822940" y="53657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B3623805-D818-DA49-DCA7-BECE64394E37}"/>
              </a:ext>
            </a:extLst>
          </p:cNvPr>
          <p:cNvSpPr/>
          <p:nvPr/>
        </p:nvSpPr>
        <p:spPr>
          <a:xfrm>
            <a:off x="1493483" y="508265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E09E12EA-9D83-8D71-CEB6-46EB4E1EE408}"/>
              </a:ext>
            </a:extLst>
          </p:cNvPr>
          <p:cNvSpPr/>
          <p:nvPr/>
        </p:nvSpPr>
        <p:spPr>
          <a:xfrm>
            <a:off x="2193751" y="52872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07E9583F-32D4-A2C1-279B-55B9359549F5}"/>
              </a:ext>
            </a:extLst>
          </p:cNvPr>
          <p:cNvSpPr/>
          <p:nvPr/>
        </p:nvSpPr>
        <p:spPr>
          <a:xfrm>
            <a:off x="1975340" y="55181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50A27168-3111-1C5C-3B01-E1DDAB82A4AF}"/>
              </a:ext>
            </a:extLst>
          </p:cNvPr>
          <p:cNvSpPr/>
          <p:nvPr/>
        </p:nvSpPr>
        <p:spPr>
          <a:xfrm>
            <a:off x="1645883" y="523505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EC276E84-DB70-E295-4523-D46B0816A308}"/>
              </a:ext>
            </a:extLst>
          </p:cNvPr>
          <p:cNvSpPr/>
          <p:nvPr/>
        </p:nvSpPr>
        <p:spPr>
          <a:xfrm>
            <a:off x="1699698" y="38140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0" name="Oval 279">
            <a:extLst>
              <a:ext uri="{FF2B5EF4-FFF2-40B4-BE49-F238E27FC236}">
                <a16:creationId xmlns:a16="http://schemas.microsoft.com/office/drawing/2014/main" id="{21F35A14-1305-F985-EDD1-343F1C718872}"/>
              </a:ext>
            </a:extLst>
          </p:cNvPr>
          <p:cNvSpPr/>
          <p:nvPr/>
        </p:nvSpPr>
        <p:spPr>
          <a:xfrm>
            <a:off x="1481287" y="404497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1" name="Oval 280">
            <a:extLst>
              <a:ext uri="{FF2B5EF4-FFF2-40B4-BE49-F238E27FC236}">
                <a16:creationId xmlns:a16="http://schemas.microsoft.com/office/drawing/2014/main" id="{FD8A591A-0EA7-F6BC-0E65-FAEB571B980A}"/>
              </a:ext>
            </a:extLst>
          </p:cNvPr>
          <p:cNvSpPr/>
          <p:nvPr/>
        </p:nvSpPr>
        <p:spPr>
          <a:xfrm>
            <a:off x="1139130" y="4400550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31420E03-BDFD-383B-EC69-6ED7F595C86C}"/>
              </a:ext>
            </a:extLst>
          </p:cNvPr>
          <p:cNvSpPr/>
          <p:nvPr/>
        </p:nvSpPr>
        <p:spPr>
          <a:xfrm>
            <a:off x="1852098" y="3966441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19F3F2A4-7E03-E411-7D8E-5497A26B5B3F}"/>
              </a:ext>
            </a:extLst>
          </p:cNvPr>
          <p:cNvSpPr/>
          <p:nvPr/>
        </p:nvSpPr>
        <p:spPr>
          <a:xfrm>
            <a:off x="1170137" y="4149746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D877C654-8376-DC3F-7A65-597E07E39106}"/>
              </a:ext>
            </a:extLst>
          </p:cNvPr>
          <p:cNvSpPr/>
          <p:nvPr/>
        </p:nvSpPr>
        <p:spPr>
          <a:xfrm>
            <a:off x="1304230" y="3914254"/>
            <a:ext cx="46298" cy="462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CF2E687E-0C3B-F508-AC68-4C45C4383CB0}"/>
              </a:ext>
            </a:extLst>
          </p:cNvPr>
          <p:cNvSpPr/>
          <p:nvPr/>
        </p:nvSpPr>
        <p:spPr>
          <a:xfrm>
            <a:off x="2139615" y="462412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7ED7C587-EE6E-A840-B3D1-D1F275ABAC5B}"/>
              </a:ext>
            </a:extLst>
          </p:cNvPr>
          <p:cNvSpPr/>
          <p:nvPr/>
        </p:nvSpPr>
        <p:spPr>
          <a:xfrm>
            <a:off x="1790446" y="447357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84360BFE-3539-3A15-0FF5-227F36834415}"/>
              </a:ext>
            </a:extLst>
          </p:cNvPr>
          <p:cNvSpPr/>
          <p:nvPr/>
        </p:nvSpPr>
        <p:spPr>
          <a:xfrm>
            <a:off x="1842043" y="437740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70AC7131-AF65-8D85-E98B-D5BF4B0BDD38}"/>
              </a:ext>
            </a:extLst>
          </p:cNvPr>
          <p:cNvSpPr/>
          <p:nvPr/>
        </p:nvSpPr>
        <p:spPr>
          <a:xfrm>
            <a:off x="1987215" y="447172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E978C097-9ED1-ECB2-5D0C-5BFBEA2EC05F}"/>
              </a:ext>
            </a:extLst>
          </p:cNvPr>
          <p:cNvSpPr/>
          <p:nvPr/>
        </p:nvSpPr>
        <p:spPr>
          <a:xfrm>
            <a:off x="2111266" y="435425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C38988E7-6ED0-38FC-B65C-9CC0C6CFFE2C}"/>
              </a:ext>
            </a:extLst>
          </p:cNvPr>
          <p:cNvSpPr/>
          <p:nvPr/>
        </p:nvSpPr>
        <p:spPr>
          <a:xfrm>
            <a:off x="2078176" y="447927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7D33E47A-4D33-AF74-4522-30D7C9103FBC}"/>
              </a:ext>
            </a:extLst>
          </p:cNvPr>
          <p:cNvSpPr/>
          <p:nvPr/>
        </p:nvSpPr>
        <p:spPr>
          <a:xfrm>
            <a:off x="2245033" y="437145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38F67397-2561-FD35-53DF-361D7B71CE02}"/>
              </a:ext>
            </a:extLst>
          </p:cNvPr>
          <p:cNvSpPr/>
          <p:nvPr/>
        </p:nvSpPr>
        <p:spPr>
          <a:xfrm>
            <a:off x="1999595" y="484571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533297D2-57DD-4E07-2509-0391AC3BEAE2}"/>
              </a:ext>
            </a:extLst>
          </p:cNvPr>
          <p:cNvSpPr/>
          <p:nvPr/>
        </p:nvSpPr>
        <p:spPr>
          <a:xfrm>
            <a:off x="1954472" y="4377401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7FBCB47E-256C-66A3-1E90-E21189B2312E}"/>
              </a:ext>
            </a:extLst>
          </p:cNvPr>
          <p:cNvSpPr/>
          <p:nvPr/>
        </p:nvSpPr>
        <p:spPr>
          <a:xfrm>
            <a:off x="1799957" y="467800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7E323277-9ED1-AB3C-8CCD-C3D56DCC37D0}"/>
              </a:ext>
            </a:extLst>
          </p:cNvPr>
          <p:cNvSpPr/>
          <p:nvPr/>
        </p:nvSpPr>
        <p:spPr>
          <a:xfrm>
            <a:off x="1745996" y="4805102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D995164C-163C-3890-BC10-C035CE4DC13C}"/>
              </a:ext>
            </a:extLst>
          </p:cNvPr>
          <p:cNvSpPr/>
          <p:nvPr/>
        </p:nvSpPr>
        <p:spPr>
          <a:xfrm>
            <a:off x="2180871" y="4835546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A29D8ADB-30D6-1B6F-FED6-929B080A95E0}"/>
              </a:ext>
            </a:extLst>
          </p:cNvPr>
          <p:cNvSpPr/>
          <p:nvPr/>
        </p:nvSpPr>
        <p:spPr>
          <a:xfrm>
            <a:off x="1851414" y="455242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5185C3D3-50D7-F8A6-5CA1-F7E2082FB0CF}"/>
              </a:ext>
            </a:extLst>
          </p:cNvPr>
          <p:cNvSpPr/>
          <p:nvPr/>
        </p:nvSpPr>
        <p:spPr>
          <a:xfrm>
            <a:off x="2003814" y="470482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48194D92-0E14-B866-AED5-C87A769B31CB}"/>
              </a:ext>
            </a:extLst>
          </p:cNvPr>
          <p:cNvSpPr/>
          <p:nvPr/>
        </p:nvSpPr>
        <p:spPr>
          <a:xfrm>
            <a:off x="2247565" y="473776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86BE7A0B-AA64-5EEC-2E3F-F01BB9EEF200}"/>
              </a:ext>
            </a:extLst>
          </p:cNvPr>
          <p:cNvSpPr/>
          <p:nvPr/>
        </p:nvSpPr>
        <p:spPr>
          <a:xfrm>
            <a:off x="1898396" y="4772025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D35A8C09-7CAC-4E62-1D51-FA7008FAB6AF}"/>
              </a:ext>
            </a:extLst>
          </p:cNvPr>
          <p:cNvSpPr/>
          <p:nvPr/>
        </p:nvSpPr>
        <p:spPr>
          <a:xfrm>
            <a:off x="1942765" y="461777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DCADF35E-43A3-7687-FF48-57AAE990D363}"/>
              </a:ext>
            </a:extLst>
          </p:cNvPr>
          <p:cNvSpPr/>
          <p:nvPr/>
        </p:nvSpPr>
        <p:spPr>
          <a:xfrm>
            <a:off x="2095165" y="4770177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B8485FAE-0EEB-586C-7AB2-C03D0BD2038D}"/>
              </a:ext>
            </a:extLst>
          </p:cNvPr>
          <p:cNvSpPr/>
          <p:nvPr/>
        </p:nvSpPr>
        <p:spPr>
          <a:xfrm>
            <a:off x="2254681" y="4608389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EBBA2DD7-65A0-F9BE-99FF-650B5F3A816F}"/>
              </a:ext>
            </a:extLst>
          </p:cNvPr>
          <p:cNvSpPr/>
          <p:nvPr/>
        </p:nvSpPr>
        <p:spPr>
          <a:xfrm>
            <a:off x="2200583" y="451750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A30E3963-F4B8-E3FD-C006-4AB2CD9CC30E}"/>
              </a:ext>
            </a:extLst>
          </p:cNvPr>
          <p:cNvSpPr/>
          <p:nvPr/>
        </p:nvSpPr>
        <p:spPr>
          <a:xfrm>
            <a:off x="2352983" y="4669904"/>
            <a:ext cx="46298" cy="46298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itle 4">
                <a:extLst>
                  <a:ext uri="{FF2B5EF4-FFF2-40B4-BE49-F238E27FC236}">
                    <a16:creationId xmlns:a16="http://schemas.microsoft.com/office/drawing/2014/main" id="{BF0DAB0B-E455-FC96-9998-9C9EAC5BF0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3251" y="3098450"/>
                <a:ext cx="1298095" cy="259113"/>
              </a:xfrm>
              <a:prstGeom prst="rect">
                <a:avLst/>
              </a:prstGeom>
              <a:effectLst/>
            </p:spPr>
            <p:txBody>
              <a:bodyPr vert="horz" lIns="91440" tIns="0" rIns="0" bIns="0" rtlCol="0" anchor="ctr">
                <a:normAutofit fontScale="92500"/>
              </a:bodyPr>
              <a:lstStyle>
                <a:lvl1pPr algn="l" defTabSz="457200" rtl="0" eaLnBrk="1" latinLnBrk="0" hangingPunct="1">
                  <a:spcBef>
                    <a:spcPct val="0"/>
                  </a:spcBef>
                  <a:buNone/>
                  <a:defRPr sz="3600" kern="1200" cap="none">
                    <a:ln w="3175" cmpd="sng">
                      <a:noFill/>
                    </a:ln>
                    <a:solidFill>
                      <a:schemeClr val="tx1"/>
                    </a:solidFill>
                    <a:effectLst/>
                    <a:latin typeface="Encode Sans" pitchFamily="2" charset="77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pPr algn="ctr"/>
                <a:r>
                  <a:rPr lang="en-US" sz="1400" dirty="0">
                    <a:solidFill>
                      <a:schemeClr val="bg2">
                        <a:lumMod val="10000"/>
                      </a:schemeClr>
                    </a:solidFill>
                    <a:latin typeface="Montserrat" pitchFamily="2" charset="77"/>
                  </a:rPr>
                  <a:t>Dimensión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dirty="0" smtClean="0">
                            <a:solidFill>
                              <a:schemeClr val="bg2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bg2">
                      <a:lumMod val="10000"/>
                    </a:schemeClr>
                  </a:solidFill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306" name="Title 4">
                <a:extLst>
                  <a:ext uri="{FF2B5EF4-FFF2-40B4-BE49-F238E27FC236}">
                    <a16:creationId xmlns:a16="http://schemas.microsoft.com/office/drawing/2014/main" id="{BF0DAB0B-E455-FC96-9998-9C9EAC5BF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51" y="3098450"/>
                <a:ext cx="1298095" cy="259113"/>
              </a:xfrm>
              <a:prstGeom prst="rect">
                <a:avLst/>
              </a:prstGeom>
              <a:blipFill>
                <a:blip r:embed="rId4"/>
                <a:stretch>
                  <a:fillRect t="-9091" b="-22727"/>
                </a:stretch>
              </a:blipFill>
              <a:effectLst/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90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BD073EB-38B7-6370-6AB5-AD2C3D928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81" y="1837646"/>
            <a:ext cx="5074619" cy="452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Ventajas</a:t>
            </a:r>
            <a:r>
              <a:rPr lang="en-US" sz="1600" dirty="0"/>
              <a:t>: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s-ES_tradnl" sz="1600" dirty="0"/>
              <a:t>Efectivo en alta dimensionalidad.</a:t>
            </a:r>
          </a:p>
          <a:p>
            <a:endParaRPr lang="es-ES_tradnl" sz="1600" dirty="0"/>
          </a:p>
          <a:p>
            <a:r>
              <a:rPr lang="es-ES_tradnl" sz="1600" dirty="0"/>
              <a:t>Eficiencia de memoria dado que solo se utiliza un subconjunto de los puntos de entrenamiento.</a:t>
            </a:r>
          </a:p>
          <a:p>
            <a:endParaRPr lang="es-ES_tradnl" sz="1600" dirty="0"/>
          </a:p>
          <a:p>
            <a:r>
              <a:rPr lang="es-ES_tradnl" sz="1600" dirty="0"/>
              <a:t>Versatilidad en la separación no lineal de clases. </a:t>
            </a:r>
          </a:p>
          <a:p>
            <a:endParaRPr lang="es-ES_tradnl" sz="1600" dirty="0"/>
          </a:p>
          <a:p>
            <a:r>
              <a:rPr lang="es-ES_tradnl" sz="1600" dirty="0"/>
              <a:t>Puede ser usado para regresión y clasificación.</a:t>
            </a:r>
          </a:p>
          <a:p>
            <a:endParaRPr lang="es-ES_tradnl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4EA12-C32B-2233-4F2D-1FA0E47E1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Máquinas</a:t>
            </a:r>
            <a:r>
              <a:rPr lang="en-US" dirty="0"/>
              <a:t> de </a:t>
            </a:r>
            <a:r>
              <a:rPr lang="en-US" dirty="0" err="1"/>
              <a:t>Soporte</a:t>
            </a:r>
            <a:r>
              <a:rPr lang="en-US" dirty="0"/>
              <a:t> Vectorial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92BEA-4752-49F2-DBFD-19A8339FB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90B086-FDE6-3685-C280-03305147B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6</a:t>
            </a:fld>
            <a:endParaRPr lang="es-ES" noProof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707CD4-4A09-A138-3AC8-4585C3FE4366}"/>
              </a:ext>
            </a:extLst>
          </p:cNvPr>
          <p:cNvSpPr txBox="1"/>
          <p:nvPr/>
        </p:nvSpPr>
        <p:spPr>
          <a:xfrm>
            <a:off x="695324" y="1114981"/>
            <a:ext cx="10837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Montserrat" pitchFamily="2" charset="77"/>
              </a:rPr>
              <a:t>Support Vector Machines (SVM)</a:t>
            </a:r>
            <a:endParaRPr lang="en-US" sz="1800" dirty="0">
              <a:solidFill>
                <a:schemeClr val="bg2">
                  <a:lumMod val="10000"/>
                </a:schemeClr>
              </a:solidFill>
              <a:latin typeface="Montserrat" pitchFamily="2" charset="77"/>
            </a:endParaRPr>
          </a:p>
        </p:txBody>
      </p:sp>
      <p:sp>
        <p:nvSpPr>
          <p:cNvPr id="7" name="Content Placeholder 28">
            <a:extLst>
              <a:ext uri="{FF2B5EF4-FFF2-40B4-BE49-F238E27FC236}">
                <a16:creationId xmlns:a16="http://schemas.microsoft.com/office/drawing/2014/main" id="{0BBFCC86-37AD-FE9E-46E9-AEEE7EEAE0C3}"/>
              </a:ext>
            </a:extLst>
          </p:cNvPr>
          <p:cNvSpPr txBox="1">
            <a:spLocks/>
          </p:cNvSpPr>
          <p:nvPr/>
        </p:nvSpPr>
        <p:spPr>
          <a:xfrm>
            <a:off x="6458569" y="1835451"/>
            <a:ext cx="5074619" cy="4522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/>
              <a:t>Desventajas</a:t>
            </a:r>
            <a:r>
              <a:rPr lang="en-US" sz="16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r>
              <a:rPr lang="es-ES_tradnl" sz="1600" dirty="0"/>
              <a:t>En situaciones en las que el número de características para cada objeto excede el número de muestras de datos de entrenamiento, los SVM pueden funcionar mal.</a:t>
            </a:r>
          </a:p>
          <a:p>
            <a:endParaRPr lang="es-ES_tradnl" sz="1600" dirty="0"/>
          </a:p>
          <a:p>
            <a:r>
              <a:rPr lang="es-ES_tradnl" sz="1600" dirty="0"/>
              <a:t>No existe una interpretación probabilística directa para la membresía del grupo. </a:t>
            </a:r>
          </a:p>
          <a:p>
            <a:endParaRPr lang="es-ES_tradnl" sz="1600" dirty="0"/>
          </a:p>
          <a:p>
            <a:r>
              <a:rPr lang="es-ES_tradnl" sz="1600" dirty="0"/>
              <a:t>Por ahora solo existe clasificación binaria.</a:t>
            </a:r>
          </a:p>
        </p:txBody>
      </p:sp>
    </p:spTree>
    <p:extLst>
      <p:ext uri="{BB962C8B-B14F-4D97-AF65-F5344CB8AC3E}">
        <p14:creationId xmlns:p14="http://schemas.microsoft.com/office/powerpoint/2010/main" val="873549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6497-F61E-BEB3-10C1-85EAE649E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 </a:t>
            </a:r>
            <a:r>
              <a:rPr lang="en-US" dirty="0" err="1"/>
              <a:t>ejemplo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C27114-AC9B-6453-C7C9-B842A281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s-ES" noProof="0"/>
              <a:t>r.rosado@tec.mx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8D07F-D4DF-FEF5-CC17-BC9C2A464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FAB73BC-B049-4115-A692-8D63A059BFB8}" type="slidenum">
              <a:rPr lang="es-ES" noProof="0" smtClean="0"/>
              <a:t>7</a:t>
            </a:fld>
            <a:endParaRPr lang="es-ES" noProof="0"/>
          </a:p>
        </p:txBody>
      </p:sp>
      <p:pic>
        <p:nvPicPr>
          <p:cNvPr id="1026" name="Picture 2" descr="R y GIS: qué es R y su relación con los SIG - MappingGIS">
            <a:extLst>
              <a:ext uri="{FF2B5EF4-FFF2-40B4-BE49-F238E27FC236}">
                <a16:creationId xmlns:a16="http://schemas.microsoft.com/office/drawing/2014/main" id="{49D80F7B-95FF-C2DB-7291-99541F9D27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3" y="1854209"/>
            <a:ext cx="4968875" cy="3843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07468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Custom 9">
      <a:dk1>
        <a:srgbClr val="212121"/>
      </a:dk1>
      <a:lt1>
        <a:srgbClr val="FAFAFA"/>
      </a:lt1>
      <a:dk2>
        <a:srgbClr val="575757"/>
      </a:dk2>
      <a:lt2>
        <a:srgbClr val="E5E4E4"/>
      </a:lt2>
      <a:accent1>
        <a:srgbClr val="B6171A"/>
      </a:accent1>
      <a:accent2>
        <a:srgbClr val="005CB9"/>
      </a:accent2>
      <a:accent3>
        <a:srgbClr val="E01B5D"/>
      </a:accent3>
      <a:accent4>
        <a:srgbClr val="D2302F"/>
      </a:accent4>
      <a:accent5>
        <a:srgbClr val="868382"/>
      </a:accent5>
      <a:accent6>
        <a:srgbClr val="202020"/>
      </a:accent6>
      <a:hlink>
        <a:srgbClr val="ECECEC"/>
      </a:hlink>
      <a:folHlink>
        <a:srgbClr val="807C7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14089</TotalTime>
  <Words>313</Words>
  <Application>Microsoft Macintosh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Montserrat</vt:lpstr>
      <vt:lpstr>Montserrat Medium</vt:lpstr>
      <vt:lpstr>Trebuchet MS</vt:lpstr>
      <vt:lpstr>Berlin</vt:lpstr>
      <vt:lpstr>Otros Métodos de  Aprendizaje Supervisado</vt:lpstr>
      <vt:lpstr>Máquinas de Soporte Vectorial</vt:lpstr>
      <vt:lpstr>Máquinas de Soporte Vectorial</vt:lpstr>
      <vt:lpstr>Máquinas de Soporte Vectorial</vt:lpstr>
      <vt:lpstr>Máquinas de Soporte Vectorial</vt:lpstr>
      <vt:lpstr>Máquinas de Soporte Vectorial</vt:lpstr>
      <vt:lpstr>Un 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Licenciatura en Gobierno y Transformación Pública (LTP)</dc:title>
  <dc:creator>René Rosado González</dc:creator>
  <cp:lastModifiedBy>René Rosado González</cp:lastModifiedBy>
  <cp:revision>87</cp:revision>
  <dcterms:created xsi:type="dcterms:W3CDTF">2022-03-10T19:08:19Z</dcterms:created>
  <dcterms:modified xsi:type="dcterms:W3CDTF">2023-02-13T01:01:28Z</dcterms:modified>
</cp:coreProperties>
</file>