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59" r:id="rId5"/>
    <p:sldId id="266" r:id="rId6"/>
    <p:sldId id="257" r:id="rId7"/>
    <p:sldId id="265" r:id="rId8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8"/>
  </p:normalViewPr>
  <p:slideViewPr>
    <p:cSldViewPr snapToGrid="0" showGuides="1">
      <p:cViewPr>
        <p:scale>
          <a:sx n="110" d="100"/>
          <a:sy n="110" d="100"/>
        </p:scale>
        <p:origin x="368" y="2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CEB0F-21AE-C84D-9059-329A91B460E8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A4523-AD2B-C946-BB62-40FCD1427F7E}">
      <dgm:prSet phldrT="[Text]"/>
      <dgm:spPr/>
      <dgm:t>
        <a:bodyPr/>
        <a:lstStyle/>
        <a:p>
          <a:r>
            <a:rPr lang="en-US" dirty="0" err="1"/>
            <a:t>Extracción</a:t>
          </a:r>
          <a:endParaRPr lang="en-US" dirty="0"/>
        </a:p>
      </dgm:t>
    </dgm:pt>
    <dgm:pt modelId="{30F925B1-8372-294D-B13E-B4D7D7C87620}" type="parTrans" cxnId="{A4BB64A2-E536-F84D-A03B-BBB73D0AE5D1}">
      <dgm:prSet/>
      <dgm:spPr/>
      <dgm:t>
        <a:bodyPr/>
        <a:lstStyle/>
        <a:p>
          <a:endParaRPr lang="en-US"/>
        </a:p>
      </dgm:t>
    </dgm:pt>
    <dgm:pt modelId="{AF8E9201-A2F2-9D4C-A663-18565BFB6A32}" type="sibTrans" cxnId="{A4BB64A2-E536-F84D-A03B-BBB73D0AE5D1}">
      <dgm:prSet/>
      <dgm:spPr/>
      <dgm:t>
        <a:bodyPr/>
        <a:lstStyle/>
        <a:p>
          <a:endParaRPr lang="en-US"/>
        </a:p>
      </dgm:t>
    </dgm:pt>
    <dgm:pt modelId="{077138D5-E552-AC47-BD22-AAD5982D4D5D}">
      <dgm:prSet phldrT="[Text]"/>
      <dgm:spPr/>
      <dgm:t>
        <a:bodyPr/>
        <a:lstStyle/>
        <a:p>
          <a:r>
            <a:rPr lang="en-US" dirty="0" err="1"/>
            <a:t>DataMexico</a:t>
          </a:r>
          <a:r>
            <a:rPr lang="en-US" dirty="0"/>
            <a:t> API</a:t>
          </a:r>
        </a:p>
      </dgm:t>
    </dgm:pt>
    <dgm:pt modelId="{39D8697B-AFD9-434E-9F13-14EF9917C3A7}" type="parTrans" cxnId="{83376AD6-09BB-9E46-90F5-2CD84FE7FF6F}">
      <dgm:prSet/>
      <dgm:spPr/>
      <dgm:t>
        <a:bodyPr/>
        <a:lstStyle/>
        <a:p>
          <a:endParaRPr lang="en-US"/>
        </a:p>
      </dgm:t>
    </dgm:pt>
    <dgm:pt modelId="{AC66ACAD-774C-3D49-991B-91073ACA6E0A}" type="sibTrans" cxnId="{83376AD6-09BB-9E46-90F5-2CD84FE7FF6F}">
      <dgm:prSet/>
      <dgm:spPr/>
      <dgm:t>
        <a:bodyPr/>
        <a:lstStyle/>
        <a:p>
          <a:endParaRPr lang="en-US"/>
        </a:p>
      </dgm:t>
    </dgm:pt>
    <dgm:pt modelId="{323233B6-90AE-AB43-A67D-00538F1F54D2}">
      <dgm:prSet phldrT="[Text]"/>
      <dgm:spPr/>
      <dgm:t>
        <a:bodyPr/>
        <a:lstStyle/>
        <a:p>
          <a:r>
            <a:rPr lang="en-US" dirty="0"/>
            <a:t>INEGI</a:t>
          </a:r>
        </a:p>
      </dgm:t>
    </dgm:pt>
    <dgm:pt modelId="{1A4BC374-0587-4D4B-938F-4BA98BA621E4}" type="parTrans" cxnId="{E4A2A53A-A853-A347-8231-5D76F9897461}">
      <dgm:prSet/>
      <dgm:spPr/>
      <dgm:t>
        <a:bodyPr/>
        <a:lstStyle/>
        <a:p>
          <a:endParaRPr lang="en-US"/>
        </a:p>
      </dgm:t>
    </dgm:pt>
    <dgm:pt modelId="{B0BACE59-3C16-6148-80B7-4F516C2EB6F0}" type="sibTrans" cxnId="{E4A2A53A-A853-A347-8231-5D76F9897461}">
      <dgm:prSet/>
      <dgm:spPr/>
      <dgm:t>
        <a:bodyPr/>
        <a:lstStyle/>
        <a:p>
          <a:endParaRPr lang="en-US"/>
        </a:p>
      </dgm:t>
    </dgm:pt>
    <dgm:pt modelId="{1DC76CBE-F6EF-B745-A656-48CA83CF5359}">
      <dgm:prSet phldrT="[Text]"/>
      <dgm:spPr/>
      <dgm:t>
        <a:bodyPr/>
        <a:lstStyle/>
        <a:p>
          <a:r>
            <a:rPr lang="en-US" dirty="0" err="1"/>
            <a:t>Caracterización</a:t>
          </a:r>
          <a:endParaRPr lang="en-US" dirty="0"/>
        </a:p>
      </dgm:t>
    </dgm:pt>
    <dgm:pt modelId="{1E977642-1B10-7D43-80D3-94935CBC74B7}" type="parTrans" cxnId="{77577400-08EA-FF45-B1C9-775CEE9B9D9A}">
      <dgm:prSet/>
      <dgm:spPr/>
      <dgm:t>
        <a:bodyPr/>
        <a:lstStyle/>
        <a:p>
          <a:endParaRPr lang="en-US"/>
        </a:p>
      </dgm:t>
    </dgm:pt>
    <dgm:pt modelId="{88E8DCDB-9497-F844-BB44-7A7C0E717501}" type="sibTrans" cxnId="{77577400-08EA-FF45-B1C9-775CEE9B9D9A}">
      <dgm:prSet/>
      <dgm:spPr/>
      <dgm:t>
        <a:bodyPr/>
        <a:lstStyle/>
        <a:p>
          <a:endParaRPr lang="en-US"/>
        </a:p>
      </dgm:t>
    </dgm:pt>
    <dgm:pt modelId="{4FE30A3A-D54F-FC43-A230-764C7E9CE7E2}">
      <dgm:prSet phldrT="[Text]"/>
      <dgm:spPr/>
      <dgm:t>
        <a:bodyPr/>
        <a:lstStyle/>
        <a:p>
          <a:r>
            <a:rPr lang="en-US" dirty="0" err="1"/>
            <a:t>Distancia</a:t>
          </a:r>
          <a:r>
            <a:rPr lang="en-US" dirty="0"/>
            <a:t> P2</a:t>
          </a:r>
        </a:p>
      </dgm:t>
    </dgm:pt>
    <dgm:pt modelId="{6293C673-422C-2147-BD95-C0315D9ACBDF}" type="parTrans" cxnId="{50311115-5C33-6841-83F2-77EAC16834DA}">
      <dgm:prSet/>
      <dgm:spPr/>
      <dgm:t>
        <a:bodyPr/>
        <a:lstStyle/>
        <a:p>
          <a:endParaRPr lang="en-US"/>
        </a:p>
      </dgm:t>
    </dgm:pt>
    <dgm:pt modelId="{43BCDA24-3C8D-C34D-AC02-AF33C40919F1}" type="sibTrans" cxnId="{50311115-5C33-6841-83F2-77EAC16834DA}">
      <dgm:prSet/>
      <dgm:spPr/>
      <dgm:t>
        <a:bodyPr/>
        <a:lstStyle/>
        <a:p>
          <a:endParaRPr lang="en-US"/>
        </a:p>
      </dgm:t>
    </dgm:pt>
    <dgm:pt modelId="{9CD2295B-D9C4-3244-B91F-6308FC5E467B}">
      <dgm:prSet phldrT="[Text]"/>
      <dgm:spPr/>
      <dgm:t>
        <a:bodyPr/>
        <a:lstStyle/>
        <a:p>
          <a:r>
            <a:rPr lang="en-US" dirty="0" err="1"/>
            <a:t>Simulación</a:t>
          </a:r>
          <a:endParaRPr lang="en-US" dirty="0"/>
        </a:p>
      </dgm:t>
    </dgm:pt>
    <dgm:pt modelId="{8D9DD1D1-925B-4E45-843C-8D2B8DC90947}" type="parTrans" cxnId="{2ACFCE5F-C1A4-FB45-9325-93C42942D33E}">
      <dgm:prSet/>
      <dgm:spPr/>
      <dgm:t>
        <a:bodyPr/>
        <a:lstStyle/>
        <a:p>
          <a:endParaRPr lang="en-US"/>
        </a:p>
      </dgm:t>
    </dgm:pt>
    <dgm:pt modelId="{F3EA0D73-072C-7541-BBDB-95FAAECBEFFB}" type="sibTrans" cxnId="{2ACFCE5F-C1A4-FB45-9325-93C42942D33E}">
      <dgm:prSet/>
      <dgm:spPr/>
      <dgm:t>
        <a:bodyPr/>
        <a:lstStyle/>
        <a:p>
          <a:endParaRPr lang="en-US"/>
        </a:p>
      </dgm:t>
    </dgm:pt>
    <dgm:pt modelId="{ECD25C9F-745D-474F-8821-779CAC9F004D}">
      <dgm:prSet phldrT="[Text]"/>
      <dgm:spPr/>
      <dgm:t>
        <a:bodyPr/>
        <a:lstStyle/>
        <a:p>
          <a:r>
            <a:rPr lang="en-US" dirty="0"/>
            <a:t>SIR </a:t>
          </a:r>
        </a:p>
      </dgm:t>
    </dgm:pt>
    <dgm:pt modelId="{AC28CEE6-3D95-A94A-AF5C-37F648DB9A30}" type="parTrans" cxnId="{74AD28DA-C47E-1F49-BE09-875E98A4BF9D}">
      <dgm:prSet/>
      <dgm:spPr/>
      <dgm:t>
        <a:bodyPr/>
        <a:lstStyle/>
        <a:p>
          <a:endParaRPr lang="en-US"/>
        </a:p>
      </dgm:t>
    </dgm:pt>
    <dgm:pt modelId="{1E477397-85AC-A040-A45B-573974F1DF94}" type="sibTrans" cxnId="{74AD28DA-C47E-1F49-BE09-875E98A4BF9D}">
      <dgm:prSet/>
      <dgm:spPr/>
      <dgm:t>
        <a:bodyPr/>
        <a:lstStyle/>
        <a:p>
          <a:endParaRPr lang="en-US"/>
        </a:p>
      </dgm:t>
    </dgm:pt>
    <dgm:pt modelId="{85494276-862D-754C-9168-47DD20E496C0}">
      <dgm:prSet phldrT="[Text]"/>
      <dgm:spPr/>
      <dgm:t>
        <a:bodyPr/>
        <a:lstStyle/>
        <a:p>
          <a:r>
            <a:rPr lang="en-US" dirty="0" err="1"/>
            <a:t>Modelo</a:t>
          </a:r>
          <a:r>
            <a:rPr lang="en-US" dirty="0"/>
            <a:t> ABM</a:t>
          </a:r>
        </a:p>
      </dgm:t>
    </dgm:pt>
    <dgm:pt modelId="{1BACEEBB-111A-4142-8D30-81E1E46CEF5D}" type="parTrans" cxnId="{3CE65DFC-8BB9-DA4B-BC02-594187AA57DB}">
      <dgm:prSet/>
      <dgm:spPr/>
      <dgm:t>
        <a:bodyPr/>
        <a:lstStyle/>
        <a:p>
          <a:endParaRPr lang="en-US"/>
        </a:p>
      </dgm:t>
    </dgm:pt>
    <dgm:pt modelId="{C5B5F6E3-2E0D-2349-8456-D741F05ABE56}" type="sibTrans" cxnId="{3CE65DFC-8BB9-DA4B-BC02-594187AA57DB}">
      <dgm:prSet/>
      <dgm:spPr/>
      <dgm:t>
        <a:bodyPr/>
        <a:lstStyle/>
        <a:p>
          <a:endParaRPr lang="en-US"/>
        </a:p>
      </dgm:t>
    </dgm:pt>
    <dgm:pt modelId="{73A29708-4490-314F-A3FD-8C43829FA42E}">
      <dgm:prSet phldrT="[Text]"/>
      <dgm:spPr/>
      <dgm:t>
        <a:bodyPr/>
        <a:lstStyle/>
        <a:p>
          <a:r>
            <a:rPr lang="en-US" dirty="0"/>
            <a:t>US EIA</a:t>
          </a:r>
        </a:p>
      </dgm:t>
    </dgm:pt>
    <dgm:pt modelId="{AE523842-A47E-BF49-9198-6A33CB71BAB4}" type="parTrans" cxnId="{032E9E96-A185-FE4F-9857-B22E8C986A9A}">
      <dgm:prSet/>
      <dgm:spPr/>
      <dgm:t>
        <a:bodyPr/>
        <a:lstStyle/>
        <a:p>
          <a:endParaRPr lang="en-US"/>
        </a:p>
      </dgm:t>
    </dgm:pt>
    <dgm:pt modelId="{7EDB2067-D03B-7340-B04D-CF7C537E3A79}" type="sibTrans" cxnId="{032E9E96-A185-FE4F-9857-B22E8C986A9A}">
      <dgm:prSet/>
      <dgm:spPr/>
      <dgm:t>
        <a:bodyPr/>
        <a:lstStyle/>
        <a:p>
          <a:endParaRPr lang="en-US"/>
        </a:p>
      </dgm:t>
    </dgm:pt>
    <dgm:pt modelId="{FF118254-8CD3-2149-9385-52357D0BDBDD}">
      <dgm:prSet phldrT="[Text]"/>
      <dgm:spPr/>
      <dgm:t>
        <a:bodyPr/>
        <a:lstStyle/>
        <a:p>
          <a:r>
            <a:rPr lang="en-US" dirty="0" err="1"/>
            <a:t>Análisis</a:t>
          </a:r>
          <a:r>
            <a:rPr lang="en-US" dirty="0"/>
            <a:t> de </a:t>
          </a:r>
          <a:r>
            <a:rPr lang="en-US" dirty="0" err="1"/>
            <a:t>Correlación</a:t>
          </a:r>
          <a:endParaRPr lang="en-US" dirty="0"/>
        </a:p>
      </dgm:t>
    </dgm:pt>
    <dgm:pt modelId="{F2E174F3-BD55-0543-8186-42C7CE2923C0}" type="parTrans" cxnId="{F5937B00-1539-3E4C-A013-67B350091D7A}">
      <dgm:prSet/>
      <dgm:spPr/>
      <dgm:t>
        <a:bodyPr/>
        <a:lstStyle/>
        <a:p>
          <a:endParaRPr lang="en-US"/>
        </a:p>
      </dgm:t>
    </dgm:pt>
    <dgm:pt modelId="{52D5016C-0038-7E47-84EC-F23F7C9067C0}" type="sibTrans" cxnId="{F5937B00-1539-3E4C-A013-67B350091D7A}">
      <dgm:prSet/>
      <dgm:spPr/>
      <dgm:t>
        <a:bodyPr/>
        <a:lstStyle/>
        <a:p>
          <a:endParaRPr lang="en-US"/>
        </a:p>
      </dgm:t>
    </dgm:pt>
    <dgm:pt modelId="{D194899F-B783-B74B-81FE-20D5623C5D42}">
      <dgm:prSet phldrT="[Text]"/>
      <dgm:spPr/>
      <dgm:t>
        <a:bodyPr/>
        <a:lstStyle/>
        <a:p>
          <a:r>
            <a:rPr lang="en-US" dirty="0" err="1"/>
            <a:t>Resultados</a:t>
          </a:r>
          <a:endParaRPr lang="en-US" dirty="0"/>
        </a:p>
      </dgm:t>
    </dgm:pt>
    <dgm:pt modelId="{6BB65390-0C14-E542-8132-8061E83DE64D}" type="parTrans" cxnId="{B6BFA4F5-2F58-8747-B74B-8F79E7043D1A}">
      <dgm:prSet/>
      <dgm:spPr/>
      <dgm:t>
        <a:bodyPr/>
        <a:lstStyle/>
        <a:p>
          <a:endParaRPr lang="en-US"/>
        </a:p>
      </dgm:t>
    </dgm:pt>
    <dgm:pt modelId="{38111E7D-6F16-6D40-B784-4E8614A6267E}" type="sibTrans" cxnId="{B6BFA4F5-2F58-8747-B74B-8F79E7043D1A}">
      <dgm:prSet/>
      <dgm:spPr/>
      <dgm:t>
        <a:bodyPr/>
        <a:lstStyle/>
        <a:p>
          <a:endParaRPr lang="en-US"/>
        </a:p>
      </dgm:t>
    </dgm:pt>
    <dgm:pt modelId="{181E866F-5556-5749-B389-58A00289291E}">
      <dgm:prSet/>
      <dgm:spPr/>
      <dgm:t>
        <a:bodyPr/>
        <a:lstStyle/>
        <a:p>
          <a:r>
            <a:rPr lang="en-US" dirty="0" err="1"/>
            <a:t>Recomendaciones</a:t>
          </a:r>
          <a:r>
            <a:rPr lang="en-US" dirty="0"/>
            <a:t> de </a:t>
          </a:r>
          <a:r>
            <a:rPr lang="en-US" dirty="0" err="1"/>
            <a:t>política</a:t>
          </a:r>
          <a:r>
            <a:rPr lang="en-US" dirty="0"/>
            <a:t> </a:t>
          </a:r>
          <a:r>
            <a:rPr lang="en-US" dirty="0" err="1"/>
            <a:t>pública</a:t>
          </a:r>
          <a:endParaRPr lang="en-US" dirty="0"/>
        </a:p>
      </dgm:t>
    </dgm:pt>
    <dgm:pt modelId="{54D6AE81-3F22-7D4F-8D70-3715FC3B68AD}" type="parTrans" cxnId="{25598370-A266-3C4D-9B62-7B050612B5CB}">
      <dgm:prSet/>
      <dgm:spPr/>
      <dgm:t>
        <a:bodyPr/>
        <a:lstStyle/>
        <a:p>
          <a:endParaRPr lang="en-US"/>
        </a:p>
      </dgm:t>
    </dgm:pt>
    <dgm:pt modelId="{339AE4D5-10D6-7B47-BD6E-5EB040D6C045}" type="sibTrans" cxnId="{25598370-A266-3C4D-9B62-7B050612B5CB}">
      <dgm:prSet/>
      <dgm:spPr/>
      <dgm:t>
        <a:bodyPr/>
        <a:lstStyle/>
        <a:p>
          <a:endParaRPr lang="en-US"/>
        </a:p>
      </dgm:t>
    </dgm:pt>
    <dgm:pt modelId="{CD86FFDE-3B36-1349-B434-01282C2B85AE}" type="pres">
      <dgm:prSet presAssocID="{FADCEB0F-21AE-C84D-9059-329A91B460E8}" presName="theList" presStyleCnt="0">
        <dgm:presLayoutVars>
          <dgm:dir/>
          <dgm:animLvl val="lvl"/>
          <dgm:resizeHandles val="exact"/>
        </dgm:presLayoutVars>
      </dgm:prSet>
      <dgm:spPr/>
    </dgm:pt>
    <dgm:pt modelId="{29DF4A7B-FE8E-5847-88FC-6D04400DE512}" type="pres">
      <dgm:prSet presAssocID="{6B5A4523-AD2B-C946-BB62-40FCD1427F7E}" presName="compNode" presStyleCnt="0"/>
      <dgm:spPr/>
    </dgm:pt>
    <dgm:pt modelId="{53F11BA7-546B-A144-83D0-7FEA417AA0D0}" type="pres">
      <dgm:prSet presAssocID="{6B5A4523-AD2B-C946-BB62-40FCD1427F7E}" presName="noGeometry" presStyleCnt="0"/>
      <dgm:spPr/>
    </dgm:pt>
    <dgm:pt modelId="{2E054A98-3525-D745-A568-2282221CEE02}" type="pres">
      <dgm:prSet presAssocID="{6B5A4523-AD2B-C946-BB62-40FCD1427F7E}" presName="childTextVisible" presStyleLbl="bgAccFollowNode1" presStyleIdx="0" presStyleCnt="4">
        <dgm:presLayoutVars>
          <dgm:bulletEnabled val="1"/>
        </dgm:presLayoutVars>
      </dgm:prSet>
      <dgm:spPr/>
    </dgm:pt>
    <dgm:pt modelId="{C82C9162-DB27-FC4E-89E1-C4D4D85772DF}" type="pres">
      <dgm:prSet presAssocID="{6B5A4523-AD2B-C946-BB62-40FCD1427F7E}" presName="childTextHidden" presStyleLbl="bgAccFollowNode1" presStyleIdx="0" presStyleCnt="4"/>
      <dgm:spPr/>
    </dgm:pt>
    <dgm:pt modelId="{220B854F-2944-AA49-BC9C-826201BB4799}" type="pres">
      <dgm:prSet presAssocID="{6B5A4523-AD2B-C946-BB62-40FCD1427F7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5572DF8-967A-D843-B872-CB8482EBB99A}" type="pres">
      <dgm:prSet presAssocID="{6B5A4523-AD2B-C946-BB62-40FCD1427F7E}" presName="aSpace" presStyleCnt="0"/>
      <dgm:spPr/>
    </dgm:pt>
    <dgm:pt modelId="{020FD49C-941D-F04F-BAC3-938586D2C3CC}" type="pres">
      <dgm:prSet presAssocID="{1DC76CBE-F6EF-B745-A656-48CA83CF5359}" presName="compNode" presStyleCnt="0"/>
      <dgm:spPr/>
    </dgm:pt>
    <dgm:pt modelId="{E3A943DB-308E-3948-A298-B8D5FA74B59B}" type="pres">
      <dgm:prSet presAssocID="{1DC76CBE-F6EF-B745-A656-48CA83CF5359}" presName="noGeometry" presStyleCnt="0"/>
      <dgm:spPr/>
    </dgm:pt>
    <dgm:pt modelId="{3031B05D-6DC9-5E49-B756-14689C56D6B6}" type="pres">
      <dgm:prSet presAssocID="{1DC76CBE-F6EF-B745-A656-48CA83CF5359}" presName="childTextVisible" presStyleLbl="bgAccFollowNode1" presStyleIdx="1" presStyleCnt="4">
        <dgm:presLayoutVars>
          <dgm:bulletEnabled val="1"/>
        </dgm:presLayoutVars>
      </dgm:prSet>
      <dgm:spPr/>
    </dgm:pt>
    <dgm:pt modelId="{560BA7B6-0DDD-1B4A-A391-F5BEAD3C07F0}" type="pres">
      <dgm:prSet presAssocID="{1DC76CBE-F6EF-B745-A656-48CA83CF5359}" presName="childTextHidden" presStyleLbl="bgAccFollowNode1" presStyleIdx="1" presStyleCnt="4"/>
      <dgm:spPr/>
    </dgm:pt>
    <dgm:pt modelId="{1AA5646B-DACC-9040-B3F6-9F383AD35077}" type="pres">
      <dgm:prSet presAssocID="{1DC76CBE-F6EF-B745-A656-48CA83CF535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12AF4EE-82D6-5C4E-A5D7-C2A0E5242B8B}" type="pres">
      <dgm:prSet presAssocID="{1DC76CBE-F6EF-B745-A656-48CA83CF5359}" presName="aSpace" presStyleCnt="0"/>
      <dgm:spPr/>
    </dgm:pt>
    <dgm:pt modelId="{3902A631-D9EC-E54B-ABA2-F74FDCDFBFD1}" type="pres">
      <dgm:prSet presAssocID="{9CD2295B-D9C4-3244-B91F-6308FC5E467B}" presName="compNode" presStyleCnt="0"/>
      <dgm:spPr/>
    </dgm:pt>
    <dgm:pt modelId="{2BFDECC2-EF8D-5C4B-BBD8-19D09D946F29}" type="pres">
      <dgm:prSet presAssocID="{9CD2295B-D9C4-3244-B91F-6308FC5E467B}" presName="noGeometry" presStyleCnt="0"/>
      <dgm:spPr/>
    </dgm:pt>
    <dgm:pt modelId="{03AB1F87-C614-6E42-9B15-1786E1BA4609}" type="pres">
      <dgm:prSet presAssocID="{9CD2295B-D9C4-3244-B91F-6308FC5E467B}" presName="childTextVisible" presStyleLbl="bgAccFollowNode1" presStyleIdx="2" presStyleCnt="4">
        <dgm:presLayoutVars>
          <dgm:bulletEnabled val="1"/>
        </dgm:presLayoutVars>
      </dgm:prSet>
      <dgm:spPr/>
    </dgm:pt>
    <dgm:pt modelId="{9EC3CE09-3D55-E547-8775-61D5C3E06B88}" type="pres">
      <dgm:prSet presAssocID="{9CD2295B-D9C4-3244-B91F-6308FC5E467B}" presName="childTextHidden" presStyleLbl="bgAccFollowNode1" presStyleIdx="2" presStyleCnt="4"/>
      <dgm:spPr/>
    </dgm:pt>
    <dgm:pt modelId="{A4D41B9D-17B7-3642-8840-359C2A417589}" type="pres">
      <dgm:prSet presAssocID="{9CD2295B-D9C4-3244-B91F-6308FC5E467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4BEE7AC-ECD0-9447-B453-082316DC6C2F}" type="pres">
      <dgm:prSet presAssocID="{9CD2295B-D9C4-3244-B91F-6308FC5E467B}" presName="aSpace" presStyleCnt="0"/>
      <dgm:spPr/>
    </dgm:pt>
    <dgm:pt modelId="{D1853209-D2A8-9340-9399-1E8D0ADCB14F}" type="pres">
      <dgm:prSet presAssocID="{D194899F-B783-B74B-81FE-20D5623C5D42}" presName="compNode" presStyleCnt="0"/>
      <dgm:spPr/>
    </dgm:pt>
    <dgm:pt modelId="{99233B8D-E344-754C-965F-C58858A2B7C5}" type="pres">
      <dgm:prSet presAssocID="{D194899F-B783-B74B-81FE-20D5623C5D42}" presName="noGeometry" presStyleCnt="0"/>
      <dgm:spPr/>
    </dgm:pt>
    <dgm:pt modelId="{4108C040-1096-E543-B44A-EA4A4264B0CA}" type="pres">
      <dgm:prSet presAssocID="{D194899F-B783-B74B-81FE-20D5623C5D42}" presName="childTextVisible" presStyleLbl="bgAccFollowNode1" presStyleIdx="3" presStyleCnt="4">
        <dgm:presLayoutVars>
          <dgm:bulletEnabled val="1"/>
        </dgm:presLayoutVars>
      </dgm:prSet>
      <dgm:spPr/>
    </dgm:pt>
    <dgm:pt modelId="{76A40997-0441-CA44-9D05-938EE898531E}" type="pres">
      <dgm:prSet presAssocID="{D194899F-B783-B74B-81FE-20D5623C5D42}" presName="childTextHidden" presStyleLbl="bgAccFollowNode1" presStyleIdx="3" presStyleCnt="4"/>
      <dgm:spPr/>
    </dgm:pt>
    <dgm:pt modelId="{E98900CF-CA8F-FB45-96EA-E56D963454E4}" type="pres">
      <dgm:prSet presAssocID="{D194899F-B783-B74B-81FE-20D5623C5D4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7577400-08EA-FF45-B1C9-775CEE9B9D9A}" srcId="{FADCEB0F-21AE-C84D-9059-329A91B460E8}" destId="{1DC76CBE-F6EF-B745-A656-48CA83CF5359}" srcOrd="1" destOrd="0" parTransId="{1E977642-1B10-7D43-80D3-94935CBC74B7}" sibTransId="{88E8DCDB-9497-F844-BB44-7A7C0E717501}"/>
    <dgm:cxn modelId="{F5937B00-1539-3E4C-A013-67B350091D7A}" srcId="{1DC76CBE-F6EF-B745-A656-48CA83CF5359}" destId="{FF118254-8CD3-2149-9385-52357D0BDBDD}" srcOrd="1" destOrd="0" parTransId="{F2E174F3-BD55-0543-8186-42C7CE2923C0}" sibTransId="{52D5016C-0038-7E47-84EC-F23F7C9067C0}"/>
    <dgm:cxn modelId="{EB7FC80D-6F8D-C445-A2D3-8E2246710653}" type="presOf" srcId="{D194899F-B783-B74B-81FE-20D5623C5D42}" destId="{E98900CF-CA8F-FB45-96EA-E56D963454E4}" srcOrd="0" destOrd="0" presId="urn:microsoft.com/office/officeart/2005/8/layout/hProcess6"/>
    <dgm:cxn modelId="{50311115-5C33-6841-83F2-77EAC16834DA}" srcId="{1DC76CBE-F6EF-B745-A656-48CA83CF5359}" destId="{4FE30A3A-D54F-FC43-A230-764C7E9CE7E2}" srcOrd="0" destOrd="0" parTransId="{6293C673-422C-2147-BD95-C0315D9ACBDF}" sibTransId="{43BCDA24-3C8D-C34D-AC02-AF33C40919F1}"/>
    <dgm:cxn modelId="{89C28719-4A91-034D-A4E0-8A7CDB9B5A61}" type="presOf" srcId="{73A29708-4490-314F-A3FD-8C43829FA42E}" destId="{2E054A98-3525-D745-A568-2282221CEE02}" srcOrd="0" destOrd="2" presId="urn:microsoft.com/office/officeart/2005/8/layout/hProcess6"/>
    <dgm:cxn modelId="{181A5E20-4B9C-604A-85F0-2BB03BE2717F}" type="presOf" srcId="{FF118254-8CD3-2149-9385-52357D0BDBDD}" destId="{3031B05D-6DC9-5E49-B756-14689C56D6B6}" srcOrd="0" destOrd="1" presId="urn:microsoft.com/office/officeart/2005/8/layout/hProcess6"/>
    <dgm:cxn modelId="{463D2333-A415-1B40-89C8-9F9FA8B8D414}" type="presOf" srcId="{077138D5-E552-AC47-BD22-AAD5982D4D5D}" destId="{2E054A98-3525-D745-A568-2282221CEE02}" srcOrd="0" destOrd="0" presId="urn:microsoft.com/office/officeart/2005/8/layout/hProcess6"/>
    <dgm:cxn modelId="{E4A2A53A-A853-A347-8231-5D76F9897461}" srcId="{6B5A4523-AD2B-C946-BB62-40FCD1427F7E}" destId="{323233B6-90AE-AB43-A67D-00538F1F54D2}" srcOrd="1" destOrd="0" parTransId="{1A4BC374-0587-4D4B-938F-4BA98BA621E4}" sibTransId="{B0BACE59-3C16-6148-80B7-4F516C2EB6F0}"/>
    <dgm:cxn modelId="{DC148A45-2462-8146-A187-E98826EDE006}" type="presOf" srcId="{85494276-862D-754C-9168-47DD20E496C0}" destId="{9EC3CE09-3D55-E547-8775-61D5C3E06B88}" srcOrd="1" destOrd="1" presId="urn:microsoft.com/office/officeart/2005/8/layout/hProcess6"/>
    <dgm:cxn modelId="{8B513D4C-0D1D-FE47-9F75-A0E493D4C072}" type="presOf" srcId="{ECD25C9F-745D-474F-8821-779CAC9F004D}" destId="{9EC3CE09-3D55-E547-8775-61D5C3E06B88}" srcOrd="1" destOrd="0" presId="urn:microsoft.com/office/officeart/2005/8/layout/hProcess6"/>
    <dgm:cxn modelId="{1AE7424F-1F84-414F-8D44-41B78EA8E18E}" type="presOf" srcId="{077138D5-E552-AC47-BD22-AAD5982D4D5D}" destId="{C82C9162-DB27-FC4E-89E1-C4D4D85772DF}" srcOrd="1" destOrd="0" presId="urn:microsoft.com/office/officeart/2005/8/layout/hProcess6"/>
    <dgm:cxn modelId="{F14D1A52-A6B1-A046-890A-5BB232A534C9}" type="presOf" srcId="{323233B6-90AE-AB43-A67D-00538F1F54D2}" destId="{2E054A98-3525-D745-A568-2282221CEE02}" srcOrd="0" destOrd="1" presId="urn:microsoft.com/office/officeart/2005/8/layout/hProcess6"/>
    <dgm:cxn modelId="{DFA5D352-8229-6445-8DBE-B30C79D18D4B}" type="presOf" srcId="{73A29708-4490-314F-A3FD-8C43829FA42E}" destId="{C82C9162-DB27-FC4E-89E1-C4D4D85772DF}" srcOrd="1" destOrd="2" presId="urn:microsoft.com/office/officeart/2005/8/layout/hProcess6"/>
    <dgm:cxn modelId="{2ACFCE5F-C1A4-FB45-9325-93C42942D33E}" srcId="{FADCEB0F-21AE-C84D-9059-329A91B460E8}" destId="{9CD2295B-D9C4-3244-B91F-6308FC5E467B}" srcOrd="2" destOrd="0" parTransId="{8D9DD1D1-925B-4E45-843C-8D2B8DC90947}" sibTransId="{F3EA0D73-072C-7541-BBDB-95FAAECBEFFB}"/>
    <dgm:cxn modelId="{25598370-A266-3C4D-9B62-7B050612B5CB}" srcId="{D194899F-B783-B74B-81FE-20D5623C5D42}" destId="{181E866F-5556-5749-B389-58A00289291E}" srcOrd="0" destOrd="0" parTransId="{54D6AE81-3F22-7D4F-8D70-3715FC3B68AD}" sibTransId="{339AE4D5-10D6-7B47-BD6E-5EB040D6C045}"/>
    <dgm:cxn modelId="{036CFB8F-7088-3141-A795-9651483B238F}" type="presOf" srcId="{181E866F-5556-5749-B389-58A00289291E}" destId="{76A40997-0441-CA44-9D05-938EE898531E}" srcOrd="1" destOrd="0" presId="urn:microsoft.com/office/officeart/2005/8/layout/hProcess6"/>
    <dgm:cxn modelId="{032E9E96-A185-FE4F-9857-B22E8C986A9A}" srcId="{6B5A4523-AD2B-C946-BB62-40FCD1427F7E}" destId="{73A29708-4490-314F-A3FD-8C43829FA42E}" srcOrd="2" destOrd="0" parTransId="{AE523842-A47E-BF49-9198-6A33CB71BAB4}" sibTransId="{7EDB2067-D03B-7340-B04D-CF7C537E3A79}"/>
    <dgm:cxn modelId="{1142F49E-1EC3-9E4C-990B-C47255B8C54C}" type="presOf" srcId="{181E866F-5556-5749-B389-58A00289291E}" destId="{4108C040-1096-E543-B44A-EA4A4264B0CA}" srcOrd="0" destOrd="0" presId="urn:microsoft.com/office/officeart/2005/8/layout/hProcess6"/>
    <dgm:cxn modelId="{7A53719F-8F7F-7348-8388-0F1F60B07748}" type="presOf" srcId="{FADCEB0F-21AE-C84D-9059-329A91B460E8}" destId="{CD86FFDE-3B36-1349-B434-01282C2B85AE}" srcOrd="0" destOrd="0" presId="urn:microsoft.com/office/officeart/2005/8/layout/hProcess6"/>
    <dgm:cxn modelId="{1A9DEAA0-03F3-4144-BA84-6704C2228D9D}" type="presOf" srcId="{1DC76CBE-F6EF-B745-A656-48CA83CF5359}" destId="{1AA5646B-DACC-9040-B3F6-9F383AD35077}" srcOrd="0" destOrd="0" presId="urn:microsoft.com/office/officeart/2005/8/layout/hProcess6"/>
    <dgm:cxn modelId="{A4BB64A2-E536-F84D-A03B-BBB73D0AE5D1}" srcId="{FADCEB0F-21AE-C84D-9059-329A91B460E8}" destId="{6B5A4523-AD2B-C946-BB62-40FCD1427F7E}" srcOrd="0" destOrd="0" parTransId="{30F925B1-8372-294D-B13E-B4D7D7C87620}" sibTransId="{AF8E9201-A2F2-9D4C-A663-18565BFB6A32}"/>
    <dgm:cxn modelId="{BEE9F2A6-F602-E34A-867C-C7AFD4F2F307}" type="presOf" srcId="{ECD25C9F-745D-474F-8821-779CAC9F004D}" destId="{03AB1F87-C614-6E42-9B15-1786E1BA4609}" srcOrd="0" destOrd="0" presId="urn:microsoft.com/office/officeart/2005/8/layout/hProcess6"/>
    <dgm:cxn modelId="{13358DB6-FF30-EF42-AFF4-AF0CC2FFDF91}" type="presOf" srcId="{323233B6-90AE-AB43-A67D-00538F1F54D2}" destId="{C82C9162-DB27-FC4E-89E1-C4D4D85772DF}" srcOrd="1" destOrd="1" presId="urn:microsoft.com/office/officeart/2005/8/layout/hProcess6"/>
    <dgm:cxn modelId="{83376AD6-09BB-9E46-90F5-2CD84FE7FF6F}" srcId="{6B5A4523-AD2B-C946-BB62-40FCD1427F7E}" destId="{077138D5-E552-AC47-BD22-AAD5982D4D5D}" srcOrd="0" destOrd="0" parTransId="{39D8697B-AFD9-434E-9F13-14EF9917C3A7}" sibTransId="{AC66ACAD-774C-3D49-991B-91073ACA6E0A}"/>
    <dgm:cxn modelId="{624292D7-54AE-2149-BFED-42187BC7F423}" type="presOf" srcId="{4FE30A3A-D54F-FC43-A230-764C7E9CE7E2}" destId="{560BA7B6-0DDD-1B4A-A391-F5BEAD3C07F0}" srcOrd="1" destOrd="0" presId="urn:microsoft.com/office/officeart/2005/8/layout/hProcess6"/>
    <dgm:cxn modelId="{74AD28DA-C47E-1F49-BE09-875E98A4BF9D}" srcId="{9CD2295B-D9C4-3244-B91F-6308FC5E467B}" destId="{ECD25C9F-745D-474F-8821-779CAC9F004D}" srcOrd="0" destOrd="0" parTransId="{AC28CEE6-3D95-A94A-AF5C-37F648DB9A30}" sibTransId="{1E477397-85AC-A040-A45B-573974F1DF94}"/>
    <dgm:cxn modelId="{310343E6-748C-EE4F-8617-4FF2C44806E1}" type="presOf" srcId="{9CD2295B-D9C4-3244-B91F-6308FC5E467B}" destId="{A4D41B9D-17B7-3642-8840-359C2A417589}" srcOrd="0" destOrd="0" presId="urn:microsoft.com/office/officeart/2005/8/layout/hProcess6"/>
    <dgm:cxn modelId="{25BD8FEC-0C05-9D4D-B186-E05648D6A9C0}" type="presOf" srcId="{FF118254-8CD3-2149-9385-52357D0BDBDD}" destId="{560BA7B6-0DDD-1B4A-A391-F5BEAD3C07F0}" srcOrd="1" destOrd="1" presId="urn:microsoft.com/office/officeart/2005/8/layout/hProcess6"/>
    <dgm:cxn modelId="{615F7EF3-C842-DF46-AFE3-A1DB36B21172}" type="presOf" srcId="{85494276-862D-754C-9168-47DD20E496C0}" destId="{03AB1F87-C614-6E42-9B15-1786E1BA4609}" srcOrd="0" destOrd="1" presId="urn:microsoft.com/office/officeart/2005/8/layout/hProcess6"/>
    <dgm:cxn modelId="{B6BFA4F5-2F58-8747-B74B-8F79E7043D1A}" srcId="{FADCEB0F-21AE-C84D-9059-329A91B460E8}" destId="{D194899F-B783-B74B-81FE-20D5623C5D42}" srcOrd="3" destOrd="0" parTransId="{6BB65390-0C14-E542-8132-8061E83DE64D}" sibTransId="{38111E7D-6F16-6D40-B784-4E8614A6267E}"/>
    <dgm:cxn modelId="{C3842FFA-48EF-4444-980D-32AFFC1DA680}" type="presOf" srcId="{4FE30A3A-D54F-FC43-A230-764C7E9CE7E2}" destId="{3031B05D-6DC9-5E49-B756-14689C56D6B6}" srcOrd="0" destOrd="0" presId="urn:microsoft.com/office/officeart/2005/8/layout/hProcess6"/>
    <dgm:cxn modelId="{3CE65DFC-8BB9-DA4B-BC02-594187AA57DB}" srcId="{9CD2295B-D9C4-3244-B91F-6308FC5E467B}" destId="{85494276-862D-754C-9168-47DD20E496C0}" srcOrd="1" destOrd="0" parTransId="{1BACEEBB-111A-4142-8D30-81E1E46CEF5D}" sibTransId="{C5B5F6E3-2E0D-2349-8456-D741F05ABE56}"/>
    <dgm:cxn modelId="{4F4292FE-9BFF-F94A-86AC-677ABC53A655}" type="presOf" srcId="{6B5A4523-AD2B-C946-BB62-40FCD1427F7E}" destId="{220B854F-2944-AA49-BC9C-826201BB4799}" srcOrd="0" destOrd="0" presId="urn:microsoft.com/office/officeart/2005/8/layout/hProcess6"/>
    <dgm:cxn modelId="{9566788E-0F50-4A44-A8AC-2E7C52B11C6E}" type="presParOf" srcId="{CD86FFDE-3B36-1349-B434-01282C2B85AE}" destId="{29DF4A7B-FE8E-5847-88FC-6D04400DE512}" srcOrd="0" destOrd="0" presId="urn:microsoft.com/office/officeart/2005/8/layout/hProcess6"/>
    <dgm:cxn modelId="{EDA76261-1650-5445-A9EB-AC4807C0911B}" type="presParOf" srcId="{29DF4A7B-FE8E-5847-88FC-6D04400DE512}" destId="{53F11BA7-546B-A144-83D0-7FEA417AA0D0}" srcOrd="0" destOrd="0" presId="urn:microsoft.com/office/officeart/2005/8/layout/hProcess6"/>
    <dgm:cxn modelId="{3871C55A-D94F-7F4C-93F8-61CEFE8E6C87}" type="presParOf" srcId="{29DF4A7B-FE8E-5847-88FC-6D04400DE512}" destId="{2E054A98-3525-D745-A568-2282221CEE02}" srcOrd="1" destOrd="0" presId="urn:microsoft.com/office/officeart/2005/8/layout/hProcess6"/>
    <dgm:cxn modelId="{0A361D70-2328-D949-94D5-7E54BBC5D0EE}" type="presParOf" srcId="{29DF4A7B-FE8E-5847-88FC-6D04400DE512}" destId="{C82C9162-DB27-FC4E-89E1-C4D4D85772DF}" srcOrd="2" destOrd="0" presId="urn:microsoft.com/office/officeart/2005/8/layout/hProcess6"/>
    <dgm:cxn modelId="{BED33BDE-39AF-E943-B1D3-8FB11CD3EFB5}" type="presParOf" srcId="{29DF4A7B-FE8E-5847-88FC-6D04400DE512}" destId="{220B854F-2944-AA49-BC9C-826201BB4799}" srcOrd="3" destOrd="0" presId="urn:microsoft.com/office/officeart/2005/8/layout/hProcess6"/>
    <dgm:cxn modelId="{F50C53D9-F1E8-5B40-89AF-A3479C7FAD64}" type="presParOf" srcId="{CD86FFDE-3B36-1349-B434-01282C2B85AE}" destId="{75572DF8-967A-D843-B872-CB8482EBB99A}" srcOrd="1" destOrd="0" presId="urn:microsoft.com/office/officeart/2005/8/layout/hProcess6"/>
    <dgm:cxn modelId="{503D4BB5-3DC8-1F48-8EFD-368A4F6C7033}" type="presParOf" srcId="{CD86FFDE-3B36-1349-B434-01282C2B85AE}" destId="{020FD49C-941D-F04F-BAC3-938586D2C3CC}" srcOrd="2" destOrd="0" presId="urn:microsoft.com/office/officeart/2005/8/layout/hProcess6"/>
    <dgm:cxn modelId="{59FC7B1A-A0CC-824C-ABEA-F1C26E402962}" type="presParOf" srcId="{020FD49C-941D-F04F-BAC3-938586D2C3CC}" destId="{E3A943DB-308E-3948-A298-B8D5FA74B59B}" srcOrd="0" destOrd="0" presId="urn:microsoft.com/office/officeart/2005/8/layout/hProcess6"/>
    <dgm:cxn modelId="{C390CD5B-0E45-5945-8799-7E11F28967D5}" type="presParOf" srcId="{020FD49C-941D-F04F-BAC3-938586D2C3CC}" destId="{3031B05D-6DC9-5E49-B756-14689C56D6B6}" srcOrd="1" destOrd="0" presId="urn:microsoft.com/office/officeart/2005/8/layout/hProcess6"/>
    <dgm:cxn modelId="{560A6B36-3F50-0449-9173-6CB67AABA5A5}" type="presParOf" srcId="{020FD49C-941D-F04F-BAC3-938586D2C3CC}" destId="{560BA7B6-0DDD-1B4A-A391-F5BEAD3C07F0}" srcOrd="2" destOrd="0" presId="urn:microsoft.com/office/officeart/2005/8/layout/hProcess6"/>
    <dgm:cxn modelId="{A26C874F-F0BA-E146-B773-DEBABD500848}" type="presParOf" srcId="{020FD49C-941D-F04F-BAC3-938586D2C3CC}" destId="{1AA5646B-DACC-9040-B3F6-9F383AD35077}" srcOrd="3" destOrd="0" presId="urn:microsoft.com/office/officeart/2005/8/layout/hProcess6"/>
    <dgm:cxn modelId="{D047FEC6-4B0D-D241-A269-0E18F6F13309}" type="presParOf" srcId="{CD86FFDE-3B36-1349-B434-01282C2B85AE}" destId="{112AF4EE-82D6-5C4E-A5D7-C2A0E5242B8B}" srcOrd="3" destOrd="0" presId="urn:microsoft.com/office/officeart/2005/8/layout/hProcess6"/>
    <dgm:cxn modelId="{09FC291E-A11F-944A-AC3B-8A7B6092B9F2}" type="presParOf" srcId="{CD86FFDE-3B36-1349-B434-01282C2B85AE}" destId="{3902A631-D9EC-E54B-ABA2-F74FDCDFBFD1}" srcOrd="4" destOrd="0" presId="urn:microsoft.com/office/officeart/2005/8/layout/hProcess6"/>
    <dgm:cxn modelId="{AA956CA1-D979-8A4F-A748-5AF570534B06}" type="presParOf" srcId="{3902A631-D9EC-E54B-ABA2-F74FDCDFBFD1}" destId="{2BFDECC2-EF8D-5C4B-BBD8-19D09D946F29}" srcOrd="0" destOrd="0" presId="urn:microsoft.com/office/officeart/2005/8/layout/hProcess6"/>
    <dgm:cxn modelId="{25AE6FDB-BD6A-434E-9D86-CC9C0B4553D8}" type="presParOf" srcId="{3902A631-D9EC-E54B-ABA2-F74FDCDFBFD1}" destId="{03AB1F87-C614-6E42-9B15-1786E1BA4609}" srcOrd="1" destOrd="0" presId="urn:microsoft.com/office/officeart/2005/8/layout/hProcess6"/>
    <dgm:cxn modelId="{8420C460-2F87-CE4E-A154-9F58F567177C}" type="presParOf" srcId="{3902A631-D9EC-E54B-ABA2-F74FDCDFBFD1}" destId="{9EC3CE09-3D55-E547-8775-61D5C3E06B88}" srcOrd="2" destOrd="0" presId="urn:microsoft.com/office/officeart/2005/8/layout/hProcess6"/>
    <dgm:cxn modelId="{C0320FF3-1EE6-1E43-8D76-46FC8B104D6C}" type="presParOf" srcId="{3902A631-D9EC-E54B-ABA2-F74FDCDFBFD1}" destId="{A4D41B9D-17B7-3642-8840-359C2A417589}" srcOrd="3" destOrd="0" presId="urn:microsoft.com/office/officeart/2005/8/layout/hProcess6"/>
    <dgm:cxn modelId="{A20D09C5-1C5F-794E-9B4F-1D78FAD035AF}" type="presParOf" srcId="{CD86FFDE-3B36-1349-B434-01282C2B85AE}" destId="{54BEE7AC-ECD0-9447-B453-082316DC6C2F}" srcOrd="5" destOrd="0" presId="urn:microsoft.com/office/officeart/2005/8/layout/hProcess6"/>
    <dgm:cxn modelId="{81AE9C74-2983-6740-AC84-0B7B0426B525}" type="presParOf" srcId="{CD86FFDE-3B36-1349-B434-01282C2B85AE}" destId="{D1853209-D2A8-9340-9399-1E8D0ADCB14F}" srcOrd="6" destOrd="0" presId="urn:microsoft.com/office/officeart/2005/8/layout/hProcess6"/>
    <dgm:cxn modelId="{AA0D92D3-D91C-6448-B7CB-93B800F9EE98}" type="presParOf" srcId="{D1853209-D2A8-9340-9399-1E8D0ADCB14F}" destId="{99233B8D-E344-754C-965F-C58858A2B7C5}" srcOrd="0" destOrd="0" presId="urn:microsoft.com/office/officeart/2005/8/layout/hProcess6"/>
    <dgm:cxn modelId="{0B01710E-BA9E-AB4E-A093-4FE223A73E1A}" type="presParOf" srcId="{D1853209-D2A8-9340-9399-1E8D0ADCB14F}" destId="{4108C040-1096-E543-B44A-EA4A4264B0CA}" srcOrd="1" destOrd="0" presId="urn:microsoft.com/office/officeart/2005/8/layout/hProcess6"/>
    <dgm:cxn modelId="{B0395B5C-A779-364E-A3BF-775F0DCDB22F}" type="presParOf" srcId="{D1853209-D2A8-9340-9399-1E8D0ADCB14F}" destId="{76A40997-0441-CA44-9D05-938EE898531E}" srcOrd="2" destOrd="0" presId="urn:microsoft.com/office/officeart/2005/8/layout/hProcess6"/>
    <dgm:cxn modelId="{90B2011A-22CB-7E47-A07D-7BD543830EDF}" type="presParOf" srcId="{D1853209-D2A8-9340-9399-1E8D0ADCB14F}" destId="{E98900CF-CA8F-FB45-96EA-E56D963454E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54A98-3525-D745-A568-2282221CEE02}">
      <dsp:nvSpPr>
        <dsp:cNvPr id="0" name=""/>
        <dsp:cNvSpPr/>
      </dsp:nvSpPr>
      <dsp:spPr>
        <a:xfrm>
          <a:off x="576563" y="1178060"/>
          <a:ext cx="2282527" cy="199521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DataMexico</a:t>
          </a:r>
          <a:r>
            <a:rPr lang="en-US" sz="1100" kern="1200" dirty="0"/>
            <a:t> API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INEGI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 EIA</a:t>
          </a:r>
        </a:p>
      </dsp:txBody>
      <dsp:txXfrm>
        <a:off x="1147195" y="1477342"/>
        <a:ext cx="1112732" cy="1396652"/>
      </dsp:txXfrm>
    </dsp:sp>
    <dsp:sp modelId="{220B854F-2944-AA49-BC9C-826201BB4799}">
      <dsp:nvSpPr>
        <dsp:cNvPr id="0" name=""/>
        <dsp:cNvSpPr/>
      </dsp:nvSpPr>
      <dsp:spPr>
        <a:xfrm>
          <a:off x="5932" y="1605037"/>
          <a:ext cx="1141263" cy="114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Extracción</a:t>
          </a:r>
          <a:endParaRPr lang="en-US" sz="1000" kern="1200" dirty="0"/>
        </a:p>
      </dsp:txBody>
      <dsp:txXfrm>
        <a:off x="173066" y="1772171"/>
        <a:ext cx="806995" cy="806995"/>
      </dsp:txXfrm>
    </dsp:sp>
    <dsp:sp modelId="{3031B05D-6DC9-5E49-B756-14689C56D6B6}">
      <dsp:nvSpPr>
        <dsp:cNvPr id="0" name=""/>
        <dsp:cNvSpPr/>
      </dsp:nvSpPr>
      <dsp:spPr>
        <a:xfrm>
          <a:off x="3572381" y="1178060"/>
          <a:ext cx="2282527" cy="199521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Distancia</a:t>
          </a:r>
          <a:r>
            <a:rPr lang="en-US" sz="1100" kern="1200" dirty="0"/>
            <a:t> P2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Análisis</a:t>
          </a:r>
          <a:r>
            <a:rPr lang="en-US" sz="1100" kern="1200" dirty="0"/>
            <a:t> de </a:t>
          </a:r>
          <a:r>
            <a:rPr lang="en-US" sz="1100" kern="1200" dirty="0" err="1"/>
            <a:t>Correlación</a:t>
          </a:r>
          <a:endParaRPr lang="en-US" sz="1100" kern="1200" dirty="0"/>
        </a:p>
      </dsp:txBody>
      <dsp:txXfrm>
        <a:off x="4143013" y="1477342"/>
        <a:ext cx="1112732" cy="1396652"/>
      </dsp:txXfrm>
    </dsp:sp>
    <dsp:sp modelId="{1AA5646B-DACC-9040-B3F6-9F383AD35077}">
      <dsp:nvSpPr>
        <dsp:cNvPr id="0" name=""/>
        <dsp:cNvSpPr/>
      </dsp:nvSpPr>
      <dsp:spPr>
        <a:xfrm>
          <a:off x="3001749" y="1605037"/>
          <a:ext cx="1141263" cy="114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Caracterización</a:t>
          </a:r>
          <a:endParaRPr lang="en-US" sz="1000" kern="1200" dirty="0"/>
        </a:p>
      </dsp:txBody>
      <dsp:txXfrm>
        <a:off x="3168883" y="1772171"/>
        <a:ext cx="806995" cy="806995"/>
      </dsp:txXfrm>
    </dsp:sp>
    <dsp:sp modelId="{03AB1F87-C614-6E42-9B15-1786E1BA4609}">
      <dsp:nvSpPr>
        <dsp:cNvPr id="0" name=""/>
        <dsp:cNvSpPr/>
      </dsp:nvSpPr>
      <dsp:spPr>
        <a:xfrm>
          <a:off x="6568199" y="1178060"/>
          <a:ext cx="2282527" cy="199521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SIR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Modelo</a:t>
          </a:r>
          <a:r>
            <a:rPr lang="en-US" sz="1100" kern="1200" dirty="0"/>
            <a:t> ABM</a:t>
          </a:r>
        </a:p>
      </dsp:txBody>
      <dsp:txXfrm>
        <a:off x="7138831" y="1477342"/>
        <a:ext cx="1112732" cy="1396652"/>
      </dsp:txXfrm>
    </dsp:sp>
    <dsp:sp modelId="{A4D41B9D-17B7-3642-8840-359C2A417589}">
      <dsp:nvSpPr>
        <dsp:cNvPr id="0" name=""/>
        <dsp:cNvSpPr/>
      </dsp:nvSpPr>
      <dsp:spPr>
        <a:xfrm>
          <a:off x="5997567" y="1605037"/>
          <a:ext cx="1141263" cy="114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Simulación</a:t>
          </a:r>
          <a:endParaRPr lang="en-US" sz="1000" kern="1200" dirty="0"/>
        </a:p>
      </dsp:txBody>
      <dsp:txXfrm>
        <a:off x="6164701" y="1772171"/>
        <a:ext cx="806995" cy="806995"/>
      </dsp:txXfrm>
    </dsp:sp>
    <dsp:sp modelId="{4108C040-1096-E543-B44A-EA4A4264B0CA}">
      <dsp:nvSpPr>
        <dsp:cNvPr id="0" name=""/>
        <dsp:cNvSpPr/>
      </dsp:nvSpPr>
      <dsp:spPr>
        <a:xfrm>
          <a:off x="9564017" y="1178060"/>
          <a:ext cx="2282527" cy="199521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Recomendaciones</a:t>
          </a:r>
          <a:r>
            <a:rPr lang="en-US" sz="1100" kern="1200" dirty="0"/>
            <a:t> de </a:t>
          </a:r>
          <a:r>
            <a:rPr lang="en-US" sz="1100" kern="1200" dirty="0" err="1"/>
            <a:t>política</a:t>
          </a:r>
          <a:r>
            <a:rPr lang="en-US" sz="1100" kern="1200" dirty="0"/>
            <a:t> </a:t>
          </a:r>
          <a:r>
            <a:rPr lang="en-US" sz="1100" kern="1200" dirty="0" err="1"/>
            <a:t>pública</a:t>
          </a:r>
          <a:endParaRPr lang="en-US" sz="1100" kern="1200" dirty="0"/>
        </a:p>
      </dsp:txBody>
      <dsp:txXfrm>
        <a:off x="10134649" y="1477342"/>
        <a:ext cx="1112732" cy="1396652"/>
      </dsp:txXfrm>
    </dsp:sp>
    <dsp:sp modelId="{E98900CF-CA8F-FB45-96EA-E56D963454E4}">
      <dsp:nvSpPr>
        <dsp:cNvPr id="0" name=""/>
        <dsp:cNvSpPr/>
      </dsp:nvSpPr>
      <dsp:spPr>
        <a:xfrm>
          <a:off x="8993385" y="1605037"/>
          <a:ext cx="1141263" cy="1141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Resultados</a:t>
          </a:r>
          <a:endParaRPr lang="en-US" sz="1000" kern="1200" dirty="0"/>
        </a:p>
      </dsp:txBody>
      <dsp:txXfrm>
        <a:off x="9160519" y="1772171"/>
        <a:ext cx="806995" cy="80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92EB-E982-4C0C-2344-21BF29FA5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3B89C-B0FC-ADBF-61DE-9537B52E1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08EF-130C-5647-138E-C075217C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0FF3-7BF3-96F7-B70B-F1DBE8E7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94FF7-9115-AF10-6B31-CAA1E76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51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C4F4-A890-8EDA-0AD9-EF5A4F6F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13E56-B9B8-E778-9320-75BE9ACB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C659-61F0-2D09-6025-B87339E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1CD1-2634-8819-93A3-29D9B21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6BF2-4D83-6D8D-B088-B2B475A2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66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86832-5B31-C269-9A00-0E39B389B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821A2-C366-F452-5259-B17DC2E6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5B4E-46E7-3984-648C-59F6E642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3DBC-69F1-A2E2-7B62-5A5924F7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85DD-5EF5-EAC5-1C9D-4BAD28A7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21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5992-6DC8-9DCD-5A1D-8F6BC5BF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23F4-B318-FFBF-4D1E-CA71E954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104F-D0CF-CCF6-20F5-4855B31C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B961-5FCE-35CD-43B9-E3040EB6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9F00-B6F3-29EB-4DF5-0974D4E2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2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AC94-E05B-624C-F09A-85100101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42700-1532-335A-8B68-B0B86C22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D809-DAAF-5745-CDAC-41FCE608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685A-1186-D396-714E-64E3040C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47D0-01C4-FDE3-396B-6AA15C3C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14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F463-C338-EF44-EB16-5A5C8D55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F6D5-4CE9-EFC7-0DB6-0CC54C784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AF674-5BB3-19F9-F704-18F2EF56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25A6D-3C3C-260A-5421-011C7C3C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33DF7-D347-079D-8BEE-921EBE49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60C4-64AA-F1E9-ED29-2968C669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665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B031-529B-7CF1-75E5-C74AF8F1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9FB11-7297-2A39-9968-667DF810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C44E-F1D4-7530-950E-76A9AD50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F3137-493E-5162-9143-F538E3401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3D78C-11F2-2DA2-815C-CEEBE8628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DA5BE-3C3F-1863-3B97-0F4DB368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C01B3-A089-D2A4-069A-365AF869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F8F59-2261-61CA-4421-631219ED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724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96E1-5234-629E-EAFD-16E0E31B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7706D-0DCE-0B41-9E39-1E869277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BE62-CDBE-A3C9-A11B-274A13E7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B6A57-1163-A8B4-2098-E24FF467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13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9BB60-EC34-AEED-5176-5FDBC330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51D9E-45EC-EAD1-79A8-C5CE7AF2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D4720-61E3-9D1A-987E-AE8CB4B2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34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A86E-8C3F-A737-3A10-2676696F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AC29-7190-7FA0-7BD7-9E5D3D89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EBDEF-A7E5-1673-6B29-AA578053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FD99-C9FB-174A-9C6A-0173A0A7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321B-3D44-D7B6-3438-59A86BE6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2D21-320D-E79E-A6D8-8913F866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49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5AA9-57A5-76BA-1DF9-F633787A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8BE32-E424-621B-E087-EC1E3018B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8BF6-B207-5C5F-67CA-F4DADC0B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E918-DFE7-F2B3-8F14-57176B95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EC1E1-FE3D-3693-314D-4ED61093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FCEE2-9EB9-BC5D-6927-95F7D9F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83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C73AC-CEBB-E38D-1374-5A6EE06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8BD9C-F2E3-FA44-6BA9-11AF21CC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3300-FA23-4CDD-098B-2F61CD576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EE64-8D05-6B43-804E-454DE765FD42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8401-2CF9-4AD6-005B-4D96C1CA5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C091-EA79-F3A6-9E68-C6BBD25D3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BEF1-5CAA-6942-AF32-0AA83FDAFAE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527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49F293-8FD2-C642-F76F-20AF1D43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</a:rPr>
              <a:t>Asignación de recursos, generación de servicios de salud y sus resultados ante el impacto del COVID-19.</a:t>
            </a:r>
            <a:r>
              <a:rPr lang="es-MX" sz="4000" dirty="0">
                <a:solidFill>
                  <a:schemeClr val="bg1"/>
                </a:solidFill>
              </a:rPr>
              <a:t> </a:t>
            </a:r>
            <a:endParaRPr lang="es-ES_tradn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70F6-9915-6E4C-DF21-80187DF41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599727"/>
            <a:ext cx="7025753" cy="12230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sz="1800" b="1" i="1" dirty="0">
                <a:solidFill>
                  <a:schemeClr val="bg1"/>
                </a:solidFill>
              </a:rPr>
              <a:t>“Los Pandemials</a:t>
            </a:r>
            <a:r>
              <a:rPr lang="es-MX" sz="1600" dirty="0">
                <a:solidFill>
                  <a:schemeClr val="bg1"/>
                </a:solidFill>
              </a:rPr>
              <a:t>“</a:t>
            </a:r>
          </a:p>
          <a:p>
            <a:pPr algn="l"/>
            <a:r>
              <a:rPr lang="es-MX" sz="1600" dirty="0">
                <a:solidFill>
                  <a:schemeClr val="bg1"/>
                </a:solidFill>
              </a:rPr>
              <a:t>Ignacio Ibarra López</a:t>
            </a:r>
          </a:p>
          <a:p>
            <a:pPr algn="l"/>
            <a:r>
              <a:rPr lang="es-MX" sz="1600" dirty="0">
                <a:solidFill>
                  <a:schemeClr val="bg1"/>
                </a:solidFill>
              </a:rPr>
              <a:t>René Rosado González </a:t>
            </a:r>
          </a:p>
          <a:p>
            <a:pPr algn="l"/>
            <a:r>
              <a:rPr lang="es-MX" sz="1600" dirty="0">
                <a:solidFill>
                  <a:schemeClr val="bg1"/>
                </a:solidFill>
              </a:rPr>
              <a:t>Alejandro A. Domínguez Cisterna</a:t>
            </a:r>
            <a:endParaRPr lang="es-ES_trad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B70DF-18BE-D477-E33A-41E11133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Metodología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D6345C-5D5A-F2E0-40C9-1D68E9D7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 consideran dos escenarios:</a:t>
            </a:r>
          </a:p>
          <a:p>
            <a:pPr marL="457200" lvl="1" indent="0">
              <a:buNone/>
            </a:pPr>
            <a:r>
              <a:rPr lang="es-MX" dirty="0"/>
              <a:t>1) condiciones previas a la pandemia por COVID19 y; </a:t>
            </a:r>
          </a:p>
          <a:p>
            <a:pPr marL="457200" lvl="1" indent="0">
              <a:buNone/>
            </a:pPr>
            <a:r>
              <a:rPr lang="es-MX" dirty="0"/>
              <a:t>2) el shock provocado por la pandemia y su inercia a lo largo del tiempo.</a:t>
            </a:r>
          </a:p>
          <a:p>
            <a:pPr marL="457200" lvl="1" indent="0">
              <a:buNone/>
            </a:pPr>
            <a:endParaRPr lang="es-ES_tradnl" dirty="0"/>
          </a:p>
          <a:p>
            <a:r>
              <a:rPr lang="es-MX" dirty="0"/>
              <a:t>Caracterización del Sistema de Salud antes y durante la pandemia utilizando indicadores sintéticos DP2 </a:t>
            </a:r>
          </a:p>
          <a:p>
            <a:endParaRPr lang="es-MX" dirty="0"/>
          </a:p>
          <a:p>
            <a:r>
              <a:rPr lang="es-MX" dirty="0"/>
              <a:t>Desarrollo de un modelo de AI, que incluye hechos estilizados relacionados con fuentes de financiamiento y el proceso de generación del bien público y el estrés fiscal durante la pandemia.</a:t>
            </a:r>
          </a:p>
        </p:txBody>
      </p:sp>
    </p:spTree>
    <p:extLst>
      <p:ext uri="{BB962C8B-B14F-4D97-AF65-F5344CB8AC3E}">
        <p14:creationId xmlns:p14="http://schemas.microsoft.com/office/powerpoint/2010/main" val="245762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B70DF-18BE-D477-E33A-41E11133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Flujo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trabajo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B294580-1628-0AFF-D626-5E7349CE6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422659"/>
              </p:ext>
            </p:extLst>
          </p:nvPr>
        </p:nvGraphicFramePr>
        <p:xfrm>
          <a:off x="219918" y="1825625"/>
          <a:ext cx="118524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2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B70DF-18BE-D477-E33A-41E11133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</a:rPr>
              <a:t>Sistema de Salud previo al la COVID-19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CE99680D-74DA-CBD4-56F2-2C6871A2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8" y="1397228"/>
            <a:ext cx="4406130" cy="1468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18DB7-FA47-CFF3-A8DB-0253DE18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30" y="1396588"/>
            <a:ext cx="5458306" cy="5458306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E9029AF4-75EF-B819-7731-9F002D772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878" y="2726880"/>
            <a:ext cx="4406130" cy="1468710"/>
          </a:xfrm>
          <a:prstGeom prst="rect">
            <a:avLst/>
          </a:prstGeom>
        </p:spPr>
      </p:pic>
      <p:pic>
        <p:nvPicPr>
          <p:cNvPr id="8" name="Picture 7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C2F674D4-C682-A80C-7C06-FC10FCCD0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878" y="4056532"/>
            <a:ext cx="4406129" cy="146871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DBB881-8A0C-8424-F706-DEA5AC60B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878" y="5386184"/>
            <a:ext cx="4406129" cy="14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7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B70DF-18BE-D477-E33A-41E11133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</a:rPr>
              <a:t>Sistema de Salud Durante COVID-19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DEED4-111C-293F-F371-D6357EC2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32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B70DF-18BE-D477-E33A-41E11133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 del modelo de simulación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0B870-0115-3A3C-BF34-72482A45F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484" y="1644883"/>
            <a:ext cx="9737033" cy="49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64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B70DF-18BE-D477-E33A-41E11133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Discusión</a:t>
            </a:r>
            <a:r>
              <a:rPr lang="en-US" sz="3200" dirty="0">
                <a:solidFill>
                  <a:schemeClr val="bg1"/>
                </a:solidFill>
              </a:rPr>
              <a:t> y </a:t>
            </a:r>
            <a:r>
              <a:rPr lang="en-US" sz="3200" dirty="0" err="1">
                <a:solidFill>
                  <a:schemeClr val="bg1"/>
                </a:solidFill>
              </a:rPr>
              <a:t>recomendaciones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36E0E-DD21-AA34-ECFC-EBB44002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43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157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Asignación de recursos, generación de servicios de salud y sus resultados ante el impacto del COVID-19. </vt:lpstr>
      <vt:lpstr>Metodología</vt:lpstr>
      <vt:lpstr>Flujo de trabajo</vt:lpstr>
      <vt:lpstr>Sistema de Salud previo al la COVID-19</vt:lpstr>
      <vt:lpstr>Sistema de Salud Durante COVID-19</vt:lpstr>
      <vt:lpstr>Resultados del modelo de simulación</vt:lpstr>
      <vt:lpstr>Discusión y 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recursos, generación de servicios de salud y sus resultados ante el impacto del COVID-19. </dc:title>
  <dc:creator>René Rosado González</dc:creator>
  <cp:lastModifiedBy>René Rosado González</cp:lastModifiedBy>
  <cp:revision>1</cp:revision>
  <dcterms:created xsi:type="dcterms:W3CDTF">2022-07-17T13:26:58Z</dcterms:created>
  <dcterms:modified xsi:type="dcterms:W3CDTF">2022-07-17T17:25:42Z</dcterms:modified>
</cp:coreProperties>
</file>