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5A5A5"/>
    <a:srgbClr val="ED7D31"/>
    <a:srgbClr val="FFC000"/>
    <a:srgbClr val="3A8038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F3FCF2-DA7E-4E83-9DAC-04D2C3D7D280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DEC2FA8-D300-43B7-8DFA-639180BEB48F}">
      <dgm:prSet phldrT="[文本]"/>
      <dgm:spPr>
        <a:ln>
          <a:noFill/>
        </a:ln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41D85399-99AD-4281-AB55-4C33EF2FF5AC}" type="parTrans" cxnId="{9CB6A39F-80FB-4A30-94AB-749776D116FD}">
      <dgm:prSet/>
      <dgm:spPr/>
      <dgm:t>
        <a:bodyPr/>
        <a:lstStyle/>
        <a:p>
          <a:endParaRPr lang="zh-CN" altLang="en-US"/>
        </a:p>
      </dgm:t>
    </dgm:pt>
    <dgm:pt modelId="{64EECD17-45EA-4D19-8CCB-335F6938A923}" type="sibTrans" cxnId="{9CB6A39F-80FB-4A30-94AB-749776D116FD}">
      <dgm:prSet/>
      <dgm:spPr/>
      <dgm:t>
        <a:bodyPr/>
        <a:lstStyle/>
        <a:p>
          <a:endParaRPr lang="zh-CN" altLang="en-US"/>
        </a:p>
      </dgm:t>
    </dgm:pt>
    <dgm:pt modelId="{5EBCC426-DB5B-4913-9296-1E64DD292C38}">
      <dgm:prSet phldrT="[文本]"/>
      <dgm:spPr>
        <a:ln>
          <a:noFill/>
        </a:ln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CD7D911-558B-4EB5-A2ED-2C208E0B003D}" type="parTrans" cxnId="{388E2F60-DE96-4E21-A92E-8A694CCBC85C}">
      <dgm:prSet/>
      <dgm:spPr/>
      <dgm:t>
        <a:bodyPr/>
        <a:lstStyle/>
        <a:p>
          <a:endParaRPr lang="zh-CN" altLang="en-US"/>
        </a:p>
      </dgm:t>
    </dgm:pt>
    <dgm:pt modelId="{4369FF6B-1E73-4758-BDB2-6F329CC11242}" type="sibTrans" cxnId="{388E2F60-DE96-4E21-A92E-8A694CCBC85C}">
      <dgm:prSet/>
      <dgm:spPr/>
      <dgm:t>
        <a:bodyPr/>
        <a:lstStyle/>
        <a:p>
          <a:endParaRPr lang="zh-CN" altLang="en-US"/>
        </a:p>
      </dgm:t>
    </dgm:pt>
    <dgm:pt modelId="{E67CF45B-9303-4E65-84E0-BC44AF0CFF59}">
      <dgm:prSet phldrT="[文本]"/>
      <dgm:spPr>
        <a:ln>
          <a:noFill/>
        </a:ln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5BD4B1F1-C278-434B-B0CD-DF3F14F9F1DA}" type="parTrans" cxnId="{416F7A20-2CBE-4EED-8A07-444D69CF4EC1}">
      <dgm:prSet/>
      <dgm:spPr/>
      <dgm:t>
        <a:bodyPr/>
        <a:lstStyle/>
        <a:p>
          <a:endParaRPr lang="zh-CN" altLang="en-US"/>
        </a:p>
      </dgm:t>
    </dgm:pt>
    <dgm:pt modelId="{FBF31171-7780-4E33-A3FA-AB1EC4CB123C}" type="sibTrans" cxnId="{416F7A20-2CBE-4EED-8A07-444D69CF4EC1}">
      <dgm:prSet/>
      <dgm:spPr/>
      <dgm:t>
        <a:bodyPr/>
        <a:lstStyle/>
        <a:p>
          <a:endParaRPr lang="zh-CN" altLang="en-US"/>
        </a:p>
      </dgm:t>
    </dgm:pt>
    <dgm:pt modelId="{E280D40E-FEAC-4CAC-9E42-C333498257ED}" type="pres">
      <dgm:prSet presAssocID="{4DF3FCF2-DA7E-4E83-9DAC-04D2C3D7D280}" presName="compositeShape" presStyleCnt="0">
        <dgm:presLayoutVars>
          <dgm:chMax val="7"/>
          <dgm:dir/>
          <dgm:resizeHandles val="exact"/>
        </dgm:presLayoutVars>
      </dgm:prSet>
      <dgm:spPr/>
    </dgm:pt>
    <dgm:pt modelId="{FCDC8935-1BF6-4A05-903F-E7B65F2F396A}" type="pres">
      <dgm:prSet presAssocID="{4DF3FCF2-DA7E-4E83-9DAC-04D2C3D7D280}" presName="wedge1" presStyleLbl="node1" presStyleIdx="0" presStyleCnt="3" custLinFactNeighborX="-5031" custLinFactNeighborY="1488"/>
      <dgm:spPr/>
    </dgm:pt>
    <dgm:pt modelId="{7743185A-3685-42EB-B777-8AE4C5DCEC8E}" type="pres">
      <dgm:prSet presAssocID="{4DF3FCF2-DA7E-4E83-9DAC-04D2C3D7D2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0D4DDE9-8D1A-4A60-9CEC-08277CC3118A}" type="pres">
      <dgm:prSet presAssocID="{4DF3FCF2-DA7E-4E83-9DAC-04D2C3D7D280}" presName="wedge2" presStyleLbl="node1" presStyleIdx="1" presStyleCnt="3" custLinFactNeighborX="223" custLinFactNeighborY="-1488"/>
      <dgm:spPr/>
    </dgm:pt>
    <dgm:pt modelId="{84DBBFF3-A7D9-4FB0-9E5B-A88CDA8086BF}" type="pres">
      <dgm:prSet presAssocID="{4DF3FCF2-DA7E-4E83-9DAC-04D2C3D7D2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835B61A-CF99-4963-AA89-138AE01CCAE9}" type="pres">
      <dgm:prSet presAssocID="{4DF3FCF2-DA7E-4E83-9DAC-04D2C3D7D280}" presName="wedge3" presStyleLbl="node1" presStyleIdx="2" presStyleCnt="3" custLinFactNeighborX="0" custLinFactNeighborY="-1488"/>
      <dgm:spPr/>
    </dgm:pt>
    <dgm:pt modelId="{8A2A071B-BBE3-455E-A8AB-2BB719A78A1F}" type="pres">
      <dgm:prSet presAssocID="{4DF3FCF2-DA7E-4E83-9DAC-04D2C3D7D2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01FA616-FFD4-497B-90B9-C9194931CCC6}" type="presOf" srcId="{4DF3FCF2-DA7E-4E83-9DAC-04D2C3D7D280}" destId="{E280D40E-FEAC-4CAC-9E42-C333498257ED}" srcOrd="0" destOrd="0" presId="urn:microsoft.com/office/officeart/2005/8/layout/chart3"/>
    <dgm:cxn modelId="{416F7A20-2CBE-4EED-8A07-444D69CF4EC1}" srcId="{4DF3FCF2-DA7E-4E83-9DAC-04D2C3D7D280}" destId="{E67CF45B-9303-4E65-84E0-BC44AF0CFF59}" srcOrd="2" destOrd="0" parTransId="{5BD4B1F1-C278-434B-B0CD-DF3F14F9F1DA}" sibTransId="{FBF31171-7780-4E33-A3FA-AB1EC4CB123C}"/>
    <dgm:cxn modelId="{AC7F5F32-3F94-4C7C-813C-5D169FEC6D60}" type="presOf" srcId="{5EBCC426-DB5B-4913-9296-1E64DD292C38}" destId="{00D4DDE9-8D1A-4A60-9CEC-08277CC3118A}" srcOrd="0" destOrd="0" presId="urn:microsoft.com/office/officeart/2005/8/layout/chart3"/>
    <dgm:cxn modelId="{73A1535B-3F3E-4C77-8538-DF6A2E724C74}" type="presOf" srcId="{E67CF45B-9303-4E65-84E0-BC44AF0CFF59}" destId="{8A2A071B-BBE3-455E-A8AB-2BB719A78A1F}" srcOrd="1" destOrd="0" presId="urn:microsoft.com/office/officeart/2005/8/layout/chart3"/>
    <dgm:cxn modelId="{388E2F60-DE96-4E21-A92E-8A694CCBC85C}" srcId="{4DF3FCF2-DA7E-4E83-9DAC-04D2C3D7D280}" destId="{5EBCC426-DB5B-4913-9296-1E64DD292C38}" srcOrd="1" destOrd="0" parTransId="{ACD7D911-558B-4EB5-A2ED-2C208E0B003D}" sibTransId="{4369FF6B-1E73-4758-BDB2-6F329CC11242}"/>
    <dgm:cxn modelId="{20C18E83-4685-4CCE-86AB-087425934434}" type="presOf" srcId="{E67CF45B-9303-4E65-84E0-BC44AF0CFF59}" destId="{3835B61A-CF99-4963-AA89-138AE01CCAE9}" srcOrd="0" destOrd="0" presId="urn:microsoft.com/office/officeart/2005/8/layout/chart3"/>
    <dgm:cxn modelId="{E255E98B-19E1-4D41-BD95-DE15A27A3AFD}" type="presOf" srcId="{7DEC2FA8-D300-43B7-8DFA-639180BEB48F}" destId="{FCDC8935-1BF6-4A05-903F-E7B65F2F396A}" srcOrd="0" destOrd="0" presId="urn:microsoft.com/office/officeart/2005/8/layout/chart3"/>
    <dgm:cxn modelId="{A4FEC199-3891-45F4-AC51-DE88381F28EE}" type="presOf" srcId="{5EBCC426-DB5B-4913-9296-1E64DD292C38}" destId="{84DBBFF3-A7D9-4FB0-9E5B-A88CDA8086BF}" srcOrd="1" destOrd="0" presId="urn:microsoft.com/office/officeart/2005/8/layout/chart3"/>
    <dgm:cxn modelId="{9CB6A39F-80FB-4A30-94AB-749776D116FD}" srcId="{4DF3FCF2-DA7E-4E83-9DAC-04D2C3D7D280}" destId="{7DEC2FA8-D300-43B7-8DFA-639180BEB48F}" srcOrd="0" destOrd="0" parTransId="{41D85399-99AD-4281-AB55-4C33EF2FF5AC}" sibTransId="{64EECD17-45EA-4D19-8CCB-335F6938A923}"/>
    <dgm:cxn modelId="{0845F3F1-42B9-4948-B517-C110E7F70808}" type="presOf" srcId="{7DEC2FA8-D300-43B7-8DFA-639180BEB48F}" destId="{7743185A-3685-42EB-B777-8AE4C5DCEC8E}" srcOrd="1" destOrd="0" presId="urn:microsoft.com/office/officeart/2005/8/layout/chart3"/>
    <dgm:cxn modelId="{0D890E33-5644-41FC-A36C-1114D91ADBE7}" type="presParOf" srcId="{E280D40E-FEAC-4CAC-9E42-C333498257ED}" destId="{FCDC8935-1BF6-4A05-903F-E7B65F2F396A}" srcOrd="0" destOrd="0" presId="urn:microsoft.com/office/officeart/2005/8/layout/chart3"/>
    <dgm:cxn modelId="{7C8049AD-B435-4C1A-96DF-D0B300793C0A}" type="presParOf" srcId="{E280D40E-FEAC-4CAC-9E42-C333498257ED}" destId="{7743185A-3685-42EB-B777-8AE4C5DCEC8E}" srcOrd="1" destOrd="0" presId="urn:microsoft.com/office/officeart/2005/8/layout/chart3"/>
    <dgm:cxn modelId="{81A8E500-21DE-450B-A872-5CC1E68C349A}" type="presParOf" srcId="{E280D40E-FEAC-4CAC-9E42-C333498257ED}" destId="{00D4DDE9-8D1A-4A60-9CEC-08277CC3118A}" srcOrd="2" destOrd="0" presId="urn:microsoft.com/office/officeart/2005/8/layout/chart3"/>
    <dgm:cxn modelId="{E3680DDB-F40D-460F-BFAD-44A76A5B88EB}" type="presParOf" srcId="{E280D40E-FEAC-4CAC-9E42-C333498257ED}" destId="{84DBBFF3-A7D9-4FB0-9E5B-A88CDA8086BF}" srcOrd="3" destOrd="0" presId="urn:microsoft.com/office/officeart/2005/8/layout/chart3"/>
    <dgm:cxn modelId="{54750C94-EEE3-420C-8464-7074721D7D9E}" type="presParOf" srcId="{E280D40E-FEAC-4CAC-9E42-C333498257ED}" destId="{3835B61A-CF99-4963-AA89-138AE01CCAE9}" srcOrd="4" destOrd="0" presId="urn:microsoft.com/office/officeart/2005/8/layout/chart3"/>
    <dgm:cxn modelId="{61A908F4-AE5D-463E-98CD-EC341931C6D4}" type="presParOf" srcId="{E280D40E-FEAC-4CAC-9E42-C333498257ED}" destId="{8A2A071B-BBE3-455E-A8AB-2BB719A78A1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C8935-1BF6-4A05-903F-E7B65F2F396A}">
      <dsp:nvSpPr>
        <dsp:cNvPr id="0" name=""/>
        <dsp:cNvSpPr/>
      </dsp:nvSpPr>
      <dsp:spPr>
        <a:xfrm>
          <a:off x="1676478" y="433489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4151184" y="1273382"/>
        <a:ext cx="1544320" cy="1517226"/>
      </dsp:txXfrm>
    </dsp:sp>
    <dsp:sp modelId="{00D4DDE9-8D1A-4A60-9CEC-08277CC3118A}">
      <dsp:nvSpPr>
        <dsp:cNvPr id="0" name=""/>
        <dsp:cNvSpPr/>
      </dsp:nvSpPr>
      <dsp:spPr>
        <a:xfrm>
          <a:off x="1680995" y="433497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2927289" y="3305391"/>
        <a:ext cx="2059093" cy="1408853"/>
      </dsp:txXfrm>
    </dsp:sp>
    <dsp:sp modelId="{3835B61A-CF99-4963-AA89-138AE01CCAE9}">
      <dsp:nvSpPr>
        <dsp:cNvPr id="0" name=""/>
        <dsp:cNvSpPr/>
      </dsp:nvSpPr>
      <dsp:spPr>
        <a:xfrm>
          <a:off x="1670845" y="433497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2158525" y="1327577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BF290-F3C2-463E-BECF-AF0251BCE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99958-12FA-4AF9-B46E-F752D2FF7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21EB1-FD81-4132-9BBD-878D60EC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90747-A595-4051-9E9D-DFF8EA45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DE4B7-DEC4-4B55-B5D0-742ABBE4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2C61F-430E-4CD3-8921-DEE7CDCB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8CB13-B986-493D-BAED-22105C5A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31221-4471-48AC-858C-29D8B2A0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F7423-68A0-48C4-8DE3-42519484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8E882-1EF2-4F9B-AD5F-D6ACA246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715414-CE90-4F88-90BE-CC39D1C5C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FFECB-7036-4928-8D3A-85B947A2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699DB-7502-4D46-8E92-7E300803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BC1B9-51FC-42E6-A58A-A760309F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83EE1-8DD0-42F2-95FC-1CAF876D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3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EB130-B076-45A7-BBEC-E04D3FDB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1F03F-4A76-495E-8889-81564A97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9C47F-4CBE-4461-AE13-980B93F9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086DE-A1CC-4737-B2D7-A6C38D79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41C8D-7F83-4DA8-8415-7AC9D4AD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651CB-F0DE-4DC8-889D-E50D3996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6374A-6557-441F-A650-FB368B26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067B9-3FC0-4F48-AFF0-2AA49004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655BF-1CC7-4B0A-BE62-3015214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F075-CC8A-4C7A-895C-2BD7C097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9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F08F-40A4-455E-A05E-761238A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D6CEF-5E09-4EA1-969A-73E47256F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1C366-0344-4A25-A3AA-65ACB620D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E33E3-6CF8-4756-8541-D4D4EE82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4BB30-C253-43F7-B0A0-E395C513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8C0FE-0CD2-49E0-9851-E39EAED4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9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253B1-FF96-469A-92D7-71168BC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C639DD-25D1-4E40-A512-71C03E1E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E4686-AECA-427E-A888-E5297237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150206-1AB3-4C77-BCBD-5699B4267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A3A700-6564-4AF4-95CF-D320EBC6C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A2C534-C02C-4881-B673-47E35609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E73CC-929C-4074-8DC0-1C1FE49A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2E4FA9-44E1-407D-9892-C51F6B54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1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A33C-5D08-4A6D-BE78-3B584F3C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630A3-B68B-4B69-9F43-988D3753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14E444-BD88-45BE-B425-953A37FC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C13786-5B8D-4CBB-9D41-0F5191E1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3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E29625-04B2-4042-A4AA-E34A144B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F549CD-E86A-42F8-B250-5C18D5C9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25903-5EE1-4097-BF10-3D884D6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9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5995C-2B92-483B-B5EC-7149D00E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92CAA-7D7E-4165-B679-F30AD1CD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08ACD-8133-4783-B1C5-57705548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4C9E9-AE8D-4277-9E66-95A4EDB6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B4042-DB0A-4E10-9858-26A7102A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61DD3-ED50-4198-8A72-FB260052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8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CC78C-BF35-4C8F-BD91-62B3DFEB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59DC21-107B-4951-A930-1E85548DA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333CA-69CC-4637-8606-A195E67A8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C58FF-F6EF-4D0A-B83D-9F6FDB13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4B189-2F1F-47C2-9F0D-5FBC5348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4BBFC-EBC3-48C6-9C6A-0B67EBC8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5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551B86-5F18-4D59-B4D0-6177879F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D3DB5-3B42-491E-B545-89462C8B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45224-8F54-42FC-99EB-D21CBABA3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9549-438B-4618-837F-DADD3C5C8A7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346F8-43AB-4417-85B9-D41549141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5944A-5DE6-429F-AE8C-F6D3897DF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B5E7-323E-45B2-8AB2-BADE6B367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6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0570BC-5A88-4557-91EE-16248219175C}"/>
              </a:ext>
            </a:extLst>
          </p:cNvPr>
          <p:cNvGrpSpPr/>
          <p:nvPr/>
        </p:nvGrpSpPr>
        <p:grpSpPr>
          <a:xfrm>
            <a:off x="2609045" y="991226"/>
            <a:ext cx="7632441" cy="5866774"/>
            <a:chOff x="2423470" y="349899"/>
            <a:chExt cx="7632441" cy="586677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E3D9D1-4E87-40D1-A89C-278F56FFCF3E}"/>
                </a:ext>
              </a:extLst>
            </p:cNvPr>
            <p:cNvSpPr/>
            <p:nvPr/>
          </p:nvSpPr>
          <p:spPr>
            <a:xfrm>
              <a:off x="3114868" y="349899"/>
              <a:ext cx="5290457" cy="5290457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0EEE95-D247-4027-9077-E2C0932096BC}"/>
                </a:ext>
              </a:extLst>
            </p:cNvPr>
            <p:cNvSpPr/>
            <p:nvPr/>
          </p:nvSpPr>
          <p:spPr>
            <a:xfrm>
              <a:off x="2423470" y="1392746"/>
              <a:ext cx="7632441" cy="4823927"/>
            </a:xfrm>
            <a:prstGeom prst="rect">
              <a:avLst/>
            </a:prstGeom>
            <a:solidFill>
              <a:srgbClr val="FFC000"/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5F7C3387-1A53-47DE-AD45-EEF9B5E484C4}"/>
              </a:ext>
            </a:extLst>
          </p:cNvPr>
          <p:cNvSpPr/>
          <p:nvPr/>
        </p:nvSpPr>
        <p:spPr>
          <a:xfrm>
            <a:off x="2468566" y="1882501"/>
            <a:ext cx="1959429" cy="19594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47FFE7-0880-407E-9A51-0BC517D18081}"/>
              </a:ext>
            </a:extLst>
          </p:cNvPr>
          <p:cNvSpPr/>
          <p:nvPr/>
        </p:nvSpPr>
        <p:spPr>
          <a:xfrm>
            <a:off x="7514976" y="1882502"/>
            <a:ext cx="1959429" cy="19594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D79968-B893-4628-80CB-AE5E78450037}"/>
              </a:ext>
            </a:extLst>
          </p:cNvPr>
          <p:cNvSpPr txBox="1"/>
          <p:nvPr/>
        </p:nvSpPr>
        <p:spPr>
          <a:xfrm>
            <a:off x="5445552" y="1081125"/>
            <a:ext cx="1959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0FBDA5-FE72-4C89-AB60-1CB1B46C4998}"/>
              </a:ext>
            </a:extLst>
          </p:cNvPr>
          <p:cNvSpPr txBox="1"/>
          <p:nvPr/>
        </p:nvSpPr>
        <p:spPr>
          <a:xfrm>
            <a:off x="7890277" y="4210104"/>
            <a:ext cx="3385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平板电脑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9ACE0-7859-4FB0-826A-DC9E16B52E38}"/>
              </a:ext>
            </a:extLst>
          </p:cNvPr>
          <p:cNvSpPr txBox="1"/>
          <p:nvPr/>
        </p:nvSpPr>
        <p:spPr>
          <a:xfrm>
            <a:off x="2468566" y="4348603"/>
            <a:ext cx="239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游戏开发商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运营商的工作场所</a:t>
            </a:r>
          </a:p>
        </p:txBody>
      </p:sp>
    </p:spTree>
    <p:extLst>
      <p:ext uri="{BB962C8B-B14F-4D97-AF65-F5344CB8AC3E}">
        <p14:creationId xmlns:p14="http://schemas.microsoft.com/office/powerpoint/2010/main" val="424034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32EBB4F-D8C7-4BDC-AFA2-6C850630A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455960"/>
              </p:ext>
            </p:extLst>
          </p:nvPr>
        </p:nvGraphicFramePr>
        <p:xfrm>
          <a:off x="2032000" y="719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25393AAB-7E13-42CE-BAA6-A1154898C5D9}"/>
              </a:ext>
            </a:extLst>
          </p:cNvPr>
          <p:cNvSpPr/>
          <p:nvPr/>
        </p:nvSpPr>
        <p:spPr>
          <a:xfrm>
            <a:off x="4064000" y="1539240"/>
            <a:ext cx="3779520" cy="3779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线条">
            <a:extLst>
              <a:ext uri="{FF2B5EF4-FFF2-40B4-BE49-F238E27FC236}">
                <a16:creationId xmlns:a16="http://schemas.microsoft.com/office/drawing/2014/main" id="{3EA61752-3287-4D3F-9975-047234D63662}"/>
              </a:ext>
            </a:extLst>
          </p:cNvPr>
          <p:cNvSpPr/>
          <p:nvPr/>
        </p:nvSpPr>
        <p:spPr>
          <a:xfrm>
            <a:off x="2343434" y="872065"/>
            <a:ext cx="3031206" cy="377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14942"/>
                </a:lnTo>
              </a:path>
            </a:pathLst>
          </a:custGeom>
          <a:ln w="50800">
            <a:solidFill>
              <a:srgbClr val="FFC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0981F292-366B-4CA0-BD4E-FD424C40AC62}"/>
              </a:ext>
            </a:extLst>
          </p:cNvPr>
          <p:cNvSpPr/>
          <p:nvPr/>
        </p:nvSpPr>
        <p:spPr>
          <a:xfrm>
            <a:off x="7325360" y="872065"/>
            <a:ext cx="2133600" cy="798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8946" y="21600"/>
                </a:lnTo>
                <a:lnTo>
                  <a:pt x="8946" y="0"/>
                </a:lnTo>
                <a:lnTo>
                  <a:pt x="21600" y="0"/>
                </a:lnTo>
                <a:lnTo>
                  <a:pt x="21600" y="2736"/>
                </a:lnTo>
              </a:path>
            </a:pathLst>
          </a:custGeom>
          <a:ln w="50800">
            <a:solidFill>
              <a:srgbClr val="ED7D31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F9B726-9874-4980-9BED-AAA56DDE2C0F}"/>
              </a:ext>
            </a:extLst>
          </p:cNvPr>
          <p:cNvSpPr txBox="1"/>
          <p:nvPr/>
        </p:nvSpPr>
        <p:spPr>
          <a:xfrm>
            <a:off x="2159000" y="255686"/>
            <a:ext cx="3119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latin typeface="Helvetica" panose="020B0604020202020204" pitchFamily="34" charset="0"/>
                <a:ea typeface="华文细黑" panose="02010600040101010101" pitchFamily="2" charset="-122"/>
                <a:cs typeface="Helvetica" panose="020B0604020202020204" pitchFamily="34" charset="0"/>
              </a:rPr>
              <a:t>读取</a:t>
            </a:r>
            <a:endParaRPr lang="en-US" altLang="zh-CN" sz="3200" dirty="0">
              <a:solidFill>
                <a:srgbClr val="FFC000"/>
              </a:solidFill>
              <a:latin typeface="Helvetica" panose="020B0604020202020204" pitchFamily="34" charset="0"/>
              <a:ea typeface="华文细黑" panose="02010600040101010101" pitchFamily="2" charset="-122"/>
              <a:cs typeface="Helvetica" panose="020B0604020202020204" pitchFamily="34" charset="0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414295-76B6-4412-B5C7-06307F6AAAC3}"/>
              </a:ext>
            </a:extLst>
          </p:cNvPr>
          <p:cNvSpPr txBox="1"/>
          <p:nvPr/>
        </p:nvSpPr>
        <p:spPr>
          <a:xfrm>
            <a:off x="8054340" y="287290"/>
            <a:ext cx="2809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ED7D31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转换</a:t>
            </a:r>
          </a:p>
        </p:txBody>
      </p:sp>
      <p:sp>
        <p:nvSpPr>
          <p:cNvPr id="12" name="线条">
            <a:extLst>
              <a:ext uri="{FF2B5EF4-FFF2-40B4-BE49-F238E27FC236}">
                <a16:creationId xmlns:a16="http://schemas.microsoft.com/office/drawing/2014/main" id="{A8C4A66B-21DE-4A49-8590-46F1974D52B1}"/>
              </a:ext>
            </a:extLst>
          </p:cNvPr>
          <p:cNvSpPr/>
          <p:nvPr/>
        </p:nvSpPr>
        <p:spPr>
          <a:xfrm>
            <a:off x="6987540" y="5178022"/>
            <a:ext cx="1675229" cy="100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56"/>
                </a:moveTo>
                <a:lnTo>
                  <a:pt x="0" y="21600"/>
                </a:lnTo>
                <a:lnTo>
                  <a:pt x="13949" y="21600"/>
                </a:lnTo>
                <a:lnTo>
                  <a:pt x="13949" y="0"/>
                </a:lnTo>
                <a:lnTo>
                  <a:pt x="21600" y="0"/>
                </a:lnTo>
                <a:lnTo>
                  <a:pt x="21600" y="4576"/>
                </a:lnTo>
              </a:path>
            </a:pathLst>
          </a:custGeom>
          <a:ln w="50800">
            <a:solidFill>
              <a:srgbClr val="A5A5A5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3BAD36-6B3D-4BF1-9CDD-052630879FD2}"/>
              </a:ext>
            </a:extLst>
          </p:cNvPr>
          <p:cNvSpPr txBox="1"/>
          <p:nvPr/>
        </p:nvSpPr>
        <p:spPr>
          <a:xfrm>
            <a:off x="7884160" y="459324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A5A5A5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绘制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0A9E65-1F07-45DE-9E6D-2DFD876064FF}"/>
              </a:ext>
            </a:extLst>
          </p:cNvPr>
          <p:cNvSpPr/>
          <p:nvPr/>
        </p:nvSpPr>
        <p:spPr>
          <a:xfrm>
            <a:off x="706264" y="141178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跨进程读取游戏内玩家的坐标信息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B0C973-2983-40D5-BEAB-910DE68F37FA}"/>
              </a:ext>
            </a:extLst>
          </p:cNvPr>
          <p:cNvSpPr/>
          <p:nvPr/>
        </p:nvSpPr>
        <p:spPr>
          <a:xfrm>
            <a:off x="8177369" y="5644401"/>
            <a:ext cx="3494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创建透明窗口覆盖主用户的整个电脑桌面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4D79F2-90A1-42F0-9048-517EA97AAFE2}"/>
              </a:ext>
            </a:extLst>
          </p:cNvPr>
          <p:cNvSpPr/>
          <p:nvPr/>
        </p:nvSpPr>
        <p:spPr>
          <a:xfrm>
            <a:off x="8346584" y="1177098"/>
            <a:ext cx="2931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将坐标信息转换为屏幕上的像素点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30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  <p:bldP spid="1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49843C-5FE2-4FF3-AF0E-9C4F3A3F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15" y="1017061"/>
            <a:ext cx="6111770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0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51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华文细黑</vt:lpstr>
      <vt:lpstr>微软雅黑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lin</dc:creator>
  <cp:lastModifiedBy>tao lin</cp:lastModifiedBy>
  <cp:revision>9</cp:revision>
  <dcterms:created xsi:type="dcterms:W3CDTF">2018-07-23T15:22:56Z</dcterms:created>
  <dcterms:modified xsi:type="dcterms:W3CDTF">2018-07-24T03:16:27Z</dcterms:modified>
</cp:coreProperties>
</file>