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1" r:id="rId3"/>
    <p:sldId id="263" r:id="rId4"/>
    <p:sldId id="267" r:id="rId5"/>
    <p:sldId id="268" r:id="rId6"/>
    <p:sldId id="270" r:id="rId7"/>
    <p:sldId id="271" r:id="rId8"/>
    <p:sldId id="272" r:id="rId9"/>
    <p:sldId id="269"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65FBFE-BEC8-48B7-8DD9-A57C07AF9CF6}" type="doc">
      <dgm:prSet loTypeId="urn:microsoft.com/office/officeart/2005/8/layout/cycle3" loCatId="cycle" qsTypeId="urn:microsoft.com/office/officeart/2005/8/quickstyle/simple3" qsCatId="simple" csTypeId="urn:microsoft.com/office/officeart/2005/8/colors/colorful4" csCatId="colorful" phldr="1"/>
      <dgm:spPr/>
      <dgm:t>
        <a:bodyPr/>
        <a:lstStyle/>
        <a:p>
          <a:endParaRPr lang="zh-CN" altLang="en-US"/>
        </a:p>
      </dgm:t>
    </dgm:pt>
    <dgm:pt modelId="{C5264019-D174-474A-AA6F-4248CCCC97E4}">
      <dgm:prSet phldrT="[文本]"/>
      <dgm:spPr/>
      <dgm:t>
        <a:bodyPr/>
        <a:lstStyle/>
        <a:p>
          <a:r>
            <a:rPr lang="zh-CN" altLang="en-US" dirty="0"/>
            <a:t>直接处理</a:t>
          </a:r>
        </a:p>
      </dgm:t>
    </dgm:pt>
    <dgm:pt modelId="{421554E8-DF28-46FD-BCDC-310F3EFF78A5}" type="parTrans" cxnId="{D90A122B-EE34-48E1-9EBD-4BCCC28DF0CB}">
      <dgm:prSet/>
      <dgm:spPr/>
      <dgm:t>
        <a:bodyPr/>
        <a:lstStyle/>
        <a:p>
          <a:endParaRPr lang="zh-CN" altLang="en-US"/>
        </a:p>
      </dgm:t>
    </dgm:pt>
    <dgm:pt modelId="{CFEB1659-1ED0-42B5-8B9B-3DF6C6254A2E}" type="sibTrans" cxnId="{D90A122B-EE34-48E1-9EBD-4BCCC28DF0CB}">
      <dgm:prSet/>
      <dgm:spPr/>
      <dgm:t>
        <a:bodyPr/>
        <a:lstStyle/>
        <a:p>
          <a:endParaRPr lang="zh-CN" altLang="en-US"/>
        </a:p>
      </dgm:t>
    </dgm:pt>
    <dgm:pt modelId="{33C8B32E-8798-4675-9B2C-C80BDE15989A}">
      <dgm:prSet phldrT="[文本]"/>
      <dgm:spPr/>
      <dgm:t>
        <a:bodyPr/>
        <a:lstStyle/>
        <a:p>
          <a:r>
            <a:rPr lang="en-US" altLang="zh-CN" dirty="0" err="1"/>
            <a:t>PyQuery</a:t>
          </a:r>
          <a:endParaRPr lang="zh-CN" altLang="en-US" dirty="0"/>
        </a:p>
      </dgm:t>
    </dgm:pt>
    <dgm:pt modelId="{16DE6746-8B64-4EDD-BD03-271F0069F5A7}" type="parTrans" cxnId="{37971C94-3CAF-4163-8FBD-202781E50921}">
      <dgm:prSet/>
      <dgm:spPr/>
      <dgm:t>
        <a:bodyPr/>
        <a:lstStyle/>
        <a:p>
          <a:endParaRPr lang="zh-CN" altLang="en-US"/>
        </a:p>
      </dgm:t>
    </dgm:pt>
    <dgm:pt modelId="{DD0FA2BA-915C-4C56-98CD-6CA1E1F12709}" type="sibTrans" cxnId="{37971C94-3CAF-4163-8FBD-202781E50921}">
      <dgm:prSet/>
      <dgm:spPr/>
      <dgm:t>
        <a:bodyPr/>
        <a:lstStyle/>
        <a:p>
          <a:endParaRPr lang="zh-CN" altLang="en-US"/>
        </a:p>
      </dgm:t>
    </dgm:pt>
    <dgm:pt modelId="{784BA81C-DDB9-4E00-8630-6E09C9915DEC}">
      <dgm:prSet phldrT="[文本]"/>
      <dgm:spPr/>
      <dgm:t>
        <a:bodyPr/>
        <a:lstStyle/>
        <a:p>
          <a:r>
            <a:rPr lang="en-US" altLang="zh-CN" dirty="0" err="1"/>
            <a:t>BeautifulSoup</a:t>
          </a:r>
          <a:endParaRPr lang="zh-CN" altLang="en-US" dirty="0"/>
        </a:p>
      </dgm:t>
    </dgm:pt>
    <dgm:pt modelId="{EC726838-BD5D-4BEA-8BF9-7E3EE67DFC93}" type="parTrans" cxnId="{E496BC10-5DCF-4725-89D5-86F7B088E7F2}">
      <dgm:prSet/>
      <dgm:spPr/>
      <dgm:t>
        <a:bodyPr/>
        <a:lstStyle/>
        <a:p>
          <a:endParaRPr lang="zh-CN" altLang="en-US"/>
        </a:p>
      </dgm:t>
    </dgm:pt>
    <dgm:pt modelId="{FA9925CA-939F-443E-A4D4-0F84A3E9CFF7}" type="sibTrans" cxnId="{E496BC10-5DCF-4725-89D5-86F7B088E7F2}">
      <dgm:prSet/>
      <dgm:spPr/>
      <dgm:t>
        <a:bodyPr/>
        <a:lstStyle/>
        <a:p>
          <a:endParaRPr lang="zh-CN" altLang="en-US"/>
        </a:p>
      </dgm:t>
    </dgm:pt>
    <dgm:pt modelId="{EB07D33A-5734-47A8-BE88-23C4DB863103}">
      <dgm:prSet phldrT="[文本]"/>
      <dgm:spPr/>
      <dgm:t>
        <a:bodyPr/>
        <a:lstStyle/>
        <a:p>
          <a:r>
            <a:rPr lang="en-US" altLang="zh-CN" dirty="0"/>
            <a:t>XPath</a:t>
          </a:r>
          <a:endParaRPr lang="zh-CN" altLang="en-US" dirty="0"/>
        </a:p>
      </dgm:t>
    </dgm:pt>
    <dgm:pt modelId="{1E6C2C02-30F6-473E-8A52-8E7373E47C14}" type="parTrans" cxnId="{6A729144-EF9F-432A-8D3C-E7E7D030FC26}">
      <dgm:prSet/>
      <dgm:spPr/>
      <dgm:t>
        <a:bodyPr/>
        <a:lstStyle/>
        <a:p>
          <a:endParaRPr lang="zh-CN" altLang="en-US"/>
        </a:p>
      </dgm:t>
    </dgm:pt>
    <dgm:pt modelId="{41BFD5CB-F80A-43BA-AB12-16E2BEAA24BE}" type="sibTrans" cxnId="{6A729144-EF9F-432A-8D3C-E7E7D030FC26}">
      <dgm:prSet/>
      <dgm:spPr/>
      <dgm:t>
        <a:bodyPr/>
        <a:lstStyle/>
        <a:p>
          <a:endParaRPr lang="zh-CN" altLang="en-US"/>
        </a:p>
      </dgm:t>
    </dgm:pt>
    <dgm:pt modelId="{CD2E7D0B-B41F-4996-A34C-E5F78E04AECE}">
      <dgm:prSet phldrT="[文本]"/>
      <dgm:spPr/>
      <dgm:t>
        <a:bodyPr/>
        <a:lstStyle/>
        <a:p>
          <a:r>
            <a:rPr lang="zh-CN" altLang="en-US" dirty="0"/>
            <a:t>正则表达式</a:t>
          </a:r>
        </a:p>
      </dgm:t>
    </dgm:pt>
    <dgm:pt modelId="{A607E211-21E7-4E12-82FA-84FE5A2D5273}" type="parTrans" cxnId="{D6029848-C09C-4119-B59E-D8E329A8677C}">
      <dgm:prSet/>
      <dgm:spPr/>
      <dgm:t>
        <a:bodyPr/>
        <a:lstStyle/>
        <a:p>
          <a:endParaRPr lang="zh-CN" altLang="en-US"/>
        </a:p>
      </dgm:t>
    </dgm:pt>
    <dgm:pt modelId="{197449BB-81C5-4EF2-8D5E-410CB66A8B7E}" type="sibTrans" cxnId="{D6029848-C09C-4119-B59E-D8E329A8677C}">
      <dgm:prSet/>
      <dgm:spPr/>
      <dgm:t>
        <a:bodyPr/>
        <a:lstStyle/>
        <a:p>
          <a:endParaRPr lang="zh-CN" altLang="en-US"/>
        </a:p>
      </dgm:t>
    </dgm:pt>
    <dgm:pt modelId="{08B35337-CA8D-4A58-9209-9C1BE38F5D7A}">
      <dgm:prSet/>
      <dgm:spPr/>
      <dgm:t>
        <a:bodyPr/>
        <a:lstStyle/>
        <a:p>
          <a:r>
            <a:rPr lang="en-US" altLang="zh-CN" dirty="0"/>
            <a:t>Json</a:t>
          </a:r>
          <a:r>
            <a:rPr lang="zh-CN" altLang="en-US" dirty="0"/>
            <a:t>解析</a:t>
          </a:r>
          <a:endParaRPr lang="en-US" altLang="zh-CN" dirty="0"/>
        </a:p>
      </dgm:t>
    </dgm:pt>
    <dgm:pt modelId="{83D990CE-AEB1-4C62-8AB1-C303385C8CB9}" type="parTrans" cxnId="{100C130C-3CC9-4EE0-A082-D965B7FBA6E8}">
      <dgm:prSet/>
      <dgm:spPr/>
      <dgm:t>
        <a:bodyPr/>
        <a:lstStyle/>
        <a:p>
          <a:endParaRPr lang="zh-CN" altLang="en-US"/>
        </a:p>
      </dgm:t>
    </dgm:pt>
    <dgm:pt modelId="{071303F2-7F17-48C1-AD9F-BF4D07B3D163}" type="sibTrans" cxnId="{100C130C-3CC9-4EE0-A082-D965B7FBA6E8}">
      <dgm:prSet/>
      <dgm:spPr/>
      <dgm:t>
        <a:bodyPr/>
        <a:lstStyle/>
        <a:p>
          <a:endParaRPr lang="zh-CN" altLang="en-US"/>
        </a:p>
      </dgm:t>
    </dgm:pt>
    <dgm:pt modelId="{CBC00055-9BF4-4DDD-9AD4-C7ED3D929940}" type="pres">
      <dgm:prSet presAssocID="{4065FBFE-BEC8-48B7-8DD9-A57C07AF9CF6}" presName="Name0" presStyleCnt="0">
        <dgm:presLayoutVars>
          <dgm:dir/>
          <dgm:resizeHandles val="exact"/>
        </dgm:presLayoutVars>
      </dgm:prSet>
      <dgm:spPr/>
    </dgm:pt>
    <dgm:pt modelId="{C12BB618-BB0F-465F-8103-4091380F1389}" type="pres">
      <dgm:prSet presAssocID="{4065FBFE-BEC8-48B7-8DD9-A57C07AF9CF6}" presName="cycle" presStyleCnt="0"/>
      <dgm:spPr/>
    </dgm:pt>
    <dgm:pt modelId="{333F24B5-B795-4634-B4C9-E44B6D137968}" type="pres">
      <dgm:prSet presAssocID="{C5264019-D174-474A-AA6F-4248CCCC97E4}" presName="nodeFirstNode" presStyleLbl="node1" presStyleIdx="0" presStyleCnt="6">
        <dgm:presLayoutVars>
          <dgm:bulletEnabled val="1"/>
        </dgm:presLayoutVars>
      </dgm:prSet>
      <dgm:spPr/>
    </dgm:pt>
    <dgm:pt modelId="{044A3858-39B6-41C5-8F46-4E978B52ED4E}" type="pres">
      <dgm:prSet presAssocID="{CFEB1659-1ED0-42B5-8B9B-3DF6C6254A2E}" presName="sibTransFirstNode" presStyleLbl="bgShp" presStyleIdx="0" presStyleCnt="1"/>
      <dgm:spPr/>
    </dgm:pt>
    <dgm:pt modelId="{CF6709CA-D668-4EAC-A7AD-739293C2E47F}" type="pres">
      <dgm:prSet presAssocID="{33C8B32E-8798-4675-9B2C-C80BDE15989A}" presName="nodeFollowingNodes" presStyleLbl="node1" presStyleIdx="1" presStyleCnt="6">
        <dgm:presLayoutVars>
          <dgm:bulletEnabled val="1"/>
        </dgm:presLayoutVars>
      </dgm:prSet>
      <dgm:spPr/>
    </dgm:pt>
    <dgm:pt modelId="{1F1D23A9-6D00-4BC7-B343-EC5C2CF32C03}" type="pres">
      <dgm:prSet presAssocID="{784BA81C-DDB9-4E00-8630-6E09C9915DEC}" presName="nodeFollowingNodes" presStyleLbl="node1" presStyleIdx="2" presStyleCnt="6">
        <dgm:presLayoutVars>
          <dgm:bulletEnabled val="1"/>
        </dgm:presLayoutVars>
      </dgm:prSet>
      <dgm:spPr/>
    </dgm:pt>
    <dgm:pt modelId="{794EDD53-17A3-4BAA-A14F-7EDC5E5CCCAC}" type="pres">
      <dgm:prSet presAssocID="{08B35337-CA8D-4A58-9209-9C1BE38F5D7A}" presName="nodeFollowingNodes" presStyleLbl="node1" presStyleIdx="3" presStyleCnt="6">
        <dgm:presLayoutVars>
          <dgm:bulletEnabled val="1"/>
        </dgm:presLayoutVars>
      </dgm:prSet>
      <dgm:spPr/>
    </dgm:pt>
    <dgm:pt modelId="{D4CC1AF6-1F89-4C18-A706-CAB5EE657EE7}" type="pres">
      <dgm:prSet presAssocID="{EB07D33A-5734-47A8-BE88-23C4DB863103}" presName="nodeFollowingNodes" presStyleLbl="node1" presStyleIdx="4" presStyleCnt="6">
        <dgm:presLayoutVars>
          <dgm:bulletEnabled val="1"/>
        </dgm:presLayoutVars>
      </dgm:prSet>
      <dgm:spPr/>
    </dgm:pt>
    <dgm:pt modelId="{857ADC23-EED6-4D63-B3EE-8185BA5E8C59}" type="pres">
      <dgm:prSet presAssocID="{CD2E7D0B-B41F-4996-A34C-E5F78E04AECE}" presName="nodeFollowingNodes" presStyleLbl="node1" presStyleIdx="5" presStyleCnt="6">
        <dgm:presLayoutVars>
          <dgm:bulletEnabled val="1"/>
        </dgm:presLayoutVars>
      </dgm:prSet>
      <dgm:spPr/>
    </dgm:pt>
  </dgm:ptLst>
  <dgm:cxnLst>
    <dgm:cxn modelId="{100C130C-3CC9-4EE0-A082-D965B7FBA6E8}" srcId="{4065FBFE-BEC8-48B7-8DD9-A57C07AF9CF6}" destId="{08B35337-CA8D-4A58-9209-9C1BE38F5D7A}" srcOrd="3" destOrd="0" parTransId="{83D990CE-AEB1-4C62-8AB1-C303385C8CB9}" sibTransId="{071303F2-7F17-48C1-AD9F-BF4D07B3D163}"/>
    <dgm:cxn modelId="{E496BC10-5DCF-4725-89D5-86F7B088E7F2}" srcId="{4065FBFE-BEC8-48B7-8DD9-A57C07AF9CF6}" destId="{784BA81C-DDB9-4E00-8630-6E09C9915DEC}" srcOrd="2" destOrd="0" parTransId="{EC726838-BD5D-4BEA-8BF9-7E3EE67DFC93}" sibTransId="{FA9925CA-939F-443E-A4D4-0F84A3E9CFF7}"/>
    <dgm:cxn modelId="{D90A122B-EE34-48E1-9EBD-4BCCC28DF0CB}" srcId="{4065FBFE-BEC8-48B7-8DD9-A57C07AF9CF6}" destId="{C5264019-D174-474A-AA6F-4248CCCC97E4}" srcOrd="0" destOrd="0" parTransId="{421554E8-DF28-46FD-BCDC-310F3EFF78A5}" sibTransId="{CFEB1659-1ED0-42B5-8B9B-3DF6C6254A2E}"/>
    <dgm:cxn modelId="{E6CA013A-1FAD-4BB6-8C30-B6C1C928FBF6}" type="presOf" srcId="{33C8B32E-8798-4675-9B2C-C80BDE15989A}" destId="{CF6709CA-D668-4EAC-A7AD-739293C2E47F}" srcOrd="0" destOrd="0" presId="urn:microsoft.com/office/officeart/2005/8/layout/cycle3"/>
    <dgm:cxn modelId="{6A729144-EF9F-432A-8D3C-E7E7D030FC26}" srcId="{4065FBFE-BEC8-48B7-8DD9-A57C07AF9CF6}" destId="{EB07D33A-5734-47A8-BE88-23C4DB863103}" srcOrd="4" destOrd="0" parTransId="{1E6C2C02-30F6-473E-8A52-8E7373E47C14}" sibTransId="{41BFD5CB-F80A-43BA-AB12-16E2BEAA24BE}"/>
    <dgm:cxn modelId="{D6029848-C09C-4119-B59E-D8E329A8677C}" srcId="{4065FBFE-BEC8-48B7-8DD9-A57C07AF9CF6}" destId="{CD2E7D0B-B41F-4996-A34C-E5F78E04AECE}" srcOrd="5" destOrd="0" parTransId="{A607E211-21E7-4E12-82FA-84FE5A2D5273}" sibTransId="{197449BB-81C5-4EF2-8D5E-410CB66A8B7E}"/>
    <dgm:cxn modelId="{C441CE80-ACF1-48AE-A9FF-BAED48EDCB99}" type="presOf" srcId="{4065FBFE-BEC8-48B7-8DD9-A57C07AF9CF6}" destId="{CBC00055-9BF4-4DDD-9AD4-C7ED3D929940}" srcOrd="0" destOrd="0" presId="urn:microsoft.com/office/officeart/2005/8/layout/cycle3"/>
    <dgm:cxn modelId="{8D770989-F0DD-4679-8081-A72B0AB2CE68}" type="presOf" srcId="{08B35337-CA8D-4A58-9209-9C1BE38F5D7A}" destId="{794EDD53-17A3-4BAA-A14F-7EDC5E5CCCAC}" srcOrd="0" destOrd="0" presId="urn:microsoft.com/office/officeart/2005/8/layout/cycle3"/>
    <dgm:cxn modelId="{37971C94-3CAF-4163-8FBD-202781E50921}" srcId="{4065FBFE-BEC8-48B7-8DD9-A57C07AF9CF6}" destId="{33C8B32E-8798-4675-9B2C-C80BDE15989A}" srcOrd="1" destOrd="0" parTransId="{16DE6746-8B64-4EDD-BD03-271F0069F5A7}" sibTransId="{DD0FA2BA-915C-4C56-98CD-6CA1E1F12709}"/>
    <dgm:cxn modelId="{D451CEA6-A542-44EA-8D9B-BCD3D89B1606}" type="presOf" srcId="{CFEB1659-1ED0-42B5-8B9B-3DF6C6254A2E}" destId="{044A3858-39B6-41C5-8F46-4E978B52ED4E}" srcOrd="0" destOrd="0" presId="urn:microsoft.com/office/officeart/2005/8/layout/cycle3"/>
    <dgm:cxn modelId="{B2B1B9B7-B009-436C-8D3E-1A9FAA92C58F}" type="presOf" srcId="{C5264019-D174-474A-AA6F-4248CCCC97E4}" destId="{333F24B5-B795-4634-B4C9-E44B6D137968}" srcOrd="0" destOrd="0" presId="urn:microsoft.com/office/officeart/2005/8/layout/cycle3"/>
    <dgm:cxn modelId="{B5C3B8BD-DA67-4CDC-AC78-7BDDCD50CC3B}" type="presOf" srcId="{784BA81C-DDB9-4E00-8630-6E09C9915DEC}" destId="{1F1D23A9-6D00-4BC7-B343-EC5C2CF32C03}" srcOrd="0" destOrd="0" presId="urn:microsoft.com/office/officeart/2005/8/layout/cycle3"/>
    <dgm:cxn modelId="{93CF7CC2-B5F7-4957-8154-9C610B0ECA5B}" type="presOf" srcId="{EB07D33A-5734-47A8-BE88-23C4DB863103}" destId="{D4CC1AF6-1F89-4C18-A706-CAB5EE657EE7}" srcOrd="0" destOrd="0" presId="urn:microsoft.com/office/officeart/2005/8/layout/cycle3"/>
    <dgm:cxn modelId="{25FE87F6-B4C0-47B5-AD44-ED4B1218D5B6}" type="presOf" srcId="{CD2E7D0B-B41F-4996-A34C-E5F78E04AECE}" destId="{857ADC23-EED6-4D63-B3EE-8185BA5E8C59}" srcOrd="0" destOrd="0" presId="urn:microsoft.com/office/officeart/2005/8/layout/cycle3"/>
    <dgm:cxn modelId="{2BC2F721-CDEC-426C-BBC7-8A0DF3D0E053}" type="presParOf" srcId="{CBC00055-9BF4-4DDD-9AD4-C7ED3D929940}" destId="{C12BB618-BB0F-465F-8103-4091380F1389}" srcOrd="0" destOrd="0" presId="urn:microsoft.com/office/officeart/2005/8/layout/cycle3"/>
    <dgm:cxn modelId="{8E58D041-25DF-4870-880E-40E1DD10FEAC}" type="presParOf" srcId="{C12BB618-BB0F-465F-8103-4091380F1389}" destId="{333F24B5-B795-4634-B4C9-E44B6D137968}" srcOrd="0" destOrd="0" presId="urn:microsoft.com/office/officeart/2005/8/layout/cycle3"/>
    <dgm:cxn modelId="{F42EE496-A834-46CC-85AC-D4F9E00F16D1}" type="presParOf" srcId="{C12BB618-BB0F-465F-8103-4091380F1389}" destId="{044A3858-39B6-41C5-8F46-4E978B52ED4E}" srcOrd="1" destOrd="0" presId="urn:microsoft.com/office/officeart/2005/8/layout/cycle3"/>
    <dgm:cxn modelId="{97BF1E2C-2E33-4078-8F5A-A1A5BF136AA5}" type="presParOf" srcId="{C12BB618-BB0F-465F-8103-4091380F1389}" destId="{CF6709CA-D668-4EAC-A7AD-739293C2E47F}" srcOrd="2" destOrd="0" presId="urn:microsoft.com/office/officeart/2005/8/layout/cycle3"/>
    <dgm:cxn modelId="{DD4FBA41-F18F-4BBC-8349-6747CE2B5902}" type="presParOf" srcId="{C12BB618-BB0F-465F-8103-4091380F1389}" destId="{1F1D23A9-6D00-4BC7-B343-EC5C2CF32C03}" srcOrd="3" destOrd="0" presId="urn:microsoft.com/office/officeart/2005/8/layout/cycle3"/>
    <dgm:cxn modelId="{56C81535-67B2-4B9F-BE9D-798A70E95C9F}" type="presParOf" srcId="{C12BB618-BB0F-465F-8103-4091380F1389}" destId="{794EDD53-17A3-4BAA-A14F-7EDC5E5CCCAC}" srcOrd="4" destOrd="0" presId="urn:microsoft.com/office/officeart/2005/8/layout/cycle3"/>
    <dgm:cxn modelId="{B4158A46-597D-4DC3-B9F3-6A2F0A1BB66C}" type="presParOf" srcId="{C12BB618-BB0F-465F-8103-4091380F1389}" destId="{D4CC1AF6-1F89-4C18-A706-CAB5EE657EE7}" srcOrd="5" destOrd="0" presId="urn:microsoft.com/office/officeart/2005/8/layout/cycle3"/>
    <dgm:cxn modelId="{DE202B6D-FD1D-4678-83FB-871B418D04F5}" type="presParOf" srcId="{C12BB618-BB0F-465F-8103-4091380F1389}" destId="{857ADC23-EED6-4D63-B3EE-8185BA5E8C59}"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A3858-39B6-41C5-8F46-4E978B52ED4E}">
      <dsp:nvSpPr>
        <dsp:cNvPr id="0" name=""/>
        <dsp:cNvSpPr/>
      </dsp:nvSpPr>
      <dsp:spPr>
        <a:xfrm>
          <a:off x="1715633" y="-2776"/>
          <a:ext cx="4116161" cy="4116161"/>
        </a:xfrm>
        <a:prstGeom prst="circularArrow">
          <a:avLst>
            <a:gd name="adj1" fmla="val 5274"/>
            <a:gd name="adj2" fmla="val 312630"/>
            <a:gd name="adj3" fmla="val 14237046"/>
            <a:gd name="adj4" fmla="val 17121804"/>
            <a:gd name="adj5" fmla="val 547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33F24B5-B795-4634-B4C9-E44B6D137968}">
      <dsp:nvSpPr>
        <dsp:cNvPr id="0" name=""/>
        <dsp:cNvSpPr/>
      </dsp:nvSpPr>
      <dsp:spPr>
        <a:xfrm>
          <a:off x="2995201" y="2361"/>
          <a:ext cx="1557025" cy="778512"/>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直接处理</a:t>
          </a:r>
        </a:p>
      </dsp:txBody>
      <dsp:txXfrm>
        <a:off x="3033205" y="40365"/>
        <a:ext cx="1481017" cy="702504"/>
      </dsp:txXfrm>
    </dsp:sp>
    <dsp:sp modelId="{CF6709CA-D668-4EAC-A7AD-739293C2E47F}">
      <dsp:nvSpPr>
        <dsp:cNvPr id="0" name=""/>
        <dsp:cNvSpPr/>
      </dsp:nvSpPr>
      <dsp:spPr>
        <a:xfrm>
          <a:off x="4441327" y="837282"/>
          <a:ext cx="1557025" cy="778512"/>
        </a:xfrm>
        <a:prstGeom prst="roundRect">
          <a:avLst/>
        </a:prstGeom>
        <a:gradFill rotWithShape="0">
          <a:gsLst>
            <a:gs pos="0">
              <a:schemeClr val="accent4">
                <a:hueOff val="1960178"/>
                <a:satOff val="-8155"/>
                <a:lumOff val="1922"/>
                <a:alphaOff val="0"/>
                <a:lumMod val="110000"/>
                <a:satMod val="105000"/>
                <a:tint val="67000"/>
              </a:schemeClr>
            </a:gs>
            <a:gs pos="50000">
              <a:schemeClr val="accent4">
                <a:hueOff val="1960178"/>
                <a:satOff val="-8155"/>
                <a:lumOff val="1922"/>
                <a:alphaOff val="0"/>
                <a:lumMod val="105000"/>
                <a:satMod val="103000"/>
                <a:tint val="73000"/>
              </a:schemeClr>
            </a:gs>
            <a:gs pos="100000">
              <a:schemeClr val="accent4">
                <a:hueOff val="1960178"/>
                <a:satOff val="-8155"/>
                <a:lumOff val="1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PyQuery</a:t>
          </a:r>
          <a:endParaRPr lang="zh-CN" altLang="en-US" sz="1700" kern="1200" dirty="0"/>
        </a:p>
      </dsp:txBody>
      <dsp:txXfrm>
        <a:off x="4479331" y="875286"/>
        <a:ext cx="1481017" cy="702504"/>
      </dsp:txXfrm>
    </dsp:sp>
    <dsp:sp modelId="{1F1D23A9-6D00-4BC7-B343-EC5C2CF32C03}">
      <dsp:nvSpPr>
        <dsp:cNvPr id="0" name=""/>
        <dsp:cNvSpPr/>
      </dsp:nvSpPr>
      <dsp:spPr>
        <a:xfrm>
          <a:off x="4441327" y="2507125"/>
          <a:ext cx="1557025" cy="778512"/>
        </a:xfrm>
        <a:prstGeom prst="roundRect">
          <a:avLst/>
        </a:prstGeom>
        <a:gradFill rotWithShape="0">
          <a:gsLst>
            <a:gs pos="0">
              <a:schemeClr val="accent4">
                <a:hueOff val="3920356"/>
                <a:satOff val="-16311"/>
                <a:lumOff val="3843"/>
                <a:alphaOff val="0"/>
                <a:lumMod val="110000"/>
                <a:satMod val="105000"/>
                <a:tint val="67000"/>
              </a:schemeClr>
            </a:gs>
            <a:gs pos="50000">
              <a:schemeClr val="accent4">
                <a:hueOff val="3920356"/>
                <a:satOff val="-16311"/>
                <a:lumOff val="3843"/>
                <a:alphaOff val="0"/>
                <a:lumMod val="105000"/>
                <a:satMod val="103000"/>
                <a:tint val="73000"/>
              </a:schemeClr>
            </a:gs>
            <a:gs pos="100000">
              <a:schemeClr val="accent4">
                <a:hueOff val="3920356"/>
                <a:satOff val="-16311"/>
                <a:lumOff val="384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err="1"/>
            <a:t>BeautifulSoup</a:t>
          </a:r>
          <a:endParaRPr lang="zh-CN" altLang="en-US" sz="1700" kern="1200" dirty="0"/>
        </a:p>
      </dsp:txBody>
      <dsp:txXfrm>
        <a:off x="4479331" y="2545129"/>
        <a:ext cx="1481017" cy="702504"/>
      </dsp:txXfrm>
    </dsp:sp>
    <dsp:sp modelId="{794EDD53-17A3-4BAA-A14F-7EDC5E5CCCAC}">
      <dsp:nvSpPr>
        <dsp:cNvPr id="0" name=""/>
        <dsp:cNvSpPr/>
      </dsp:nvSpPr>
      <dsp:spPr>
        <a:xfrm>
          <a:off x="2995201" y="3342046"/>
          <a:ext cx="1557025" cy="778512"/>
        </a:xfrm>
        <a:prstGeom prst="roundRect">
          <a:avLst/>
        </a:prstGeom>
        <a:gradFill rotWithShape="0">
          <a:gsLst>
            <a:gs pos="0">
              <a:schemeClr val="accent4">
                <a:hueOff val="5880535"/>
                <a:satOff val="-24466"/>
                <a:lumOff val="5765"/>
                <a:alphaOff val="0"/>
                <a:lumMod val="110000"/>
                <a:satMod val="105000"/>
                <a:tint val="67000"/>
              </a:schemeClr>
            </a:gs>
            <a:gs pos="50000">
              <a:schemeClr val="accent4">
                <a:hueOff val="5880535"/>
                <a:satOff val="-24466"/>
                <a:lumOff val="5765"/>
                <a:alphaOff val="0"/>
                <a:lumMod val="105000"/>
                <a:satMod val="103000"/>
                <a:tint val="73000"/>
              </a:schemeClr>
            </a:gs>
            <a:gs pos="100000">
              <a:schemeClr val="accent4">
                <a:hueOff val="5880535"/>
                <a:satOff val="-24466"/>
                <a:lumOff val="5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Json</a:t>
          </a:r>
          <a:r>
            <a:rPr lang="zh-CN" altLang="en-US" sz="1700" kern="1200" dirty="0"/>
            <a:t>解析</a:t>
          </a:r>
          <a:endParaRPr lang="en-US" altLang="zh-CN" sz="1700" kern="1200" dirty="0"/>
        </a:p>
      </dsp:txBody>
      <dsp:txXfrm>
        <a:off x="3033205" y="3380050"/>
        <a:ext cx="1481017" cy="702504"/>
      </dsp:txXfrm>
    </dsp:sp>
    <dsp:sp modelId="{D4CC1AF6-1F89-4C18-A706-CAB5EE657EE7}">
      <dsp:nvSpPr>
        <dsp:cNvPr id="0" name=""/>
        <dsp:cNvSpPr/>
      </dsp:nvSpPr>
      <dsp:spPr>
        <a:xfrm>
          <a:off x="1549075" y="2507125"/>
          <a:ext cx="1557025" cy="778512"/>
        </a:xfrm>
        <a:prstGeom prst="roundRect">
          <a:avLst/>
        </a:prstGeom>
        <a:gradFill rotWithShape="0">
          <a:gsLst>
            <a:gs pos="0">
              <a:schemeClr val="accent4">
                <a:hueOff val="7840713"/>
                <a:satOff val="-32622"/>
                <a:lumOff val="7686"/>
                <a:alphaOff val="0"/>
                <a:lumMod val="110000"/>
                <a:satMod val="105000"/>
                <a:tint val="67000"/>
              </a:schemeClr>
            </a:gs>
            <a:gs pos="50000">
              <a:schemeClr val="accent4">
                <a:hueOff val="7840713"/>
                <a:satOff val="-32622"/>
                <a:lumOff val="7686"/>
                <a:alphaOff val="0"/>
                <a:lumMod val="105000"/>
                <a:satMod val="103000"/>
                <a:tint val="73000"/>
              </a:schemeClr>
            </a:gs>
            <a:gs pos="100000">
              <a:schemeClr val="accent4">
                <a:hueOff val="7840713"/>
                <a:satOff val="-32622"/>
                <a:lumOff val="76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XPath</a:t>
          </a:r>
          <a:endParaRPr lang="zh-CN" altLang="en-US" sz="1700" kern="1200" dirty="0"/>
        </a:p>
      </dsp:txBody>
      <dsp:txXfrm>
        <a:off x="1587079" y="2545129"/>
        <a:ext cx="1481017" cy="702504"/>
      </dsp:txXfrm>
    </dsp:sp>
    <dsp:sp modelId="{857ADC23-EED6-4D63-B3EE-8185BA5E8C59}">
      <dsp:nvSpPr>
        <dsp:cNvPr id="0" name=""/>
        <dsp:cNvSpPr/>
      </dsp:nvSpPr>
      <dsp:spPr>
        <a:xfrm>
          <a:off x="1549075" y="837282"/>
          <a:ext cx="1557025" cy="778512"/>
        </a:xfrm>
        <a:prstGeom prst="roundRect">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t>正则表达式</a:t>
          </a:r>
        </a:p>
      </dsp:txBody>
      <dsp:txXfrm>
        <a:off x="1587079" y="875286"/>
        <a:ext cx="1481017" cy="70250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1CF58-050C-4496-97BC-F9D0D5829F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BCC33F-93C8-44BB-9710-7EC617E0D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6F94E3F-7099-4520-9B75-B50DA53D824F}"/>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697C29AA-DF1E-4B54-8984-7B66527E4E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1E8E41-06DB-416B-ABE6-0EC122251D7C}"/>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8880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E80F-9C7A-4867-8F20-CEC0BE6C810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682B2D-01DA-42A5-B406-95D0BDBCF19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FA0726-DF59-479F-ACF7-420764966C41}"/>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6C60101A-7FF0-47D3-A6B1-105B78655C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D6649D-3A60-4034-BDB2-D7157381C4FE}"/>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165633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527F92-4FE2-4698-8D8B-C7A9F69B92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86D69D-95BB-4D54-B51B-6CF1BB7479C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67F72C-B114-43E0-A92A-44657221505F}"/>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B20152C8-6F17-4CB2-9DF6-B88FC7C567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E2BF69-407D-49B3-B7A8-FDAD3B323223}"/>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1050069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Master">
    <p:spTree>
      <p:nvGrpSpPr>
        <p:cNvPr id="1" name=""/>
        <p:cNvGrpSpPr/>
        <p:nvPr/>
      </p:nvGrpSpPr>
      <p:grpSpPr>
        <a:xfrm>
          <a:off x="0" y="0"/>
          <a:ext cx="0" cy="0"/>
          <a:chOff x="0" y="0"/>
          <a:chExt cx="0" cy="0"/>
        </a:xfrm>
      </p:grpSpPr>
      <p:sp>
        <p:nvSpPr>
          <p:cNvPr id="18" name="幻灯片编号"/>
          <p:cNvSpPr>
            <a:spLocks noGrp="1"/>
          </p:cNvSpPr>
          <p:nvPr>
            <p:ph type="sldNum" sz="quarter" idx="2"/>
          </p:nvPr>
        </p:nvSpPr>
        <p:spPr>
          <a:xfrm>
            <a:off x="5979516" y="6540500"/>
            <a:ext cx="226619" cy="234950"/>
          </a:xfrm>
          <a:prstGeom prst="rect">
            <a:avLst/>
          </a:prstGeom>
        </p:spPr>
        <p:txBody>
          <a:bodyPr/>
          <a:lstStyle>
            <a:lvl1pPr>
              <a:defRPr>
                <a:solidFill>
                  <a:srgbClr val="000000"/>
                </a:solidFill>
                <a:latin typeface="+mn-lt"/>
                <a:ea typeface="+mn-ea"/>
                <a:cs typeface="+mn-cs"/>
                <a:sym typeface="Helvetica Light"/>
              </a:defRPr>
            </a:lvl1pPr>
          </a:lstStyle>
          <a:p>
            <a:fld id="{86CB4B4D-7CA3-9044-876B-883B54F8677D}" type="slidenum">
              <a:t>‹#›</a:t>
            </a:fld>
            <a:endParaRPr/>
          </a:p>
        </p:txBody>
      </p:sp>
    </p:spTree>
    <p:extLst>
      <p:ext uri="{BB962C8B-B14F-4D97-AF65-F5344CB8AC3E}">
        <p14:creationId xmlns:p14="http://schemas.microsoft.com/office/powerpoint/2010/main" val="6993170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Main Master">
    <p:spTree>
      <p:nvGrpSpPr>
        <p:cNvPr id="1" name=""/>
        <p:cNvGrpSpPr/>
        <p:nvPr/>
      </p:nvGrpSpPr>
      <p:grpSpPr>
        <a:xfrm>
          <a:off x="0" y="0"/>
          <a:ext cx="0" cy="0"/>
          <a:chOff x="0" y="0"/>
          <a:chExt cx="0" cy="0"/>
        </a:xfrm>
      </p:grpSpPr>
      <p:sp>
        <p:nvSpPr>
          <p:cNvPr id="11" name="幻灯片编号"/>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389305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4BC46-A419-4707-9038-14753DAE0D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80A46B-39AB-4DEE-90C4-34D601C2C2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FEB700-FD8F-47D8-B6FF-782BC90A61C6}"/>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B5076F63-FB12-486D-9AC0-F31944BBF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13029B-AAFF-4F11-8EB9-55A318AE57B9}"/>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75852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3FFA-129C-4CBF-A033-35CD2F9D56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2B1D98-D022-48E5-918D-53CBE9BA7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CD442F2-9418-4474-AA38-F28A0B751974}"/>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BBC2205B-C0CA-44C1-8D9E-7933ED1B57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1A2B37-B033-40D0-BCDD-CB9B47797336}"/>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5685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A62C8-851F-47C2-B2F1-B6557A214D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C673D1-918D-4266-865F-331C638C42D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C8FDF4D-663F-4FD1-A225-16ADCFCAFBC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F8A0283-1DF8-42D0-A7A1-F5D8206A1146}"/>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6" name="页脚占位符 5">
            <a:extLst>
              <a:ext uri="{FF2B5EF4-FFF2-40B4-BE49-F238E27FC236}">
                <a16:creationId xmlns:a16="http://schemas.microsoft.com/office/drawing/2014/main" id="{EC58CF27-1758-4349-8BB3-C7189AE79C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F73CF6-3443-4D58-A2A9-50C01063EB93}"/>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3127919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7CCBB-1FEB-4C69-B989-19EE72313C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093BA0-2C5B-4042-AD97-0695E3150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94ED99E-0A55-47D2-817D-909963924FA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3CC7DE-1C2C-41BA-ACC4-73C94FF9B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0CCBB7E-32D8-48A6-A8CD-C68E964F6D4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E74AB3D-69B1-4F1B-A358-12DCFD3C31AF}"/>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8" name="页脚占位符 7">
            <a:extLst>
              <a:ext uri="{FF2B5EF4-FFF2-40B4-BE49-F238E27FC236}">
                <a16:creationId xmlns:a16="http://schemas.microsoft.com/office/drawing/2014/main" id="{A310DA20-B5F7-48C3-AB34-3F0B9DCA12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F1D20E-CD0B-4A66-AF98-4CAE4CBC84A0}"/>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205459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58422-2105-447C-AA44-A942CEC7A5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E690E8-7395-4762-B724-9F6BCB7D5D29}"/>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4" name="页脚占位符 3">
            <a:extLst>
              <a:ext uri="{FF2B5EF4-FFF2-40B4-BE49-F238E27FC236}">
                <a16:creationId xmlns:a16="http://schemas.microsoft.com/office/drawing/2014/main" id="{7FA9B57A-7A8F-48DD-A2E9-B137EBA8A2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69188E-1B74-40FE-8AD9-54E5E2455AFC}"/>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26169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A856F7A-94AD-42C8-88A5-F51760DF8ED9}"/>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3" name="页脚占位符 2">
            <a:extLst>
              <a:ext uri="{FF2B5EF4-FFF2-40B4-BE49-F238E27FC236}">
                <a16:creationId xmlns:a16="http://schemas.microsoft.com/office/drawing/2014/main" id="{C5D6A9B7-4CDC-411C-912D-C73B0F69A98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EB3B88-801E-4676-95C9-5A985345CE8B}"/>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398142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4B648-C04D-4278-B2A0-B4FFD94B69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32357C-52CA-4F01-84A6-2F890923C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E04F269-1CEB-44B2-9C1C-5221E7EDC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B72375E-7E4F-4F2A-9DF7-4BF715DC567A}"/>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6" name="页脚占位符 5">
            <a:extLst>
              <a:ext uri="{FF2B5EF4-FFF2-40B4-BE49-F238E27FC236}">
                <a16:creationId xmlns:a16="http://schemas.microsoft.com/office/drawing/2014/main" id="{EC94CBE9-C52C-45F6-B8FB-5BA2603BC5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41CB0D-5C41-4480-A28E-71202B16ADEE}"/>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348979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0030C-E601-4B87-9860-366EDE5B47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877BB8-982F-4447-977E-7C4CA02C7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D6C305-EA44-4845-A4DC-A63429BFF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80FF65-02ED-4F06-BC6B-9DAE7BDC1AEA}"/>
              </a:ext>
            </a:extLst>
          </p:cNvPr>
          <p:cNvSpPr>
            <a:spLocks noGrp="1"/>
          </p:cNvSpPr>
          <p:nvPr>
            <p:ph type="dt" sz="half" idx="10"/>
          </p:nvPr>
        </p:nvSpPr>
        <p:spPr/>
        <p:txBody>
          <a:bodyPr/>
          <a:lstStyle/>
          <a:p>
            <a:fld id="{96B52F8F-D182-4E18-99E1-1AC535A47AF1}" type="datetimeFigureOut">
              <a:rPr lang="zh-CN" altLang="en-US" smtClean="0"/>
              <a:t>2018/9/30</a:t>
            </a:fld>
            <a:endParaRPr lang="zh-CN" altLang="en-US"/>
          </a:p>
        </p:txBody>
      </p:sp>
      <p:sp>
        <p:nvSpPr>
          <p:cNvPr id="6" name="页脚占位符 5">
            <a:extLst>
              <a:ext uri="{FF2B5EF4-FFF2-40B4-BE49-F238E27FC236}">
                <a16:creationId xmlns:a16="http://schemas.microsoft.com/office/drawing/2014/main" id="{0C285577-7144-40E7-9E17-B3CC071072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B4D360-6081-4E10-926B-0CB019232AE4}"/>
              </a:ext>
            </a:extLst>
          </p:cNvPr>
          <p:cNvSpPr>
            <a:spLocks noGrp="1"/>
          </p:cNvSpPr>
          <p:nvPr>
            <p:ph type="sldNum" sz="quarter" idx="12"/>
          </p:nvPr>
        </p:nvSpPr>
        <p:spPr/>
        <p:txBody>
          <a:body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316817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48C958-0F4A-41CA-AD35-E4373017F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34C42E-86B5-44CE-8CE5-C5B6D2FE4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50ACD4-3818-481D-82B3-B3F2615CF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52F8F-D182-4E18-99E1-1AC535A47AF1}" type="datetimeFigureOut">
              <a:rPr lang="zh-CN" altLang="en-US" smtClean="0"/>
              <a:t>2018/9/30</a:t>
            </a:fld>
            <a:endParaRPr lang="zh-CN" altLang="en-US"/>
          </a:p>
        </p:txBody>
      </p:sp>
      <p:sp>
        <p:nvSpPr>
          <p:cNvPr id="5" name="页脚占位符 4">
            <a:extLst>
              <a:ext uri="{FF2B5EF4-FFF2-40B4-BE49-F238E27FC236}">
                <a16:creationId xmlns:a16="http://schemas.microsoft.com/office/drawing/2014/main" id="{EB40F0A8-0F38-4099-84FC-8F8959156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8C0FBA-0C55-4EAF-93A3-6B5460906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4C1D0-44A4-48E6-9DE1-E643EC202190}" type="slidenum">
              <a:rPr lang="zh-CN" altLang="en-US" smtClean="0"/>
              <a:t>‹#›</a:t>
            </a:fld>
            <a:endParaRPr lang="zh-CN" altLang="en-US"/>
          </a:p>
        </p:txBody>
      </p:sp>
    </p:spTree>
    <p:extLst>
      <p:ext uri="{BB962C8B-B14F-4D97-AF65-F5344CB8AC3E}">
        <p14:creationId xmlns:p14="http://schemas.microsoft.com/office/powerpoint/2010/main" val="121372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tif"/><Relationship Id="rId1" Type="http://schemas.openxmlformats.org/officeDocument/2006/relationships/slideLayout" Target="../slideLayouts/slideLayout12.xml"/><Relationship Id="rId4" Type="http://schemas.openxmlformats.org/officeDocument/2006/relationships/image" Target="../media/image4.t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050" name="文本框 1">
            <a:extLst>
              <a:ext uri="{FF2B5EF4-FFF2-40B4-BE49-F238E27FC236}">
                <a16:creationId xmlns:a16="http://schemas.microsoft.com/office/drawing/2014/main" id="{8E5F0802-8747-4C68-9035-6BA54271D5A4}"/>
              </a:ext>
            </a:extLst>
          </p:cNvPr>
          <p:cNvSpPr txBox="1">
            <a:spLocks noChangeArrowheads="1"/>
          </p:cNvSpPr>
          <p:nvPr/>
        </p:nvSpPr>
        <p:spPr bwMode="auto">
          <a:xfrm>
            <a:off x="4656138" y="3245971"/>
            <a:ext cx="5045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dirty="0">
                <a:solidFill>
                  <a:srgbClr val="D29500"/>
                </a:solidFill>
                <a:latin typeface="微软雅黑" panose="020B0503020204020204" pitchFamily="34" charset="-122"/>
                <a:ea typeface="微软雅黑" panose="020B0503020204020204" pitchFamily="34" charset="-122"/>
              </a:rPr>
              <a:t>HTTP</a:t>
            </a:r>
            <a:r>
              <a:rPr lang="zh-CN" altLang="en-US" dirty="0">
                <a:solidFill>
                  <a:srgbClr val="D29500"/>
                </a:solidFill>
                <a:latin typeface="微软雅黑" panose="020B0503020204020204" pitchFamily="34" charset="-122"/>
                <a:ea typeface="微软雅黑" panose="020B0503020204020204" pitchFamily="34" charset="-122"/>
              </a:rPr>
              <a:t>学习笔记</a:t>
            </a:r>
          </a:p>
        </p:txBody>
      </p:sp>
      <p:grpSp>
        <p:nvGrpSpPr>
          <p:cNvPr id="2051" name="组合 8">
            <a:extLst>
              <a:ext uri="{FF2B5EF4-FFF2-40B4-BE49-F238E27FC236}">
                <a16:creationId xmlns:a16="http://schemas.microsoft.com/office/drawing/2014/main" id="{4F6E8B1E-143E-477E-80AD-3BA2A0AD5328}"/>
              </a:ext>
            </a:extLst>
          </p:cNvPr>
          <p:cNvGrpSpPr>
            <a:grpSpLocks/>
          </p:cNvGrpSpPr>
          <p:nvPr/>
        </p:nvGrpSpPr>
        <p:grpSpPr bwMode="auto">
          <a:xfrm rot="10800000">
            <a:off x="7537450" y="3429000"/>
            <a:ext cx="406400" cy="458788"/>
            <a:chOff x="0" y="0"/>
            <a:chExt cx="864098" cy="978700"/>
          </a:xfrm>
        </p:grpSpPr>
        <p:cxnSp>
          <p:nvCxnSpPr>
            <p:cNvPr id="2063" name="直接连接符 3">
              <a:extLst>
                <a:ext uri="{FF2B5EF4-FFF2-40B4-BE49-F238E27FC236}">
                  <a16:creationId xmlns:a16="http://schemas.microsoft.com/office/drawing/2014/main" id="{D9EE7FE0-7BD4-4F68-8946-E888247AC4E6}"/>
                </a:ext>
              </a:extLst>
            </p:cNvPr>
            <p:cNvCxnSpPr>
              <a:cxnSpLocks noChangeShapeType="1"/>
            </p:cNvCxnSpPr>
            <p:nvPr/>
          </p:nvCxnSpPr>
          <p:spPr bwMode="auto">
            <a:xfrm>
              <a:off x="2" y="10074"/>
              <a:ext cx="864096" cy="0"/>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cxnSp>
          <p:nvCxnSpPr>
            <p:cNvPr id="2064" name="直接连接符 4">
              <a:extLst>
                <a:ext uri="{FF2B5EF4-FFF2-40B4-BE49-F238E27FC236}">
                  <a16:creationId xmlns:a16="http://schemas.microsoft.com/office/drawing/2014/main" id="{5A75704F-C357-474E-B9F3-E9A906E78066}"/>
                </a:ext>
              </a:extLst>
            </p:cNvPr>
            <p:cNvCxnSpPr>
              <a:cxnSpLocks noChangeShapeType="1"/>
            </p:cNvCxnSpPr>
            <p:nvPr/>
          </p:nvCxnSpPr>
          <p:spPr bwMode="auto">
            <a:xfrm rot="10800000" flipH="1">
              <a:off x="0" y="978700"/>
              <a:ext cx="250149" cy="0"/>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cxnSp>
          <p:nvCxnSpPr>
            <p:cNvPr id="2065" name="直接连接符 5">
              <a:extLst>
                <a:ext uri="{FF2B5EF4-FFF2-40B4-BE49-F238E27FC236}">
                  <a16:creationId xmlns:a16="http://schemas.microsoft.com/office/drawing/2014/main" id="{A72A37BF-FB19-41F1-9BD8-7FF737949B53}"/>
                </a:ext>
              </a:extLst>
            </p:cNvPr>
            <p:cNvCxnSpPr>
              <a:cxnSpLocks noChangeShapeType="1"/>
            </p:cNvCxnSpPr>
            <p:nvPr/>
          </p:nvCxnSpPr>
          <p:spPr bwMode="auto">
            <a:xfrm>
              <a:off x="2" y="0"/>
              <a:ext cx="0" cy="978700"/>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grpSp>
      <p:grpSp>
        <p:nvGrpSpPr>
          <p:cNvPr id="2052" name="组合 9">
            <a:extLst>
              <a:ext uri="{FF2B5EF4-FFF2-40B4-BE49-F238E27FC236}">
                <a16:creationId xmlns:a16="http://schemas.microsoft.com/office/drawing/2014/main" id="{843D9C5C-F158-40DF-8620-81A0A3FCD75F}"/>
              </a:ext>
            </a:extLst>
          </p:cNvPr>
          <p:cNvGrpSpPr>
            <a:grpSpLocks/>
          </p:cNvGrpSpPr>
          <p:nvPr/>
        </p:nvGrpSpPr>
        <p:grpSpPr bwMode="auto">
          <a:xfrm>
            <a:off x="4152900" y="3140075"/>
            <a:ext cx="503238" cy="571500"/>
            <a:chOff x="0" y="0"/>
            <a:chExt cx="864096" cy="978702"/>
          </a:xfrm>
        </p:grpSpPr>
        <p:cxnSp>
          <p:nvCxnSpPr>
            <p:cNvPr id="2060" name="直接连接符 10">
              <a:extLst>
                <a:ext uri="{FF2B5EF4-FFF2-40B4-BE49-F238E27FC236}">
                  <a16:creationId xmlns:a16="http://schemas.microsoft.com/office/drawing/2014/main" id="{4FA7ACD1-2942-4BEF-A0BB-602D8A5E4B19}"/>
                </a:ext>
              </a:extLst>
            </p:cNvPr>
            <p:cNvCxnSpPr>
              <a:cxnSpLocks noChangeShapeType="1"/>
            </p:cNvCxnSpPr>
            <p:nvPr/>
          </p:nvCxnSpPr>
          <p:spPr bwMode="auto">
            <a:xfrm>
              <a:off x="0" y="10074"/>
              <a:ext cx="864096" cy="0"/>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cxnSp>
          <p:nvCxnSpPr>
            <p:cNvPr id="2061" name="直接连接符 11">
              <a:extLst>
                <a:ext uri="{FF2B5EF4-FFF2-40B4-BE49-F238E27FC236}">
                  <a16:creationId xmlns:a16="http://schemas.microsoft.com/office/drawing/2014/main" id="{91220527-7A17-49DC-A5DF-687B558E86C9}"/>
                </a:ext>
              </a:extLst>
            </p:cNvPr>
            <p:cNvCxnSpPr>
              <a:cxnSpLocks noChangeShapeType="1"/>
            </p:cNvCxnSpPr>
            <p:nvPr/>
          </p:nvCxnSpPr>
          <p:spPr bwMode="auto">
            <a:xfrm flipV="1">
              <a:off x="0" y="978700"/>
              <a:ext cx="432048" cy="2"/>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cxnSp>
          <p:nvCxnSpPr>
            <p:cNvPr id="2062" name="直接连接符 12">
              <a:extLst>
                <a:ext uri="{FF2B5EF4-FFF2-40B4-BE49-F238E27FC236}">
                  <a16:creationId xmlns:a16="http://schemas.microsoft.com/office/drawing/2014/main" id="{4E4B07F5-1F1E-4146-A51B-0023AF1B3BF7}"/>
                </a:ext>
              </a:extLst>
            </p:cNvPr>
            <p:cNvCxnSpPr>
              <a:cxnSpLocks noChangeShapeType="1"/>
            </p:cNvCxnSpPr>
            <p:nvPr/>
          </p:nvCxnSpPr>
          <p:spPr bwMode="auto">
            <a:xfrm>
              <a:off x="0" y="0"/>
              <a:ext cx="0" cy="978700"/>
            </a:xfrm>
            <a:prstGeom prst="line">
              <a:avLst/>
            </a:prstGeom>
            <a:noFill/>
            <a:ln w="6350">
              <a:solidFill>
                <a:srgbClr val="D29500"/>
              </a:solidFill>
              <a:round/>
              <a:headEnd/>
              <a:tailEnd/>
            </a:ln>
            <a:extLst>
              <a:ext uri="{909E8E84-426E-40DD-AFC4-6F175D3DCCD1}">
                <a14:hiddenFill xmlns:a14="http://schemas.microsoft.com/office/drawing/2010/main">
                  <a:noFill/>
                </a14:hiddenFill>
              </a:ext>
            </a:extLst>
          </p:spPr>
        </p:cxnSp>
      </p:grpSp>
      <p:sp>
        <p:nvSpPr>
          <p:cNvPr id="2053" name="矩形 13">
            <a:extLst>
              <a:ext uri="{FF2B5EF4-FFF2-40B4-BE49-F238E27FC236}">
                <a16:creationId xmlns:a16="http://schemas.microsoft.com/office/drawing/2014/main" id="{BE893FBC-F942-49C4-AD26-ACDDAF71738E}"/>
              </a:ext>
            </a:extLst>
          </p:cNvPr>
          <p:cNvSpPr>
            <a:spLocks noChangeArrowheads="1"/>
          </p:cNvSpPr>
          <p:nvPr/>
        </p:nvSpPr>
        <p:spPr bwMode="auto">
          <a:xfrm rot="-5400000">
            <a:off x="5872956" y="580232"/>
            <a:ext cx="446087" cy="12192000"/>
          </a:xfrm>
          <a:prstGeom prst="rect">
            <a:avLst/>
          </a:prstGeom>
          <a:solidFill>
            <a:srgbClr val="57CE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054" name="等腰三角形 14">
            <a:extLst>
              <a:ext uri="{FF2B5EF4-FFF2-40B4-BE49-F238E27FC236}">
                <a16:creationId xmlns:a16="http://schemas.microsoft.com/office/drawing/2014/main" id="{10C7CC2A-3CBF-46DE-8163-53B605871EDC}"/>
              </a:ext>
            </a:extLst>
          </p:cNvPr>
          <p:cNvSpPr>
            <a:spLocks noChangeArrowheads="1"/>
          </p:cNvSpPr>
          <p:nvPr/>
        </p:nvSpPr>
        <p:spPr bwMode="auto">
          <a:xfrm flipH="1">
            <a:off x="5895975" y="6334125"/>
            <a:ext cx="419100" cy="315913"/>
          </a:xfrm>
          <a:prstGeom prst="triangle">
            <a:avLst>
              <a:gd name="adj" fmla="val 50000"/>
            </a:avLst>
          </a:prstGeom>
          <a:solidFill>
            <a:srgbClr val="57CE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pic>
        <p:nvPicPr>
          <p:cNvPr id="2055" name="图片 17">
            <a:extLst>
              <a:ext uri="{FF2B5EF4-FFF2-40B4-BE49-F238E27FC236}">
                <a16:creationId xmlns:a16="http://schemas.microsoft.com/office/drawing/2014/main" id="{A2B3C1B5-94D6-46B6-8221-AECAC10F8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363" y="2114550"/>
            <a:ext cx="6508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97" name="Request与Response"/>
          <p:cNvSpPr/>
          <p:nvPr/>
        </p:nvSpPr>
        <p:spPr>
          <a:xfrm>
            <a:off x="4442082" y="610714"/>
            <a:ext cx="3244478" cy="466794"/>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5400">
                <a:solidFill>
                  <a:srgbClr val="687189"/>
                </a:solidFill>
                <a:latin typeface="Helvetica"/>
                <a:ea typeface="Helvetica"/>
                <a:cs typeface="Helvetica"/>
                <a:sym typeface="Helvetica"/>
              </a:defRPr>
            </a:lvl1pPr>
          </a:lstStyle>
          <a:p>
            <a:r>
              <a:rPr sz="2700"/>
              <a:t>Request与Response</a:t>
            </a:r>
          </a:p>
        </p:txBody>
      </p:sp>
      <p:sp>
        <p:nvSpPr>
          <p:cNvPr id="98" name="线条"/>
          <p:cNvSpPr/>
          <p:nvPr/>
        </p:nvSpPr>
        <p:spPr>
          <a:xfrm flipV="1">
            <a:off x="1900751" y="2709174"/>
            <a:ext cx="1461817" cy="1283991"/>
          </a:xfrm>
          <a:prstGeom prst="line">
            <a:avLst/>
          </a:prstGeom>
          <a:ln w="63500">
            <a:solidFill>
              <a:srgbClr val="67CBE4"/>
            </a:solidFill>
            <a:miter lim="400000"/>
            <a:tailEnd type="triangle"/>
          </a:ln>
        </p:spPr>
        <p:txBody>
          <a:bodyPr lIns="25400" tIns="25400" rIns="25400" bIns="25400" anchor="ctr"/>
          <a:lstStyle/>
          <a:p>
            <a:pPr>
              <a:defRPr sz="3200">
                <a:solidFill>
                  <a:srgbClr val="FFFFFF"/>
                </a:solidFill>
              </a:defRPr>
            </a:pPr>
            <a:endParaRPr sz="1600"/>
          </a:p>
        </p:txBody>
      </p:sp>
      <p:sp>
        <p:nvSpPr>
          <p:cNvPr id="99" name="Request"/>
          <p:cNvSpPr/>
          <p:nvPr/>
        </p:nvSpPr>
        <p:spPr>
          <a:xfrm>
            <a:off x="1705916" y="2928444"/>
            <a:ext cx="814325"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7E89A5"/>
                </a:solidFill>
                <a:latin typeface="Helvetica"/>
                <a:ea typeface="Helvetica"/>
                <a:cs typeface="Helvetica"/>
                <a:sym typeface="Helvetica"/>
              </a:defRPr>
            </a:lvl1pPr>
          </a:lstStyle>
          <a:p>
            <a:r>
              <a:rPr sz="1600"/>
              <a:t>Request</a:t>
            </a:r>
          </a:p>
        </p:txBody>
      </p:sp>
      <p:sp>
        <p:nvSpPr>
          <p:cNvPr id="100" name="线条"/>
          <p:cNvSpPr/>
          <p:nvPr/>
        </p:nvSpPr>
        <p:spPr>
          <a:xfrm flipH="1">
            <a:off x="2229924" y="3050692"/>
            <a:ext cx="1400496" cy="1266374"/>
          </a:xfrm>
          <a:prstGeom prst="line">
            <a:avLst/>
          </a:prstGeom>
          <a:ln w="63500">
            <a:solidFill>
              <a:srgbClr val="67CBE4"/>
            </a:solidFill>
            <a:miter lim="400000"/>
            <a:tailEnd type="triangle"/>
          </a:ln>
        </p:spPr>
        <p:txBody>
          <a:bodyPr lIns="25400" tIns="25400" rIns="25400" bIns="25400" anchor="ctr"/>
          <a:lstStyle/>
          <a:p>
            <a:pPr>
              <a:defRPr sz="3200">
                <a:solidFill>
                  <a:srgbClr val="FFFFFF"/>
                </a:solidFill>
              </a:defRPr>
            </a:pPr>
            <a:endParaRPr sz="1600"/>
          </a:p>
        </p:txBody>
      </p:sp>
      <p:sp>
        <p:nvSpPr>
          <p:cNvPr id="101" name="Response"/>
          <p:cNvSpPr/>
          <p:nvPr/>
        </p:nvSpPr>
        <p:spPr>
          <a:xfrm>
            <a:off x="3079467" y="3777974"/>
            <a:ext cx="973023" cy="29751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3200">
                <a:solidFill>
                  <a:srgbClr val="7E89A5"/>
                </a:solidFill>
                <a:latin typeface="Helvetica"/>
                <a:ea typeface="Helvetica"/>
                <a:cs typeface="Helvetica"/>
                <a:sym typeface="Helvetica"/>
              </a:defRPr>
            </a:lvl1pPr>
          </a:lstStyle>
          <a:p>
            <a:r>
              <a:rPr sz="1600"/>
              <a:t>Response</a:t>
            </a:r>
          </a:p>
        </p:txBody>
      </p:sp>
      <p:grpSp>
        <p:nvGrpSpPr>
          <p:cNvPr id="104" name="成组"/>
          <p:cNvGrpSpPr/>
          <p:nvPr/>
        </p:nvGrpSpPr>
        <p:grpSpPr>
          <a:xfrm>
            <a:off x="942040" y="4172240"/>
            <a:ext cx="1046626" cy="1491506"/>
            <a:chOff x="0" y="0"/>
            <a:chExt cx="2093250" cy="2983010"/>
          </a:xfrm>
        </p:grpSpPr>
        <p:pic>
          <p:nvPicPr>
            <p:cNvPr id="102" name="pasted-image.tiff" descr="pasted-image.tiff"/>
            <p:cNvPicPr>
              <a:picLocks noChangeAspect="1"/>
            </p:cNvPicPr>
            <p:nvPr/>
          </p:nvPicPr>
          <p:blipFill>
            <a:blip r:embed="rId2">
              <a:extLst/>
            </a:blip>
            <a:stretch>
              <a:fillRect/>
            </a:stretch>
          </p:blipFill>
          <p:spPr>
            <a:xfrm>
              <a:off x="0" y="0"/>
              <a:ext cx="2093250" cy="2093250"/>
            </a:xfrm>
            <a:prstGeom prst="rect">
              <a:avLst/>
            </a:prstGeom>
            <a:ln w="12700" cap="flat">
              <a:noFill/>
              <a:miter lim="400000"/>
            </a:ln>
            <a:effectLst/>
          </p:spPr>
        </p:pic>
        <p:sp>
          <p:nvSpPr>
            <p:cNvPr id="103" name="我"/>
            <p:cNvSpPr/>
            <p:nvPr/>
          </p:nvSpPr>
          <p:spPr>
            <a:xfrm>
              <a:off x="786273" y="2387976"/>
              <a:ext cx="512960" cy="595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3200">
                  <a:solidFill>
                    <a:srgbClr val="7E89A5"/>
                  </a:solidFill>
                  <a:latin typeface="Helvetica"/>
                  <a:ea typeface="Helvetica"/>
                  <a:cs typeface="Helvetica"/>
                  <a:sym typeface="Helvetica"/>
                </a:defRPr>
              </a:lvl1pPr>
            </a:lstStyle>
            <a:p>
              <a:r>
                <a:rPr sz="1600"/>
                <a:t>我</a:t>
              </a:r>
            </a:p>
          </p:txBody>
        </p:sp>
      </p:grpSp>
      <p:grpSp>
        <p:nvGrpSpPr>
          <p:cNvPr id="107" name="成组"/>
          <p:cNvGrpSpPr/>
          <p:nvPr/>
        </p:nvGrpSpPr>
        <p:grpSpPr>
          <a:xfrm>
            <a:off x="3498419" y="1475795"/>
            <a:ext cx="1046626" cy="1463391"/>
            <a:chOff x="0" y="39034"/>
            <a:chExt cx="2093250" cy="2926780"/>
          </a:xfrm>
        </p:grpSpPr>
        <p:pic>
          <p:nvPicPr>
            <p:cNvPr id="105" name="pasted-image.tiff" descr="pasted-image.tiff"/>
            <p:cNvPicPr>
              <a:picLocks noChangeAspect="1"/>
            </p:cNvPicPr>
            <p:nvPr/>
          </p:nvPicPr>
          <p:blipFill>
            <a:blip r:embed="rId3">
              <a:extLst/>
            </a:blip>
            <a:stretch>
              <a:fillRect/>
            </a:stretch>
          </p:blipFill>
          <p:spPr>
            <a:xfrm>
              <a:off x="0" y="872564"/>
              <a:ext cx="2093250" cy="2093250"/>
            </a:xfrm>
            <a:prstGeom prst="rect">
              <a:avLst/>
            </a:prstGeom>
            <a:ln w="12700" cap="flat">
              <a:noFill/>
              <a:miter lim="400000"/>
            </a:ln>
            <a:effectLst/>
          </p:spPr>
        </p:pic>
        <p:sp>
          <p:nvSpPr>
            <p:cNvPr id="106" name="服务器"/>
            <p:cNvSpPr/>
            <p:nvPr/>
          </p:nvSpPr>
          <p:spPr>
            <a:xfrm>
              <a:off x="379874" y="39034"/>
              <a:ext cx="1333697" cy="5950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3200">
                  <a:solidFill>
                    <a:srgbClr val="7E89A5"/>
                  </a:solidFill>
                  <a:latin typeface="Helvetica"/>
                  <a:ea typeface="Helvetica"/>
                  <a:cs typeface="Helvetica"/>
                  <a:sym typeface="Helvetica"/>
                </a:defRPr>
              </a:lvl1pPr>
            </a:lstStyle>
            <a:p>
              <a:r>
                <a:rPr sz="1600"/>
                <a:t>服务器</a:t>
              </a:r>
            </a:p>
          </p:txBody>
        </p:sp>
      </p:grpSp>
      <p:pic>
        <p:nvPicPr>
          <p:cNvPr id="108" name="pasted-image.tiff" descr="pasted-image.tiff"/>
          <p:cNvPicPr>
            <a:picLocks noChangeAspect="1"/>
          </p:cNvPicPr>
          <p:nvPr/>
        </p:nvPicPr>
        <p:blipFill>
          <a:blip r:embed="rId4">
            <a:extLst/>
          </a:blip>
          <a:stretch>
            <a:fillRect/>
          </a:stretch>
        </p:blipFill>
        <p:spPr>
          <a:xfrm>
            <a:off x="1201827" y="4320293"/>
            <a:ext cx="527051" cy="527051"/>
          </a:xfrm>
          <a:prstGeom prst="rect">
            <a:avLst/>
          </a:prstGeom>
          <a:ln w="12700">
            <a:miter lim="400000"/>
          </a:ln>
        </p:spPr>
      </p:pic>
      <p:sp>
        <p:nvSpPr>
          <p:cNvPr id="109" name="（2）服务器收到浏览器发送的消息后，能够根据浏览器发送消息的内容，做相应处理，然后把消息回传给浏览器。这个过程叫做HTTP Response。"/>
          <p:cNvSpPr/>
          <p:nvPr/>
        </p:nvSpPr>
        <p:spPr>
          <a:xfrm>
            <a:off x="4888548" y="2941688"/>
            <a:ext cx="6151406" cy="97462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4000">
                <a:solidFill>
                  <a:srgbClr val="687189"/>
                </a:solidFill>
                <a:latin typeface="Helvetica"/>
                <a:ea typeface="Helvetica"/>
                <a:cs typeface="Helvetica"/>
                <a:sym typeface="Helvetica"/>
              </a:defRPr>
            </a:lvl1pPr>
          </a:lstStyle>
          <a:p>
            <a:r>
              <a:rPr sz="2000"/>
              <a:t>（2）服务器收到浏览器发送的消息后，能够根据浏览器发送消息的内容，做相应处理，然后把消息回传给浏览器。这个过程叫做HTTP Response。</a:t>
            </a:r>
          </a:p>
        </p:txBody>
      </p:sp>
      <p:sp>
        <p:nvSpPr>
          <p:cNvPr id="110" name="（3）浏览器收到服务器的Response信息后，会对信息进行相应处理，然后展示。"/>
          <p:cNvSpPr/>
          <p:nvPr/>
        </p:nvSpPr>
        <p:spPr>
          <a:xfrm>
            <a:off x="4888548" y="4446758"/>
            <a:ext cx="6151406" cy="666849"/>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4000">
                <a:solidFill>
                  <a:srgbClr val="687189"/>
                </a:solidFill>
                <a:latin typeface="Helvetica"/>
                <a:ea typeface="Helvetica"/>
                <a:cs typeface="Helvetica"/>
                <a:sym typeface="Helvetica"/>
              </a:defRPr>
            </a:lvl1pPr>
          </a:lstStyle>
          <a:p>
            <a:r>
              <a:rPr sz="2000"/>
              <a:t>（3）浏览器收到服务器的Response信息后，会对信息进行相应处理，然后展示。</a:t>
            </a:r>
          </a:p>
        </p:txBody>
      </p:sp>
      <p:sp>
        <p:nvSpPr>
          <p:cNvPr id="111" name="（1）浏览器就发送消息给该网址所在的服务器，这个过程叫做HTTP Request。"/>
          <p:cNvSpPr/>
          <p:nvPr/>
        </p:nvSpPr>
        <p:spPr>
          <a:xfrm>
            <a:off x="4888548" y="1744394"/>
            <a:ext cx="6151406" cy="666849"/>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4000">
                <a:solidFill>
                  <a:srgbClr val="687189"/>
                </a:solidFill>
                <a:latin typeface="Helvetica"/>
                <a:ea typeface="Helvetica"/>
                <a:cs typeface="Helvetica"/>
                <a:sym typeface="Helvetica"/>
              </a:defRPr>
            </a:lvl1pPr>
          </a:lstStyle>
          <a:p>
            <a:r>
              <a:rPr sz="2000"/>
              <a:t>（1）浏览器就发送消息给该网址所在的服务器，这个过程叫做HTTP Request。</a:t>
            </a:r>
          </a:p>
        </p:txBody>
      </p:sp>
      <p:sp>
        <p:nvSpPr>
          <p:cNvPr id="17" name="矩形 13">
            <a:extLst>
              <a:ext uri="{FF2B5EF4-FFF2-40B4-BE49-F238E27FC236}">
                <a16:creationId xmlns:a16="http://schemas.microsoft.com/office/drawing/2014/main" id="{F2AF124C-A8DC-420F-817A-4B3147FECD78}"/>
              </a:ext>
            </a:extLst>
          </p:cNvPr>
          <p:cNvSpPr>
            <a:spLocks noChangeArrowheads="1"/>
          </p:cNvSpPr>
          <p:nvPr/>
        </p:nvSpPr>
        <p:spPr bwMode="auto">
          <a:xfrm rot="16200000">
            <a:off x="5872956" y="580232"/>
            <a:ext cx="446087" cy="12192000"/>
          </a:xfrm>
          <a:prstGeom prst="rect">
            <a:avLst/>
          </a:prstGeom>
          <a:solidFill>
            <a:srgbClr val="57CE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8" name="等腰三角形 14">
            <a:extLst>
              <a:ext uri="{FF2B5EF4-FFF2-40B4-BE49-F238E27FC236}">
                <a16:creationId xmlns:a16="http://schemas.microsoft.com/office/drawing/2014/main" id="{EF50E8AA-409F-4917-B2D2-2E1F1EE3956D}"/>
              </a:ext>
            </a:extLst>
          </p:cNvPr>
          <p:cNvSpPr>
            <a:spLocks noChangeArrowheads="1"/>
          </p:cNvSpPr>
          <p:nvPr/>
        </p:nvSpPr>
        <p:spPr bwMode="auto">
          <a:xfrm flipH="1">
            <a:off x="5895975" y="6334125"/>
            <a:ext cx="419100" cy="315913"/>
          </a:xfrm>
          <a:prstGeom prst="triangle">
            <a:avLst>
              <a:gd name="adj" fmla="val 50000"/>
            </a:avLst>
          </a:prstGeom>
          <a:solidFill>
            <a:srgbClr val="57CE9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97"/>
                                        </p:tgtEl>
                                        <p:attrNameLst>
                                          <p:attrName>style.visibility</p:attrName>
                                        </p:attrNameLst>
                                      </p:cBhvr>
                                      <p:to>
                                        <p:strVal val="visible"/>
                                      </p:to>
                                    </p:set>
                                    <p:anim calcmode="lin" valueType="num">
                                      <p:cBhvr>
                                        <p:cTn id="7" dur="500" fill="hold"/>
                                        <p:tgtEl>
                                          <p:spTgt spid="97"/>
                                        </p:tgtEl>
                                        <p:attrNameLst>
                                          <p:attrName>ppt_x</p:attrName>
                                        </p:attrNameLst>
                                      </p:cBhvr>
                                      <p:tavLst>
                                        <p:tav tm="0">
                                          <p:val>
                                            <p:strVal val="#ppt_x"/>
                                          </p:val>
                                        </p:tav>
                                        <p:tav tm="100000">
                                          <p:val>
                                            <p:strVal val="#ppt_x"/>
                                          </p:val>
                                        </p:tav>
                                      </p:tavLst>
                                    </p:anim>
                                    <p:anim calcmode="lin" valueType="num">
                                      <p:cBhvr>
                                        <p:cTn id="8" dur="500" fill="hold"/>
                                        <p:tgtEl>
                                          <p:spTgt spid="97"/>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104"/>
                                        </p:tgtEl>
                                        <p:attrNameLst>
                                          <p:attrName>style.visibility</p:attrName>
                                        </p:attrNameLst>
                                      </p:cBhvr>
                                      <p:to>
                                        <p:strVal val="visible"/>
                                      </p:to>
                                    </p:set>
                                    <p:animEffect transition="in" filter="wipe(left)">
                                      <p:cBhvr>
                                        <p:cTn id="13" dur="1000"/>
                                        <p:tgtEl>
                                          <p:spTgt spid="10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fill="hold" grpId="0" nodeType="clickEffect">
                                  <p:stCondLst>
                                    <p:cond delay="0"/>
                                  </p:stCondLst>
                                  <p:iterate>
                                    <p:tmAbs val="0"/>
                                  </p:iterate>
                                  <p:childTnLst>
                                    <p:set>
                                      <p:cBhvr>
                                        <p:cTn id="17" fill="hold"/>
                                        <p:tgtEl>
                                          <p:spTgt spid="98"/>
                                        </p:tgtEl>
                                        <p:attrNameLst>
                                          <p:attrName>style.visibility</p:attrName>
                                        </p:attrNameLst>
                                      </p:cBhvr>
                                      <p:to>
                                        <p:strVal val="visible"/>
                                      </p:to>
                                    </p:set>
                                    <p:animEffect transition="in" filter="dissolve">
                                      <p:cBhvr>
                                        <p:cTn id="18" dur="1000"/>
                                        <p:tgtEl>
                                          <p:spTgt spid="9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p:tmAbs val="0"/>
                                  </p:iterate>
                                  <p:childTnLst>
                                    <p:set>
                                      <p:cBhvr>
                                        <p:cTn id="22" fill="hold"/>
                                        <p:tgtEl>
                                          <p:spTgt spid="107"/>
                                        </p:tgtEl>
                                        <p:attrNameLst>
                                          <p:attrName>style.visibility</p:attrName>
                                        </p:attrNameLst>
                                      </p:cBhvr>
                                      <p:to>
                                        <p:strVal val="visible"/>
                                      </p:to>
                                    </p:set>
                                    <p:animEffect transition="in" filter="wipe(left)">
                                      <p:cBhvr>
                                        <p:cTn id="23" dur="1000"/>
                                        <p:tgtEl>
                                          <p:spTgt spid="10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p:tmAbs val="0"/>
                                  </p:iterate>
                                  <p:childTnLst>
                                    <p:set>
                                      <p:cBhvr>
                                        <p:cTn id="27" fill="hold"/>
                                        <p:tgtEl>
                                          <p:spTgt spid="99"/>
                                        </p:tgtEl>
                                        <p:attrNameLst>
                                          <p:attrName>style.visibility</p:attrName>
                                        </p:attrNameLst>
                                      </p:cBhvr>
                                      <p:to>
                                        <p:strVal val="visible"/>
                                      </p:to>
                                    </p:set>
                                    <p:animEffect transition="in" filter="wipe(left)">
                                      <p:cBhvr>
                                        <p:cTn id="28" dur="1000"/>
                                        <p:tgtEl>
                                          <p:spTgt spid="9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fill="hold" grpId="0" nodeType="clickEffect">
                                  <p:stCondLst>
                                    <p:cond delay="0"/>
                                  </p:stCondLst>
                                  <p:iterate>
                                    <p:tmAbs val="0"/>
                                  </p:iterate>
                                  <p:childTnLst>
                                    <p:set>
                                      <p:cBhvr>
                                        <p:cTn id="32" fill="hold"/>
                                        <p:tgtEl>
                                          <p:spTgt spid="100"/>
                                        </p:tgtEl>
                                        <p:attrNameLst>
                                          <p:attrName>style.visibility</p:attrName>
                                        </p:attrNameLst>
                                      </p:cBhvr>
                                      <p:to>
                                        <p:strVal val="visible"/>
                                      </p:to>
                                    </p:set>
                                    <p:animEffect transition="in" filter="dissolve">
                                      <p:cBhvr>
                                        <p:cTn id="33" dur="10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p:tmAbs val="0"/>
                                  </p:iterate>
                                  <p:childTnLst>
                                    <p:set>
                                      <p:cBhvr>
                                        <p:cTn id="37" fill="hold"/>
                                        <p:tgtEl>
                                          <p:spTgt spid="101"/>
                                        </p:tgtEl>
                                        <p:attrNameLst>
                                          <p:attrName>style.visibility</p:attrName>
                                        </p:attrNameLst>
                                      </p:cBhvr>
                                      <p:to>
                                        <p:strVal val="visible"/>
                                      </p:to>
                                    </p:set>
                                    <p:animEffect transition="in" filter="wipe(left)">
                                      <p:cBhvr>
                                        <p:cTn id="38" dur="1000"/>
                                        <p:tgtEl>
                                          <p:spTgt spid="1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iterate>
                                    <p:tmAbs val="0"/>
                                  </p:iterate>
                                  <p:childTnLst>
                                    <p:set>
                                      <p:cBhvr>
                                        <p:cTn id="42" fill="hold"/>
                                        <p:tgtEl>
                                          <p:spTgt spid="108"/>
                                        </p:tgtEl>
                                        <p:attrNameLst>
                                          <p:attrName>style.visibility</p:attrName>
                                        </p:attrNameLst>
                                      </p:cBhvr>
                                      <p:to>
                                        <p:strVal val="visible"/>
                                      </p:to>
                                    </p:set>
                                    <p:animEffect transition="in" filter="wipe(left)">
                                      <p:cBhvr>
                                        <p:cTn id="43" dur="500"/>
                                        <p:tgtEl>
                                          <p:spTgt spid="10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iterate>
                                    <p:tmAbs val="0"/>
                                  </p:iterate>
                                  <p:childTnLst>
                                    <p:set>
                                      <p:cBhvr>
                                        <p:cTn id="47" fill="hold"/>
                                        <p:tgtEl>
                                          <p:spTgt spid="111"/>
                                        </p:tgtEl>
                                        <p:attrNameLst>
                                          <p:attrName>style.visibility</p:attrName>
                                        </p:attrNameLst>
                                      </p:cBhvr>
                                      <p:to>
                                        <p:strVal val="visible"/>
                                      </p:to>
                                    </p:set>
                                    <p:anim calcmode="lin" valueType="num">
                                      <p:cBhvr>
                                        <p:cTn id="48" dur="1000" fill="hold"/>
                                        <p:tgtEl>
                                          <p:spTgt spid="111"/>
                                        </p:tgtEl>
                                        <p:attrNameLst>
                                          <p:attrName>ppt_x</p:attrName>
                                        </p:attrNameLst>
                                      </p:cBhvr>
                                      <p:tavLst>
                                        <p:tav tm="0">
                                          <p:val>
                                            <p:strVal val="#ppt_x"/>
                                          </p:val>
                                        </p:tav>
                                        <p:tav tm="100000">
                                          <p:val>
                                            <p:strVal val="#ppt_x"/>
                                          </p:val>
                                        </p:tav>
                                      </p:tavLst>
                                    </p:anim>
                                    <p:anim calcmode="lin" valueType="num">
                                      <p:cBhvr>
                                        <p:cTn id="49" dur="1000" fill="hold"/>
                                        <p:tgtEl>
                                          <p:spTgt spid="111"/>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1" fill="hold" grpId="0" nodeType="clickEffect">
                                  <p:stCondLst>
                                    <p:cond delay="0"/>
                                  </p:stCondLst>
                                  <p:iterate>
                                    <p:tmAbs val="0"/>
                                  </p:iterate>
                                  <p:childTnLst>
                                    <p:set>
                                      <p:cBhvr>
                                        <p:cTn id="53" fill="hold"/>
                                        <p:tgtEl>
                                          <p:spTgt spid="109"/>
                                        </p:tgtEl>
                                        <p:attrNameLst>
                                          <p:attrName>style.visibility</p:attrName>
                                        </p:attrNameLst>
                                      </p:cBhvr>
                                      <p:to>
                                        <p:strVal val="visible"/>
                                      </p:to>
                                    </p:set>
                                    <p:anim calcmode="lin" valueType="num">
                                      <p:cBhvr>
                                        <p:cTn id="54" dur="1000" fill="hold"/>
                                        <p:tgtEl>
                                          <p:spTgt spid="109"/>
                                        </p:tgtEl>
                                        <p:attrNameLst>
                                          <p:attrName>ppt_x</p:attrName>
                                        </p:attrNameLst>
                                      </p:cBhvr>
                                      <p:tavLst>
                                        <p:tav tm="0">
                                          <p:val>
                                            <p:strVal val="#ppt_x"/>
                                          </p:val>
                                        </p:tav>
                                        <p:tav tm="100000">
                                          <p:val>
                                            <p:strVal val="#ppt_x"/>
                                          </p:val>
                                        </p:tav>
                                      </p:tavLst>
                                    </p:anim>
                                    <p:anim calcmode="lin" valueType="num">
                                      <p:cBhvr>
                                        <p:cTn id="55" dur="1000" fill="hold"/>
                                        <p:tgtEl>
                                          <p:spTgt spid="109"/>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grpId="0" nodeType="clickEffect">
                                  <p:stCondLst>
                                    <p:cond delay="0"/>
                                  </p:stCondLst>
                                  <p:iterate>
                                    <p:tmAbs val="0"/>
                                  </p:iterate>
                                  <p:childTnLst>
                                    <p:set>
                                      <p:cBhvr>
                                        <p:cTn id="59" fill="hold"/>
                                        <p:tgtEl>
                                          <p:spTgt spid="110"/>
                                        </p:tgtEl>
                                        <p:attrNameLst>
                                          <p:attrName>style.visibility</p:attrName>
                                        </p:attrNameLst>
                                      </p:cBhvr>
                                      <p:to>
                                        <p:strVal val="visible"/>
                                      </p:to>
                                    </p:set>
                                    <p:anim calcmode="lin" valueType="num">
                                      <p:cBhvr>
                                        <p:cTn id="60" dur="1000" fill="hold"/>
                                        <p:tgtEl>
                                          <p:spTgt spid="110"/>
                                        </p:tgtEl>
                                        <p:attrNameLst>
                                          <p:attrName>ppt_x</p:attrName>
                                        </p:attrNameLst>
                                      </p:cBhvr>
                                      <p:tavLst>
                                        <p:tav tm="0">
                                          <p:val>
                                            <p:strVal val="#ppt_x"/>
                                          </p:val>
                                        </p:tav>
                                        <p:tav tm="100000">
                                          <p:val>
                                            <p:strVal val="#ppt_x"/>
                                          </p:val>
                                        </p:tav>
                                      </p:tavLst>
                                    </p:anim>
                                    <p:anim calcmode="lin" valueType="num">
                                      <p:cBhvr>
                                        <p:cTn id="61" dur="1000" fill="hold"/>
                                        <p:tgtEl>
                                          <p:spTgt spid="1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advAuto="0"/>
      <p:bldP spid="98" grpId="0" animBg="1" advAuto="0"/>
      <p:bldP spid="99" grpId="0" animBg="1" advAuto="0"/>
      <p:bldP spid="100" grpId="0" animBg="1" advAuto="0"/>
      <p:bldP spid="101" grpId="0" animBg="1" advAuto="0"/>
      <p:bldP spid="104" grpId="0" animBg="1" advAuto="0"/>
      <p:bldP spid="107" grpId="0" animBg="1" advAuto="0"/>
      <p:bldP spid="108" grpId="0" animBg="1" advAuto="0"/>
      <p:bldP spid="109" grpId="0" animBg="1" advAuto="0"/>
      <p:bldP spid="110" grpId="0" animBg="1" advAuto="0"/>
      <p:bldP spid="111"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成组"/>
          <p:cNvGrpSpPr/>
          <p:nvPr/>
        </p:nvGrpSpPr>
        <p:grpSpPr>
          <a:xfrm>
            <a:off x="3525994" y="2926933"/>
            <a:ext cx="1529006" cy="1529007"/>
            <a:chOff x="0" y="0"/>
            <a:chExt cx="3058011" cy="3058011"/>
          </a:xfrm>
        </p:grpSpPr>
        <p:sp>
          <p:nvSpPr>
            <p:cNvPr id="125" name="圆形"/>
            <p:cNvSpPr/>
            <p:nvPr/>
          </p:nvSpPr>
          <p:spPr>
            <a:xfrm>
              <a:off x="0" y="0"/>
              <a:ext cx="3058011" cy="3058011"/>
            </a:xfrm>
            <a:prstGeom prst="ellipse">
              <a:avLst/>
            </a:prstGeom>
            <a:solidFill>
              <a:srgbClr val="FF607B">
                <a:alpha val="90000"/>
              </a:srgbClr>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sp>
          <p:nvSpPr>
            <p:cNvPr id="126" name="1"/>
            <p:cNvSpPr/>
            <p:nvPr/>
          </p:nvSpPr>
          <p:spPr>
            <a:xfrm>
              <a:off x="1189330" y="866547"/>
              <a:ext cx="673262"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8000">
                  <a:solidFill>
                    <a:srgbClr val="F6F6F6"/>
                  </a:solidFill>
                  <a:latin typeface="Helvetica"/>
                  <a:ea typeface="Helvetica"/>
                  <a:cs typeface="Helvetica"/>
                  <a:sym typeface="Helvetica"/>
                </a:defRPr>
              </a:lvl1pPr>
            </a:lstStyle>
            <a:p>
              <a:r>
                <a:rPr sz="4000"/>
                <a:t>1</a:t>
              </a:r>
            </a:p>
          </p:txBody>
        </p:sp>
      </p:grpSp>
      <p:grpSp>
        <p:nvGrpSpPr>
          <p:cNvPr id="130" name="成组"/>
          <p:cNvGrpSpPr/>
          <p:nvPr/>
        </p:nvGrpSpPr>
        <p:grpSpPr>
          <a:xfrm>
            <a:off x="4758596" y="2925836"/>
            <a:ext cx="1529007" cy="1529007"/>
            <a:chOff x="0" y="0"/>
            <a:chExt cx="3058011" cy="3058011"/>
          </a:xfrm>
        </p:grpSpPr>
        <p:sp>
          <p:nvSpPr>
            <p:cNvPr id="128" name="圆形"/>
            <p:cNvSpPr/>
            <p:nvPr/>
          </p:nvSpPr>
          <p:spPr>
            <a:xfrm>
              <a:off x="0" y="0"/>
              <a:ext cx="3058011" cy="3058011"/>
            </a:xfrm>
            <a:prstGeom prst="ellipse">
              <a:avLst/>
            </a:prstGeom>
            <a:solidFill>
              <a:srgbClr val="55C6E1">
                <a:alpha val="90000"/>
              </a:srgbClr>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sp>
          <p:nvSpPr>
            <p:cNvPr id="129" name="2"/>
            <p:cNvSpPr/>
            <p:nvPr/>
          </p:nvSpPr>
          <p:spPr>
            <a:xfrm>
              <a:off x="1189329" y="862157"/>
              <a:ext cx="67326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8000">
                  <a:solidFill>
                    <a:srgbClr val="F6F6F6"/>
                  </a:solidFill>
                  <a:latin typeface="Helvetica"/>
                  <a:ea typeface="Helvetica"/>
                  <a:cs typeface="Helvetica"/>
                  <a:sym typeface="Helvetica"/>
                </a:defRPr>
              </a:lvl1pPr>
            </a:lstStyle>
            <a:p>
              <a:r>
                <a:rPr sz="4000"/>
                <a:t>2</a:t>
              </a:r>
            </a:p>
          </p:txBody>
        </p:sp>
      </p:grpSp>
      <p:grpSp>
        <p:nvGrpSpPr>
          <p:cNvPr id="133" name="成组"/>
          <p:cNvGrpSpPr/>
          <p:nvPr/>
        </p:nvGrpSpPr>
        <p:grpSpPr>
          <a:xfrm>
            <a:off x="5918865" y="2925836"/>
            <a:ext cx="1529006" cy="1529007"/>
            <a:chOff x="0" y="0"/>
            <a:chExt cx="3058011" cy="3058011"/>
          </a:xfrm>
        </p:grpSpPr>
        <p:sp>
          <p:nvSpPr>
            <p:cNvPr id="131" name="圆形"/>
            <p:cNvSpPr/>
            <p:nvPr/>
          </p:nvSpPr>
          <p:spPr>
            <a:xfrm>
              <a:off x="0" y="0"/>
              <a:ext cx="3058011" cy="3058011"/>
            </a:xfrm>
            <a:prstGeom prst="ellipse">
              <a:avLst/>
            </a:prstGeom>
            <a:solidFill>
              <a:srgbClr val="EEC35F">
                <a:alpha val="90000"/>
              </a:srgbClr>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sp>
          <p:nvSpPr>
            <p:cNvPr id="132" name="3"/>
            <p:cNvSpPr/>
            <p:nvPr/>
          </p:nvSpPr>
          <p:spPr>
            <a:xfrm>
              <a:off x="1189330" y="862157"/>
              <a:ext cx="673262"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8000">
                  <a:solidFill>
                    <a:srgbClr val="F6F6F6"/>
                  </a:solidFill>
                  <a:latin typeface="Helvetica"/>
                  <a:ea typeface="Helvetica"/>
                  <a:cs typeface="Helvetica"/>
                  <a:sym typeface="Helvetica"/>
                </a:defRPr>
              </a:lvl1pPr>
            </a:lstStyle>
            <a:p>
              <a:r>
                <a:rPr sz="4000"/>
                <a:t>3</a:t>
              </a:r>
            </a:p>
          </p:txBody>
        </p:sp>
      </p:grpSp>
      <p:grpSp>
        <p:nvGrpSpPr>
          <p:cNvPr id="136" name="成组"/>
          <p:cNvGrpSpPr/>
          <p:nvPr/>
        </p:nvGrpSpPr>
        <p:grpSpPr>
          <a:xfrm>
            <a:off x="7137001" y="2926933"/>
            <a:ext cx="1529007" cy="1529007"/>
            <a:chOff x="0" y="0"/>
            <a:chExt cx="3058011" cy="3058011"/>
          </a:xfrm>
        </p:grpSpPr>
        <p:sp>
          <p:nvSpPr>
            <p:cNvPr id="134" name="圆形"/>
            <p:cNvSpPr/>
            <p:nvPr/>
          </p:nvSpPr>
          <p:spPr>
            <a:xfrm>
              <a:off x="0" y="0"/>
              <a:ext cx="3058011" cy="3058011"/>
            </a:xfrm>
            <a:prstGeom prst="ellipse">
              <a:avLst/>
            </a:prstGeom>
            <a:solidFill>
              <a:srgbClr val="62D8AD">
                <a:alpha val="90000"/>
              </a:srgbClr>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sp>
          <p:nvSpPr>
            <p:cNvPr id="135" name="4"/>
            <p:cNvSpPr/>
            <p:nvPr/>
          </p:nvSpPr>
          <p:spPr>
            <a:xfrm>
              <a:off x="1189329" y="862157"/>
              <a:ext cx="673261" cy="133369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8000">
                  <a:solidFill>
                    <a:srgbClr val="F6F6F6"/>
                  </a:solidFill>
                  <a:latin typeface="Helvetica"/>
                  <a:ea typeface="Helvetica"/>
                  <a:cs typeface="Helvetica"/>
                  <a:sym typeface="Helvetica"/>
                </a:defRPr>
              </a:lvl1pPr>
            </a:lstStyle>
            <a:p>
              <a:r>
                <a:rPr sz="4000"/>
                <a:t>4</a:t>
              </a:r>
            </a:p>
          </p:txBody>
        </p:sp>
      </p:grpSp>
      <p:grpSp>
        <p:nvGrpSpPr>
          <p:cNvPr id="140" name="成组"/>
          <p:cNvGrpSpPr/>
          <p:nvPr/>
        </p:nvGrpSpPr>
        <p:grpSpPr>
          <a:xfrm>
            <a:off x="606290" y="1688820"/>
            <a:ext cx="3106351" cy="1130949"/>
            <a:chOff x="0" y="-28500"/>
            <a:chExt cx="6212700" cy="2261895"/>
          </a:xfrm>
        </p:grpSpPr>
        <p:sp>
          <p:nvSpPr>
            <p:cNvPr id="137" name="请求方式"/>
            <p:cNvSpPr/>
            <p:nvPr/>
          </p:nvSpPr>
          <p:spPr>
            <a:xfrm>
              <a:off x="234176" y="-28500"/>
              <a:ext cx="1897955" cy="64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lgn="l">
                <a:defRPr sz="3500">
                  <a:solidFill>
                    <a:srgbClr val="7E89A5"/>
                  </a:solidFill>
                  <a:latin typeface="Helvetica"/>
                  <a:ea typeface="Helvetica"/>
                  <a:cs typeface="Helvetica"/>
                  <a:sym typeface="Helvetica"/>
                </a:defRPr>
              </a:lvl1pPr>
            </a:lstStyle>
            <a:p>
              <a:r>
                <a:rPr sz="1750"/>
                <a:t>请求方式</a:t>
              </a:r>
            </a:p>
          </p:txBody>
        </p:sp>
        <p:sp>
          <p:nvSpPr>
            <p:cNvPr id="138" name="主要有GET、POST两种类型，另外还有HEAD、PUT、DELETE、OPTIONS等。"/>
            <p:cNvSpPr/>
            <p:nvPr/>
          </p:nvSpPr>
          <p:spPr>
            <a:xfrm>
              <a:off x="254000" y="1046301"/>
              <a:ext cx="5958700" cy="8720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2500">
                  <a:solidFill>
                    <a:srgbClr val="687189"/>
                  </a:solidFill>
                  <a:latin typeface="Helvetica"/>
                  <a:ea typeface="Helvetica"/>
                  <a:cs typeface="Helvetica"/>
                  <a:sym typeface="Helvetica"/>
                </a:defRPr>
              </a:lvl1pPr>
            </a:lstStyle>
            <a:p>
              <a:r>
                <a:rPr sz="1250"/>
                <a:t>主要有GET、POST两种类型，另外还有HEAD、PUT、DELETE、OPTIONS等。</a:t>
              </a:r>
            </a:p>
          </p:txBody>
        </p:sp>
        <p:sp>
          <p:nvSpPr>
            <p:cNvPr id="139" name="矩形"/>
            <p:cNvSpPr/>
            <p:nvPr/>
          </p:nvSpPr>
          <p:spPr>
            <a:xfrm>
              <a:off x="0" y="131198"/>
              <a:ext cx="161293" cy="2102197"/>
            </a:xfrm>
            <a:prstGeom prst="rect">
              <a:avLst/>
            </a:prstGeom>
            <a:solidFill>
              <a:srgbClr val="FF607B"/>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grpSp>
      <p:grpSp>
        <p:nvGrpSpPr>
          <p:cNvPr id="144" name="成组"/>
          <p:cNvGrpSpPr/>
          <p:nvPr/>
        </p:nvGrpSpPr>
        <p:grpSpPr>
          <a:xfrm>
            <a:off x="606290" y="4342700"/>
            <a:ext cx="3865514" cy="1692726"/>
            <a:chOff x="0" y="-55313"/>
            <a:chExt cx="7731027" cy="3385449"/>
          </a:xfrm>
        </p:grpSpPr>
        <p:sp>
          <p:nvSpPr>
            <p:cNvPr id="141" name="请求头"/>
            <p:cNvSpPr/>
            <p:nvPr/>
          </p:nvSpPr>
          <p:spPr>
            <a:xfrm>
              <a:off x="291407" y="-55314"/>
              <a:ext cx="2165117" cy="8376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defRPr sz="3500">
                  <a:solidFill>
                    <a:srgbClr val="7E89A5"/>
                  </a:solidFill>
                  <a:latin typeface="Helvetica"/>
                  <a:ea typeface="Helvetica"/>
                  <a:cs typeface="Helvetica"/>
                  <a:sym typeface="Helvetica"/>
                </a:defRPr>
              </a:lvl1pPr>
            </a:lstStyle>
            <a:p>
              <a:r>
                <a:rPr sz="1750"/>
                <a:t>请求头</a:t>
              </a:r>
            </a:p>
          </p:txBody>
        </p:sp>
        <p:sp>
          <p:nvSpPr>
            <p:cNvPr id="142" name="包含请求时的头部信息，如User-Agent、Host、Cookies等信息。"/>
            <p:cNvSpPr/>
            <p:nvPr/>
          </p:nvSpPr>
          <p:spPr>
            <a:xfrm>
              <a:off x="316076" y="359028"/>
              <a:ext cx="7414952" cy="29711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defRPr sz="2500">
                  <a:solidFill>
                    <a:srgbClr val="687189"/>
                  </a:solidFill>
                  <a:latin typeface="Helvetica"/>
                  <a:ea typeface="Helvetica"/>
                  <a:cs typeface="Helvetica"/>
                  <a:sym typeface="Helvetica"/>
                </a:defRPr>
              </a:lvl1pPr>
            </a:lstStyle>
            <a:p>
              <a:r>
                <a:rPr sz="1250"/>
                <a:t>包含请求时的头部信息，如User-Agent、Host、Cookies等信息。</a:t>
              </a:r>
            </a:p>
          </p:txBody>
        </p:sp>
        <p:sp>
          <p:nvSpPr>
            <p:cNvPr id="143" name="矩形"/>
            <p:cNvSpPr/>
            <p:nvPr/>
          </p:nvSpPr>
          <p:spPr>
            <a:xfrm>
              <a:off x="0" y="163262"/>
              <a:ext cx="200712" cy="2615955"/>
            </a:xfrm>
            <a:prstGeom prst="rect">
              <a:avLst/>
            </a:prstGeom>
            <a:solidFill>
              <a:srgbClr val="55C6E1"/>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grpSp>
      <p:grpSp>
        <p:nvGrpSpPr>
          <p:cNvPr id="148" name="成组"/>
          <p:cNvGrpSpPr/>
          <p:nvPr/>
        </p:nvGrpSpPr>
        <p:grpSpPr>
          <a:xfrm>
            <a:off x="7103655" y="1551757"/>
            <a:ext cx="4400640" cy="1640061"/>
            <a:chOff x="31254" y="185789"/>
            <a:chExt cx="8801277" cy="3280121"/>
          </a:xfrm>
        </p:grpSpPr>
        <p:sp>
          <p:nvSpPr>
            <p:cNvPr id="145" name="请求URL"/>
            <p:cNvSpPr/>
            <p:nvPr/>
          </p:nvSpPr>
          <p:spPr>
            <a:xfrm>
              <a:off x="3821938" y="213634"/>
              <a:ext cx="4599462" cy="10251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r">
                <a:defRPr sz="3500">
                  <a:solidFill>
                    <a:srgbClr val="7E89A5"/>
                  </a:solidFill>
                  <a:latin typeface="Helvetica"/>
                  <a:ea typeface="Helvetica"/>
                  <a:cs typeface="Helvetica"/>
                  <a:sym typeface="Helvetica"/>
                </a:defRPr>
              </a:lvl1pPr>
            </a:lstStyle>
            <a:p>
              <a:r>
                <a:rPr sz="1750"/>
                <a:t>请求URL</a:t>
              </a:r>
            </a:p>
          </p:txBody>
        </p:sp>
        <p:sp>
          <p:nvSpPr>
            <p:cNvPr id="146" name="URL全称统一资源定位符，如一个网页文档、…"/>
            <p:cNvSpPr/>
            <p:nvPr/>
          </p:nvSpPr>
          <p:spPr>
            <a:xfrm>
              <a:off x="31254" y="732285"/>
              <a:ext cx="8438067" cy="273362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p>
              <a:pPr algn="r">
                <a:defRPr sz="2500">
                  <a:solidFill>
                    <a:srgbClr val="687189"/>
                  </a:solidFill>
                  <a:latin typeface="Helvetica"/>
                  <a:ea typeface="Helvetica"/>
                  <a:cs typeface="Helvetica"/>
                  <a:sym typeface="Helvetica"/>
                </a:defRPr>
              </a:pPr>
              <a:r>
                <a:rPr sz="1250"/>
                <a:t>URL全称统一资源定位符，如一个网页文档、</a:t>
              </a:r>
            </a:p>
            <a:p>
              <a:pPr algn="r">
                <a:defRPr sz="2500">
                  <a:solidFill>
                    <a:srgbClr val="687189"/>
                  </a:solidFill>
                  <a:latin typeface="Helvetica"/>
                  <a:ea typeface="Helvetica"/>
                  <a:cs typeface="Helvetica"/>
                  <a:sym typeface="Helvetica"/>
                </a:defRPr>
              </a:pPr>
              <a:r>
                <a:rPr sz="1250"/>
                <a:t>一张图片、一个视频等都可以用URL唯一来确定。</a:t>
              </a:r>
            </a:p>
          </p:txBody>
        </p:sp>
        <p:sp>
          <p:nvSpPr>
            <p:cNvPr id="147" name="矩形"/>
            <p:cNvSpPr/>
            <p:nvPr/>
          </p:nvSpPr>
          <p:spPr>
            <a:xfrm>
              <a:off x="8604126" y="185789"/>
              <a:ext cx="228407" cy="2976904"/>
            </a:xfrm>
            <a:prstGeom prst="rect">
              <a:avLst/>
            </a:prstGeom>
            <a:solidFill>
              <a:srgbClr val="EEC35F"/>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grpSp>
      <p:grpSp>
        <p:nvGrpSpPr>
          <p:cNvPr id="152" name="成组"/>
          <p:cNvGrpSpPr/>
          <p:nvPr/>
        </p:nvGrpSpPr>
        <p:grpSpPr>
          <a:xfrm>
            <a:off x="8414679" y="4490694"/>
            <a:ext cx="3118630" cy="1130949"/>
            <a:chOff x="0" y="-28500"/>
            <a:chExt cx="6237259" cy="2261895"/>
          </a:xfrm>
        </p:grpSpPr>
        <p:sp>
          <p:nvSpPr>
            <p:cNvPr id="149" name="请求体"/>
            <p:cNvSpPr/>
            <p:nvPr/>
          </p:nvSpPr>
          <p:spPr>
            <a:xfrm>
              <a:off x="2698934" y="-28500"/>
              <a:ext cx="3247997" cy="6412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r">
                <a:defRPr sz="3500">
                  <a:solidFill>
                    <a:srgbClr val="7E89A5"/>
                  </a:solidFill>
                  <a:latin typeface="Helvetica"/>
                  <a:ea typeface="Helvetica"/>
                  <a:cs typeface="Helvetica"/>
                  <a:sym typeface="Helvetica"/>
                </a:defRPr>
              </a:lvl1pPr>
            </a:lstStyle>
            <a:p>
              <a:r>
                <a:rPr sz="1750"/>
                <a:t>请求体</a:t>
              </a:r>
            </a:p>
          </p:txBody>
        </p:sp>
        <p:sp>
          <p:nvSpPr>
            <p:cNvPr id="150" name="请求时额外携带的数据…"/>
            <p:cNvSpPr/>
            <p:nvPr/>
          </p:nvSpPr>
          <p:spPr>
            <a:xfrm>
              <a:off x="0" y="1046301"/>
              <a:ext cx="5958699" cy="8720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p>
              <a:pPr algn="r">
                <a:defRPr sz="2500">
                  <a:solidFill>
                    <a:srgbClr val="687189"/>
                  </a:solidFill>
                  <a:latin typeface="Helvetica"/>
                  <a:ea typeface="Helvetica"/>
                  <a:cs typeface="Helvetica"/>
                  <a:sym typeface="Helvetica"/>
                </a:defRPr>
              </a:pPr>
              <a:r>
                <a:rPr sz="1250"/>
                <a:t>请求时额外携带的数据</a:t>
              </a:r>
            </a:p>
            <a:p>
              <a:pPr algn="r">
                <a:defRPr sz="2500">
                  <a:solidFill>
                    <a:srgbClr val="687189"/>
                  </a:solidFill>
                  <a:latin typeface="Helvetica"/>
                  <a:ea typeface="Helvetica"/>
                  <a:cs typeface="Helvetica"/>
                  <a:sym typeface="Helvetica"/>
                </a:defRPr>
              </a:pPr>
              <a:r>
                <a:rPr sz="1250"/>
                <a:t>如表单提交时的表单数据</a:t>
              </a:r>
            </a:p>
          </p:txBody>
        </p:sp>
        <p:sp>
          <p:nvSpPr>
            <p:cNvPr id="151" name="矩形"/>
            <p:cNvSpPr/>
            <p:nvPr/>
          </p:nvSpPr>
          <p:spPr>
            <a:xfrm>
              <a:off x="6075965" y="131198"/>
              <a:ext cx="161294" cy="2102197"/>
            </a:xfrm>
            <a:prstGeom prst="rect">
              <a:avLst/>
            </a:prstGeom>
            <a:solidFill>
              <a:srgbClr val="62D8AD"/>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grpSp>
      <p:sp>
        <p:nvSpPr>
          <p:cNvPr id="2" name="矩形 1">
            <a:extLst>
              <a:ext uri="{FF2B5EF4-FFF2-40B4-BE49-F238E27FC236}">
                <a16:creationId xmlns:a16="http://schemas.microsoft.com/office/drawing/2014/main" id="{CA82AEF8-3551-40D9-9B9C-08B4EBEE6DC6}"/>
              </a:ext>
            </a:extLst>
          </p:cNvPr>
          <p:cNvSpPr/>
          <p:nvPr/>
        </p:nvSpPr>
        <p:spPr>
          <a:xfrm>
            <a:off x="-5924" y="-33762"/>
            <a:ext cx="12197924" cy="976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6682060-0E92-4907-84FE-62D0A37E12FB}"/>
              </a:ext>
            </a:extLst>
          </p:cNvPr>
          <p:cNvSpPr txBox="1"/>
          <p:nvPr/>
        </p:nvSpPr>
        <p:spPr>
          <a:xfrm>
            <a:off x="4901863" y="670295"/>
            <a:ext cx="2640849" cy="769441"/>
          </a:xfrm>
          <a:prstGeom prst="rect">
            <a:avLst/>
          </a:prstGeom>
          <a:noFill/>
        </p:spPr>
        <p:txBody>
          <a:bodyPr wrap="square" rtlCol="0">
            <a:spAutoFit/>
          </a:bodyPr>
          <a:lstStyle/>
          <a:p>
            <a:r>
              <a:rPr lang="en-US" altLang="zh-CN" sz="44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Request</a:t>
            </a:r>
            <a:endParaRPr lang="zh-CN" altLang="en-US" sz="44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27"/>
                                        </p:tgtEl>
                                        <p:attrNameLst>
                                          <p:attrName>style.visibility</p:attrName>
                                        </p:attrNameLst>
                                      </p:cBhvr>
                                      <p:to>
                                        <p:strVal val="visible"/>
                                      </p:to>
                                    </p:set>
                                    <p:anim calcmode="lin" valueType="num">
                                      <p:cBhvr>
                                        <p:cTn id="7" dur="750" fill="hold"/>
                                        <p:tgtEl>
                                          <p:spTgt spid="127"/>
                                        </p:tgtEl>
                                        <p:attrNameLst>
                                          <p:attrName>ppt_w</p:attrName>
                                        </p:attrNameLst>
                                      </p:cBhvr>
                                      <p:tavLst>
                                        <p:tav tm="0">
                                          <p:val>
                                            <p:fltVal val="0"/>
                                          </p:val>
                                        </p:tav>
                                        <p:tav tm="100000">
                                          <p:val>
                                            <p:strVal val="#ppt_w"/>
                                          </p:val>
                                        </p:tav>
                                      </p:tavLst>
                                    </p:anim>
                                    <p:anim calcmode="lin" valueType="num">
                                      <p:cBhvr>
                                        <p:cTn id="8" dur="750" fill="hold"/>
                                        <p:tgtEl>
                                          <p:spTgt spid="127"/>
                                        </p:tgtEl>
                                        <p:attrNameLst>
                                          <p:attrName>ppt_h</p:attrName>
                                        </p:attrNameLst>
                                      </p:cBhvr>
                                      <p:tavLst>
                                        <p:tav tm="0">
                                          <p:val>
                                            <p:fltVal val="0"/>
                                          </p:val>
                                        </p:tav>
                                        <p:tav tm="100000">
                                          <p:val>
                                            <p:strVal val="#ppt_h"/>
                                          </p:val>
                                        </p:tav>
                                      </p:tavLst>
                                    </p:anim>
                                  </p:childTnLst>
                                </p:cTn>
                              </p:par>
                            </p:childTnLst>
                          </p:cTn>
                        </p:par>
                        <p:par>
                          <p:cTn id="9" fill="hold">
                            <p:stCondLst>
                              <p:cond delay="750"/>
                            </p:stCondLst>
                            <p:childTnLst>
                              <p:par>
                                <p:cTn id="10" presetID="23" presetClass="entr" presetSubtype="16" fill="hold" grpId="0" nodeType="afterEffect">
                                  <p:stCondLst>
                                    <p:cond delay="300"/>
                                  </p:stCondLst>
                                  <p:iterate>
                                    <p:tmAbs val="0"/>
                                  </p:iterate>
                                  <p:childTnLst>
                                    <p:set>
                                      <p:cBhvr>
                                        <p:cTn id="11" fill="hold"/>
                                        <p:tgtEl>
                                          <p:spTgt spid="130"/>
                                        </p:tgtEl>
                                        <p:attrNameLst>
                                          <p:attrName>style.visibility</p:attrName>
                                        </p:attrNameLst>
                                      </p:cBhvr>
                                      <p:to>
                                        <p:strVal val="visible"/>
                                      </p:to>
                                    </p:set>
                                    <p:anim calcmode="lin" valueType="num">
                                      <p:cBhvr>
                                        <p:cTn id="12" dur="750" fill="hold"/>
                                        <p:tgtEl>
                                          <p:spTgt spid="130"/>
                                        </p:tgtEl>
                                        <p:attrNameLst>
                                          <p:attrName>ppt_w</p:attrName>
                                        </p:attrNameLst>
                                      </p:cBhvr>
                                      <p:tavLst>
                                        <p:tav tm="0">
                                          <p:val>
                                            <p:fltVal val="0"/>
                                          </p:val>
                                        </p:tav>
                                        <p:tav tm="100000">
                                          <p:val>
                                            <p:strVal val="#ppt_w"/>
                                          </p:val>
                                        </p:tav>
                                      </p:tavLst>
                                    </p:anim>
                                    <p:anim calcmode="lin" valueType="num">
                                      <p:cBhvr>
                                        <p:cTn id="13" dur="750" fill="hold"/>
                                        <p:tgtEl>
                                          <p:spTgt spid="130"/>
                                        </p:tgtEl>
                                        <p:attrNameLst>
                                          <p:attrName>ppt_h</p:attrName>
                                        </p:attrNameLst>
                                      </p:cBhvr>
                                      <p:tavLst>
                                        <p:tav tm="0">
                                          <p:val>
                                            <p:fltVal val="0"/>
                                          </p:val>
                                        </p:tav>
                                        <p:tav tm="100000">
                                          <p:val>
                                            <p:strVal val="#ppt_h"/>
                                          </p:val>
                                        </p:tav>
                                      </p:tavLst>
                                    </p:anim>
                                  </p:childTnLst>
                                </p:cTn>
                              </p:par>
                            </p:childTnLst>
                          </p:cTn>
                        </p:par>
                        <p:par>
                          <p:cTn id="14" fill="hold">
                            <p:stCondLst>
                              <p:cond delay="1800"/>
                            </p:stCondLst>
                            <p:childTnLst>
                              <p:par>
                                <p:cTn id="15" presetID="23" presetClass="entr" presetSubtype="16" fill="hold" grpId="0" nodeType="afterEffect">
                                  <p:stCondLst>
                                    <p:cond delay="300"/>
                                  </p:stCondLst>
                                  <p:iterate>
                                    <p:tmAbs val="0"/>
                                  </p:iterate>
                                  <p:childTnLst>
                                    <p:set>
                                      <p:cBhvr>
                                        <p:cTn id="16" fill="hold"/>
                                        <p:tgtEl>
                                          <p:spTgt spid="133"/>
                                        </p:tgtEl>
                                        <p:attrNameLst>
                                          <p:attrName>style.visibility</p:attrName>
                                        </p:attrNameLst>
                                      </p:cBhvr>
                                      <p:to>
                                        <p:strVal val="visible"/>
                                      </p:to>
                                    </p:set>
                                    <p:anim calcmode="lin" valueType="num">
                                      <p:cBhvr>
                                        <p:cTn id="17" dur="750" fill="hold"/>
                                        <p:tgtEl>
                                          <p:spTgt spid="133"/>
                                        </p:tgtEl>
                                        <p:attrNameLst>
                                          <p:attrName>ppt_w</p:attrName>
                                        </p:attrNameLst>
                                      </p:cBhvr>
                                      <p:tavLst>
                                        <p:tav tm="0">
                                          <p:val>
                                            <p:fltVal val="0"/>
                                          </p:val>
                                        </p:tav>
                                        <p:tav tm="100000">
                                          <p:val>
                                            <p:strVal val="#ppt_w"/>
                                          </p:val>
                                        </p:tav>
                                      </p:tavLst>
                                    </p:anim>
                                    <p:anim calcmode="lin" valueType="num">
                                      <p:cBhvr>
                                        <p:cTn id="18" dur="750" fill="hold"/>
                                        <p:tgtEl>
                                          <p:spTgt spid="133"/>
                                        </p:tgtEl>
                                        <p:attrNameLst>
                                          <p:attrName>ppt_h</p:attrName>
                                        </p:attrNameLst>
                                      </p:cBhvr>
                                      <p:tavLst>
                                        <p:tav tm="0">
                                          <p:val>
                                            <p:fltVal val="0"/>
                                          </p:val>
                                        </p:tav>
                                        <p:tav tm="100000">
                                          <p:val>
                                            <p:strVal val="#ppt_h"/>
                                          </p:val>
                                        </p:tav>
                                      </p:tavLst>
                                    </p:anim>
                                  </p:childTnLst>
                                </p:cTn>
                              </p:par>
                            </p:childTnLst>
                          </p:cTn>
                        </p:par>
                        <p:par>
                          <p:cTn id="19" fill="hold">
                            <p:stCondLst>
                              <p:cond delay="2850"/>
                            </p:stCondLst>
                            <p:childTnLst>
                              <p:par>
                                <p:cTn id="20" presetID="23" presetClass="entr" presetSubtype="16" fill="hold" grpId="0" nodeType="afterEffect">
                                  <p:stCondLst>
                                    <p:cond delay="300"/>
                                  </p:stCondLst>
                                  <p:iterate>
                                    <p:tmAbs val="0"/>
                                  </p:iterate>
                                  <p:childTnLst>
                                    <p:set>
                                      <p:cBhvr>
                                        <p:cTn id="21" fill="hold"/>
                                        <p:tgtEl>
                                          <p:spTgt spid="136"/>
                                        </p:tgtEl>
                                        <p:attrNameLst>
                                          <p:attrName>style.visibility</p:attrName>
                                        </p:attrNameLst>
                                      </p:cBhvr>
                                      <p:to>
                                        <p:strVal val="visible"/>
                                      </p:to>
                                    </p:set>
                                    <p:anim calcmode="lin" valueType="num">
                                      <p:cBhvr>
                                        <p:cTn id="22" dur="750" fill="hold"/>
                                        <p:tgtEl>
                                          <p:spTgt spid="136"/>
                                        </p:tgtEl>
                                        <p:attrNameLst>
                                          <p:attrName>ppt_w</p:attrName>
                                        </p:attrNameLst>
                                      </p:cBhvr>
                                      <p:tavLst>
                                        <p:tav tm="0">
                                          <p:val>
                                            <p:fltVal val="0"/>
                                          </p:val>
                                        </p:tav>
                                        <p:tav tm="100000">
                                          <p:val>
                                            <p:strVal val="#ppt_w"/>
                                          </p:val>
                                        </p:tav>
                                      </p:tavLst>
                                    </p:anim>
                                    <p:anim calcmode="lin" valueType="num">
                                      <p:cBhvr>
                                        <p:cTn id="23" dur="750" fill="hold"/>
                                        <p:tgtEl>
                                          <p:spTgt spid="13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iterate>
                                    <p:tmAbs val="0"/>
                                  </p:iterate>
                                  <p:childTnLst>
                                    <p:set>
                                      <p:cBhvr>
                                        <p:cTn id="27" fill="hold"/>
                                        <p:tgtEl>
                                          <p:spTgt spid="140"/>
                                        </p:tgtEl>
                                        <p:attrNameLst>
                                          <p:attrName>style.visibility</p:attrName>
                                        </p:attrNameLst>
                                      </p:cBhvr>
                                      <p:to>
                                        <p:strVal val="visible"/>
                                      </p:to>
                                    </p:set>
                                    <p:anim calcmode="lin" valueType="num">
                                      <p:cBhvr>
                                        <p:cTn id="28" dur="700" fill="hold"/>
                                        <p:tgtEl>
                                          <p:spTgt spid="140"/>
                                        </p:tgtEl>
                                        <p:attrNameLst>
                                          <p:attrName>ppt_x</p:attrName>
                                        </p:attrNameLst>
                                      </p:cBhvr>
                                      <p:tavLst>
                                        <p:tav tm="0">
                                          <p:val>
                                            <p:strVal val="0-#ppt_w/2"/>
                                          </p:val>
                                        </p:tav>
                                        <p:tav tm="100000">
                                          <p:val>
                                            <p:strVal val="#ppt_x"/>
                                          </p:val>
                                        </p:tav>
                                      </p:tavLst>
                                    </p:anim>
                                    <p:anim calcmode="lin" valueType="num">
                                      <p:cBhvr>
                                        <p:cTn id="29" dur="700" fill="hold"/>
                                        <p:tgtEl>
                                          <p:spTgt spid="1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iterate>
                                    <p:tmAbs val="0"/>
                                  </p:iterate>
                                  <p:childTnLst>
                                    <p:set>
                                      <p:cBhvr>
                                        <p:cTn id="33" fill="hold"/>
                                        <p:tgtEl>
                                          <p:spTgt spid="148"/>
                                        </p:tgtEl>
                                        <p:attrNameLst>
                                          <p:attrName>style.visibility</p:attrName>
                                        </p:attrNameLst>
                                      </p:cBhvr>
                                      <p:to>
                                        <p:strVal val="visible"/>
                                      </p:to>
                                    </p:set>
                                    <p:anim calcmode="lin" valueType="num">
                                      <p:cBhvr>
                                        <p:cTn id="34" dur="700" fill="hold"/>
                                        <p:tgtEl>
                                          <p:spTgt spid="148"/>
                                        </p:tgtEl>
                                        <p:attrNameLst>
                                          <p:attrName>ppt_x</p:attrName>
                                        </p:attrNameLst>
                                      </p:cBhvr>
                                      <p:tavLst>
                                        <p:tav tm="0">
                                          <p:val>
                                            <p:strVal val="1+#ppt_w/2"/>
                                          </p:val>
                                        </p:tav>
                                        <p:tav tm="100000">
                                          <p:val>
                                            <p:strVal val="#ppt_x"/>
                                          </p:val>
                                        </p:tav>
                                      </p:tavLst>
                                    </p:anim>
                                    <p:anim calcmode="lin" valueType="num">
                                      <p:cBhvr>
                                        <p:cTn id="35" dur="7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iterate>
                                    <p:tmAbs val="0"/>
                                  </p:iterate>
                                  <p:childTnLst>
                                    <p:set>
                                      <p:cBhvr>
                                        <p:cTn id="39" fill="hold"/>
                                        <p:tgtEl>
                                          <p:spTgt spid="144"/>
                                        </p:tgtEl>
                                        <p:attrNameLst>
                                          <p:attrName>style.visibility</p:attrName>
                                        </p:attrNameLst>
                                      </p:cBhvr>
                                      <p:to>
                                        <p:strVal val="visible"/>
                                      </p:to>
                                    </p:set>
                                    <p:anim calcmode="lin" valueType="num">
                                      <p:cBhvr>
                                        <p:cTn id="40" dur="700" fill="hold"/>
                                        <p:tgtEl>
                                          <p:spTgt spid="144"/>
                                        </p:tgtEl>
                                        <p:attrNameLst>
                                          <p:attrName>ppt_x</p:attrName>
                                        </p:attrNameLst>
                                      </p:cBhvr>
                                      <p:tavLst>
                                        <p:tav tm="0">
                                          <p:val>
                                            <p:strVal val="0-#ppt_w/2"/>
                                          </p:val>
                                        </p:tav>
                                        <p:tav tm="100000">
                                          <p:val>
                                            <p:strVal val="#ppt_x"/>
                                          </p:val>
                                        </p:tav>
                                      </p:tavLst>
                                    </p:anim>
                                    <p:anim calcmode="lin" valueType="num">
                                      <p:cBhvr>
                                        <p:cTn id="41" dur="700" fill="hold"/>
                                        <p:tgtEl>
                                          <p:spTgt spid="14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iterate>
                                    <p:tmAbs val="0"/>
                                  </p:iterate>
                                  <p:childTnLst>
                                    <p:set>
                                      <p:cBhvr>
                                        <p:cTn id="45" fill="hold"/>
                                        <p:tgtEl>
                                          <p:spTgt spid="152"/>
                                        </p:tgtEl>
                                        <p:attrNameLst>
                                          <p:attrName>style.visibility</p:attrName>
                                        </p:attrNameLst>
                                      </p:cBhvr>
                                      <p:to>
                                        <p:strVal val="visible"/>
                                      </p:to>
                                    </p:set>
                                    <p:anim calcmode="lin" valueType="num">
                                      <p:cBhvr>
                                        <p:cTn id="46" dur="700" fill="hold"/>
                                        <p:tgtEl>
                                          <p:spTgt spid="152"/>
                                        </p:tgtEl>
                                        <p:attrNameLst>
                                          <p:attrName>ppt_x</p:attrName>
                                        </p:attrNameLst>
                                      </p:cBhvr>
                                      <p:tavLst>
                                        <p:tav tm="0">
                                          <p:val>
                                            <p:strVal val="1+#ppt_w/2"/>
                                          </p:val>
                                        </p:tav>
                                        <p:tav tm="100000">
                                          <p:val>
                                            <p:strVal val="#ppt_x"/>
                                          </p:val>
                                        </p:tav>
                                      </p:tavLst>
                                    </p:anim>
                                    <p:anim calcmode="lin" valueType="num">
                                      <p:cBhvr>
                                        <p:cTn id="47" dur="700" fill="hold"/>
                                        <p:tgtEl>
                                          <p:spTgt spid="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advAuto="0"/>
      <p:bldP spid="130" grpId="0" animBg="1" advAuto="0"/>
      <p:bldP spid="133" grpId="0" animBg="1" advAuto="0"/>
      <p:bldP spid="136" grpId="0" animBg="1" advAuto="0"/>
      <p:bldP spid="140" grpId="0" animBg="1" advAuto="0"/>
      <p:bldP spid="144" grpId="0" animBg="1" advAuto="0"/>
      <p:bldP spid="148" grpId="0" animBg="1" advAuto="0"/>
      <p:bldP spid="152"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sponse"/>
          <p:cNvSpPr/>
          <p:nvPr/>
        </p:nvSpPr>
        <p:spPr>
          <a:xfrm>
            <a:off x="4965963" y="699503"/>
            <a:ext cx="2593659" cy="728405"/>
          </a:xfrm>
          <a:prstGeom prst="rect">
            <a:avLst/>
          </a:prstGeom>
          <a:ln w="12700">
            <a:miter lim="400000"/>
          </a:ln>
          <a:effectLst>
            <a:reflection blurRad="6350" stA="52000" endA="300" endPos="35000" dir="5400000" sy="-100000" algn="bl" rotWithShape="0"/>
          </a:effectLst>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5400">
                <a:solidFill>
                  <a:srgbClr val="687189"/>
                </a:solidFill>
                <a:latin typeface="Helvetica"/>
                <a:ea typeface="Helvetica"/>
                <a:cs typeface="Helvetica"/>
                <a:sym typeface="Helvetica"/>
              </a:defRPr>
            </a:lvl1pPr>
          </a:lstStyle>
          <a:p>
            <a:r>
              <a:rPr sz="4400" dirty="0"/>
              <a:t>Response</a:t>
            </a:r>
            <a:endParaRPr sz="2700" dirty="0"/>
          </a:p>
        </p:txBody>
      </p:sp>
      <p:grpSp>
        <p:nvGrpSpPr>
          <p:cNvPr id="170" name="成组"/>
          <p:cNvGrpSpPr/>
          <p:nvPr/>
        </p:nvGrpSpPr>
        <p:grpSpPr>
          <a:xfrm>
            <a:off x="1814978" y="1897494"/>
            <a:ext cx="2613489" cy="3586787"/>
            <a:chOff x="0" y="0"/>
            <a:chExt cx="5226976" cy="7173572"/>
          </a:xfrm>
        </p:grpSpPr>
        <p:sp>
          <p:nvSpPr>
            <p:cNvPr id="166" name="矩形"/>
            <p:cNvSpPr/>
            <p:nvPr/>
          </p:nvSpPr>
          <p:spPr>
            <a:xfrm>
              <a:off x="0" y="0"/>
              <a:ext cx="5226976" cy="7173572"/>
            </a:xfrm>
            <a:prstGeom prst="rect">
              <a:avLst/>
            </a:prstGeom>
            <a:solidFill>
              <a:srgbClr val="FF607B"/>
            </a:solidFill>
            <a:ln w="12700" cap="flat">
              <a:noFill/>
              <a:miter lim="400000"/>
            </a:ln>
            <a:effectLst/>
          </p:spPr>
          <p:txBody>
            <a:bodyPr wrap="square" lIns="25400" tIns="25400" rIns="25400" bIns="25400" numCol="1" anchor="ctr">
              <a:noAutofit/>
            </a:bodyPr>
            <a:lstStyle/>
            <a:p>
              <a:pPr>
                <a:defRPr sz="3200">
                  <a:solidFill>
                    <a:srgbClr val="FFFFFF"/>
                  </a:solidFill>
                </a:defRPr>
              </a:pPr>
              <a:endParaRPr sz="1600"/>
            </a:p>
          </p:txBody>
        </p:sp>
        <p:sp>
          <p:nvSpPr>
            <p:cNvPr id="167" name="1"/>
            <p:cNvSpPr/>
            <p:nvPr/>
          </p:nvSpPr>
          <p:spPr>
            <a:xfrm>
              <a:off x="2273811" y="555562"/>
              <a:ext cx="673262" cy="13336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8000">
                  <a:solidFill>
                    <a:srgbClr val="F6F6F6"/>
                  </a:solidFill>
                  <a:latin typeface="Helvetica"/>
                  <a:ea typeface="Helvetica"/>
                  <a:cs typeface="Helvetica"/>
                  <a:sym typeface="Helvetica"/>
                </a:defRPr>
              </a:lvl1pPr>
            </a:lstStyle>
            <a:p>
              <a:r>
                <a:rPr sz="4000"/>
                <a:t>1</a:t>
              </a:r>
            </a:p>
          </p:txBody>
        </p:sp>
        <p:sp>
          <p:nvSpPr>
            <p:cNvPr id="168" name="响应状态"/>
            <p:cNvSpPr/>
            <p:nvPr/>
          </p:nvSpPr>
          <p:spPr>
            <a:xfrm>
              <a:off x="1540337" y="2205991"/>
              <a:ext cx="2154435" cy="71814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25400" tIns="25400" rIns="25400" bIns="25400" numCol="1" anchor="ctr">
              <a:spAutoFit/>
            </a:bodyPr>
            <a:lstStyle>
              <a:lvl1pPr>
                <a:defRPr sz="4000">
                  <a:solidFill>
                    <a:srgbClr val="F6F6F6"/>
                  </a:solidFill>
                  <a:latin typeface="Helvetica"/>
                  <a:ea typeface="Helvetica"/>
                  <a:cs typeface="Helvetica"/>
                  <a:sym typeface="Helvetica"/>
                </a:defRPr>
              </a:lvl1pPr>
            </a:lstStyle>
            <a:p>
              <a:r>
                <a:rPr sz="2000"/>
                <a:t>响应状态</a:t>
              </a:r>
            </a:p>
          </p:txBody>
        </p:sp>
        <p:sp>
          <p:nvSpPr>
            <p:cNvPr id="169" name="有多种响应状态，如200代表成功、301跳转、404找不到页面、502服务器错误"/>
            <p:cNvSpPr/>
            <p:nvPr/>
          </p:nvSpPr>
          <p:spPr>
            <a:xfrm>
              <a:off x="548092" y="3676213"/>
              <a:ext cx="4130794" cy="225702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spAutoFit/>
            </a:bodyPr>
            <a:lstStyle>
              <a:lvl1pPr algn="l">
                <a:defRPr sz="3500">
                  <a:solidFill>
                    <a:srgbClr val="F6F6F6"/>
                  </a:solidFill>
                  <a:latin typeface="Helvetica"/>
                  <a:ea typeface="Helvetica"/>
                  <a:cs typeface="Helvetica"/>
                  <a:sym typeface="Helvetica"/>
                </a:defRPr>
              </a:lvl1pPr>
            </a:lstStyle>
            <a:p>
              <a:r>
                <a:rPr sz="1750"/>
                <a:t>有多种响应状态，如200代表成功、301跳转、404找不到页面、502服务器错误</a:t>
              </a:r>
            </a:p>
          </p:txBody>
        </p:sp>
      </p:grpSp>
      <p:sp>
        <p:nvSpPr>
          <p:cNvPr id="171" name="成组"/>
          <p:cNvSpPr/>
          <p:nvPr/>
        </p:nvSpPr>
        <p:spPr>
          <a:xfrm>
            <a:off x="4789256" y="1897494"/>
            <a:ext cx="2613489" cy="3586786"/>
          </a:xfrm>
          <a:prstGeom prst="rect">
            <a:avLst/>
          </a:prstGeom>
          <a:solidFill>
            <a:srgbClr val="55C6E1"/>
          </a:solidFill>
          <a:ln w="12700">
            <a:miter lim="400000"/>
          </a:ln>
        </p:spPr>
        <p:txBody>
          <a:bodyPr lIns="25400" tIns="25400" rIns="25400" bIns="25400" anchor="ctr"/>
          <a:lstStyle/>
          <a:p>
            <a:pPr>
              <a:defRPr sz="3200">
                <a:solidFill>
                  <a:srgbClr val="FFFFFF"/>
                </a:solidFill>
              </a:defRPr>
            </a:pPr>
            <a:endParaRPr sz="1600"/>
          </a:p>
        </p:txBody>
      </p:sp>
      <p:sp>
        <p:nvSpPr>
          <p:cNvPr id="172" name="成组"/>
          <p:cNvSpPr/>
          <p:nvPr/>
        </p:nvSpPr>
        <p:spPr>
          <a:xfrm>
            <a:off x="7763535" y="1897494"/>
            <a:ext cx="2613489" cy="3586786"/>
          </a:xfrm>
          <a:prstGeom prst="rect">
            <a:avLst/>
          </a:prstGeom>
          <a:solidFill>
            <a:srgbClr val="EEC35F"/>
          </a:solidFill>
          <a:ln w="12700">
            <a:miter lim="400000"/>
          </a:ln>
        </p:spPr>
        <p:txBody>
          <a:bodyPr lIns="25400" tIns="25400" rIns="25400" bIns="25400" anchor="ctr"/>
          <a:lstStyle/>
          <a:p>
            <a:pPr>
              <a:defRPr sz="3200">
                <a:solidFill>
                  <a:srgbClr val="FFFFFF"/>
                </a:solidFill>
              </a:defRPr>
            </a:pPr>
            <a:endParaRPr sz="1600"/>
          </a:p>
        </p:txBody>
      </p:sp>
      <p:sp>
        <p:nvSpPr>
          <p:cNvPr id="173" name="2"/>
          <p:cNvSpPr/>
          <p:nvPr/>
        </p:nvSpPr>
        <p:spPr>
          <a:xfrm>
            <a:off x="5926162" y="2173272"/>
            <a:ext cx="336631" cy="66684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8000">
                <a:solidFill>
                  <a:srgbClr val="F6F6F6"/>
                </a:solidFill>
                <a:latin typeface="Helvetica"/>
                <a:ea typeface="Helvetica"/>
                <a:cs typeface="Helvetica"/>
                <a:sym typeface="Helvetica"/>
              </a:defRPr>
            </a:lvl1pPr>
          </a:lstStyle>
          <a:p>
            <a:r>
              <a:rPr sz="4000"/>
              <a:t>2</a:t>
            </a:r>
          </a:p>
        </p:txBody>
      </p:sp>
      <p:sp>
        <p:nvSpPr>
          <p:cNvPr id="174" name="响应头"/>
          <p:cNvSpPr/>
          <p:nvPr/>
        </p:nvSpPr>
        <p:spPr>
          <a:xfrm>
            <a:off x="5686425" y="3050889"/>
            <a:ext cx="820738"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000">
                <a:solidFill>
                  <a:srgbClr val="F6F6F6"/>
                </a:solidFill>
                <a:latin typeface="Helvetica"/>
                <a:ea typeface="Helvetica"/>
                <a:cs typeface="Helvetica"/>
                <a:sym typeface="Helvetica"/>
              </a:defRPr>
            </a:lvl1pPr>
          </a:lstStyle>
          <a:p>
            <a:r>
              <a:rPr sz="2000"/>
              <a:t>响应头</a:t>
            </a:r>
          </a:p>
        </p:txBody>
      </p:sp>
      <p:sp>
        <p:nvSpPr>
          <p:cNvPr id="175" name="如内容类型、内容长度、服务器信息、设置Cookie等等。"/>
          <p:cNvSpPr/>
          <p:nvPr/>
        </p:nvSpPr>
        <p:spPr>
          <a:xfrm>
            <a:off x="5063302" y="3842050"/>
            <a:ext cx="2065397" cy="85921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3500">
                <a:solidFill>
                  <a:srgbClr val="F6F6F6"/>
                </a:solidFill>
                <a:latin typeface="Helvetica"/>
                <a:ea typeface="Helvetica"/>
                <a:cs typeface="Helvetica"/>
                <a:sym typeface="Helvetica"/>
              </a:defRPr>
            </a:lvl1pPr>
          </a:lstStyle>
          <a:p>
            <a:r>
              <a:rPr sz="1750"/>
              <a:t>如内容类型、内容长度、服务器信息、设置Cookie等等。</a:t>
            </a:r>
          </a:p>
        </p:txBody>
      </p:sp>
      <p:sp>
        <p:nvSpPr>
          <p:cNvPr id="176" name="3"/>
          <p:cNvSpPr/>
          <p:nvPr/>
        </p:nvSpPr>
        <p:spPr>
          <a:xfrm>
            <a:off x="8900440" y="2173272"/>
            <a:ext cx="336631" cy="66684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8000">
                <a:solidFill>
                  <a:srgbClr val="F6F6F6"/>
                </a:solidFill>
                <a:latin typeface="Helvetica"/>
                <a:ea typeface="Helvetica"/>
                <a:cs typeface="Helvetica"/>
                <a:sym typeface="Helvetica"/>
              </a:defRPr>
            </a:lvl1pPr>
          </a:lstStyle>
          <a:p>
            <a:r>
              <a:rPr sz="4000"/>
              <a:t>3</a:t>
            </a:r>
          </a:p>
        </p:txBody>
      </p:sp>
      <p:sp>
        <p:nvSpPr>
          <p:cNvPr id="177" name="响应体"/>
          <p:cNvSpPr/>
          <p:nvPr/>
        </p:nvSpPr>
        <p:spPr>
          <a:xfrm>
            <a:off x="8660703" y="3050889"/>
            <a:ext cx="820738"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000">
                <a:solidFill>
                  <a:srgbClr val="F6F6F6"/>
                </a:solidFill>
                <a:latin typeface="Helvetica"/>
                <a:ea typeface="Helvetica"/>
                <a:cs typeface="Helvetica"/>
                <a:sym typeface="Helvetica"/>
              </a:defRPr>
            </a:lvl1pPr>
          </a:lstStyle>
          <a:p>
            <a:r>
              <a:rPr sz="2000"/>
              <a:t>响应体</a:t>
            </a:r>
          </a:p>
        </p:txBody>
      </p:sp>
      <p:sp>
        <p:nvSpPr>
          <p:cNvPr id="178" name="最主要的部分，包含了请求资源的内容，如网页HTML、图片二进制数据等。"/>
          <p:cNvSpPr/>
          <p:nvPr/>
        </p:nvSpPr>
        <p:spPr>
          <a:xfrm>
            <a:off x="8037580" y="3851504"/>
            <a:ext cx="2065398" cy="112851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3500">
                <a:solidFill>
                  <a:srgbClr val="F6F6F6"/>
                </a:solidFill>
                <a:latin typeface="Helvetica"/>
                <a:ea typeface="Helvetica"/>
                <a:cs typeface="Helvetica"/>
                <a:sym typeface="Helvetica"/>
              </a:defRPr>
            </a:lvl1pPr>
          </a:lstStyle>
          <a:p>
            <a:r>
              <a:rPr sz="1750"/>
              <a:t>最主要的部分，包含了请求资源的内容，如网页HTML、图片二进制数据等。</a:t>
            </a:r>
          </a:p>
        </p:txBody>
      </p:sp>
    </p:spTree>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ppt_x"/>
                                          </p:val>
                                        </p:tav>
                                        <p:tav tm="100000">
                                          <p:val>
                                            <p:strVal val="#ppt_x"/>
                                          </p:val>
                                        </p:tav>
                                      </p:tavLst>
                                    </p:anim>
                                    <p:anim calcmode="lin" valueType="num">
                                      <p:cBhvr>
                                        <p:cTn id="8" dur="500" fill="hold"/>
                                        <p:tgtEl>
                                          <p:spTgt spid="1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iterate>
                                    <p:tmAbs val="0"/>
                                  </p:iterate>
                                  <p:childTnLst>
                                    <p:set>
                                      <p:cBhvr>
                                        <p:cTn id="12" fill="hold"/>
                                        <p:tgtEl>
                                          <p:spTgt spid="170"/>
                                        </p:tgtEl>
                                        <p:attrNameLst>
                                          <p:attrName>style.visibility</p:attrName>
                                        </p:attrNameLst>
                                      </p:cBhvr>
                                      <p:to>
                                        <p:strVal val="visible"/>
                                      </p:to>
                                    </p:set>
                                    <p:anim calcmode="lin" valueType="num">
                                      <p:cBhvr>
                                        <p:cTn id="13" dur="800" fill="hold"/>
                                        <p:tgtEl>
                                          <p:spTgt spid="170"/>
                                        </p:tgtEl>
                                        <p:attrNameLst>
                                          <p:attrName>ppt_w</p:attrName>
                                        </p:attrNameLst>
                                      </p:cBhvr>
                                      <p:tavLst>
                                        <p:tav tm="0" fmla="#ppt_w*sin(2.5*pi*$)">
                                          <p:val>
                                            <p:fltVal val="0"/>
                                          </p:val>
                                        </p:tav>
                                        <p:tav tm="100000">
                                          <p:val>
                                            <p:fltVal val="1"/>
                                          </p:val>
                                        </p:tav>
                                      </p:tavLst>
                                    </p:anim>
                                    <p:anim calcmode="lin" valueType="num">
                                      <p:cBhvr>
                                        <p:cTn id="14" dur="800" fill="hold"/>
                                        <p:tgtEl>
                                          <p:spTgt spid="17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iterate>
                                    <p:tmAbs val="0"/>
                                  </p:iterate>
                                  <p:childTnLst>
                                    <p:set>
                                      <p:cBhvr>
                                        <p:cTn id="18" fill="hold"/>
                                        <p:tgtEl>
                                          <p:spTgt spid="171"/>
                                        </p:tgtEl>
                                        <p:attrNameLst>
                                          <p:attrName>style.visibility</p:attrName>
                                        </p:attrNameLst>
                                      </p:cBhvr>
                                      <p:to>
                                        <p:strVal val="visible"/>
                                      </p:to>
                                    </p:set>
                                    <p:anim calcmode="lin" valueType="num">
                                      <p:cBhvr>
                                        <p:cTn id="19" dur="800" fill="hold"/>
                                        <p:tgtEl>
                                          <p:spTgt spid="171"/>
                                        </p:tgtEl>
                                        <p:attrNameLst>
                                          <p:attrName>ppt_w</p:attrName>
                                        </p:attrNameLst>
                                      </p:cBhvr>
                                      <p:tavLst>
                                        <p:tav tm="0" fmla="#ppt_w*sin(2.5*pi*$)">
                                          <p:val>
                                            <p:fltVal val="0"/>
                                          </p:val>
                                        </p:tav>
                                        <p:tav tm="100000">
                                          <p:val>
                                            <p:fltVal val="1"/>
                                          </p:val>
                                        </p:tav>
                                      </p:tavLst>
                                    </p:anim>
                                    <p:anim calcmode="lin" valueType="num">
                                      <p:cBhvr>
                                        <p:cTn id="20" dur="800" fill="hold"/>
                                        <p:tgtEl>
                                          <p:spTgt spid="17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iterate>
                                    <p:tmAbs val="0"/>
                                  </p:iterate>
                                  <p:childTnLst>
                                    <p:set>
                                      <p:cBhvr>
                                        <p:cTn id="24" fill="hold"/>
                                        <p:tgtEl>
                                          <p:spTgt spid="172"/>
                                        </p:tgtEl>
                                        <p:attrNameLst>
                                          <p:attrName>style.visibility</p:attrName>
                                        </p:attrNameLst>
                                      </p:cBhvr>
                                      <p:to>
                                        <p:strVal val="visible"/>
                                      </p:to>
                                    </p:set>
                                    <p:anim calcmode="lin" valueType="num">
                                      <p:cBhvr>
                                        <p:cTn id="25" dur="800" fill="hold"/>
                                        <p:tgtEl>
                                          <p:spTgt spid="172"/>
                                        </p:tgtEl>
                                        <p:attrNameLst>
                                          <p:attrName>ppt_w</p:attrName>
                                        </p:attrNameLst>
                                      </p:cBhvr>
                                      <p:tavLst>
                                        <p:tav tm="0" fmla="#ppt_w*sin(2.5*pi*$)">
                                          <p:val>
                                            <p:fltVal val="0"/>
                                          </p:val>
                                        </p:tav>
                                        <p:tav tm="100000">
                                          <p:val>
                                            <p:fltVal val="1"/>
                                          </p:val>
                                        </p:tav>
                                      </p:tavLst>
                                    </p:anim>
                                    <p:anim calcmode="lin" valueType="num">
                                      <p:cBhvr>
                                        <p:cTn id="26" dur="800" fill="hold"/>
                                        <p:tgtEl>
                                          <p:spTgt spid="1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advAuto="0"/>
      <p:bldP spid="170" grpId="0" animBg="1" advAuto="0"/>
      <p:bldP spid="171" grpId="0" animBg="1" advAuto="0"/>
      <p:bldP spid="17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50AC903-02D2-46B4-9E94-61B9F2A095BF}"/>
              </a:ext>
            </a:extLst>
          </p:cNvPr>
          <p:cNvSpPr txBox="1"/>
          <p:nvPr/>
        </p:nvSpPr>
        <p:spPr>
          <a:xfrm>
            <a:off x="208566" y="1605954"/>
            <a:ext cx="10111091" cy="769441"/>
          </a:xfrm>
          <a:prstGeom prst="rect">
            <a:avLst/>
          </a:prstGeom>
          <a:noFill/>
        </p:spPr>
        <p:txBody>
          <a:bodyPr wrap="square" rtlCol="0">
            <a:spAutoFit/>
          </a:bodyPr>
          <a:lstStyle/>
          <a:p>
            <a:r>
              <a:rPr lang="en-US" altLang="zh-CN"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Request</a:t>
            </a:r>
            <a:r>
              <a:rPr lang="en-US" altLang="zh-CN" sz="44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 Headers</a:t>
            </a:r>
            <a:endParaRPr lang="zh-CN" altLang="en-US" sz="44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3" name="文本框 2">
            <a:extLst>
              <a:ext uri="{FF2B5EF4-FFF2-40B4-BE49-F238E27FC236}">
                <a16:creationId xmlns:a16="http://schemas.microsoft.com/office/drawing/2014/main" id="{3CE4F023-494C-4AFE-91E2-58E51841F415}"/>
              </a:ext>
            </a:extLst>
          </p:cNvPr>
          <p:cNvSpPr txBox="1"/>
          <p:nvPr/>
        </p:nvSpPr>
        <p:spPr>
          <a:xfrm>
            <a:off x="171242" y="208863"/>
            <a:ext cx="10111091" cy="707886"/>
          </a:xfrm>
          <a:prstGeom prst="rect">
            <a:avLst/>
          </a:prstGeom>
          <a:noFill/>
        </p:spPr>
        <p:txBody>
          <a:bodyPr wrap="square" rtlCol="0">
            <a:spAutoFit/>
          </a:bodyPr>
          <a:lstStyle/>
          <a:p>
            <a:r>
              <a:rPr lang="en-US" altLang="zh-CN"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Request URL</a:t>
            </a:r>
            <a:endParaRPr lang="zh-CN" altLang="en-US"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4" name="矩形 3">
            <a:extLst>
              <a:ext uri="{FF2B5EF4-FFF2-40B4-BE49-F238E27FC236}">
                <a16:creationId xmlns:a16="http://schemas.microsoft.com/office/drawing/2014/main" id="{935834AA-DE0E-4EF3-A299-C06380F2F557}"/>
              </a:ext>
            </a:extLst>
          </p:cNvPr>
          <p:cNvSpPr/>
          <p:nvPr/>
        </p:nvSpPr>
        <p:spPr>
          <a:xfrm>
            <a:off x="258143" y="865502"/>
            <a:ext cx="8885852" cy="307777"/>
          </a:xfrm>
          <a:prstGeom prst="rect">
            <a:avLst/>
          </a:prstGeom>
        </p:spPr>
        <p:txBody>
          <a:bodyPr wrap="square">
            <a:spAutoFit/>
          </a:bodyPr>
          <a:lstStyle/>
          <a:p>
            <a:r>
              <a:rPr lang="zh-CN" altLang="en-US" sz="1400" dirty="0">
                <a:solidFill>
                  <a:schemeClr val="tx2"/>
                </a:solidFill>
                <a:latin typeface="微软雅黑" panose="020B0503020204020204" pitchFamily="34" charset="-122"/>
                <a:ea typeface="微软雅黑" panose="020B0503020204020204" pitchFamily="34" charset="-122"/>
              </a:rPr>
              <a:t>请求的网址，即统一资源定位符，用 URL 可以唯一确定我们想请求的资源</a:t>
            </a:r>
          </a:p>
        </p:txBody>
      </p:sp>
      <p:sp>
        <p:nvSpPr>
          <p:cNvPr id="5" name="矩形 4">
            <a:extLst>
              <a:ext uri="{FF2B5EF4-FFF2-40B4-BE49-F238E27FC236}">
                <a16:creationId xmlns:a16="http://schemas.microsoft.com/office/drawing/2014/main" id="{F9F66974-97C5-4288-A925-67407D8E7012}"/>
              </a:ext>
            </a:extLst>
          </p:cNvPr>
          <p:cNvSpPr/>
          <p:nvPr/>
        </p:nvSpPr>
        <p:spPr>
          <a:xfrm>
            <a:off x="258143" y="2212043"/>
            <a:ext cx="10111091" cy="3905300"/>
          </a:xfrm>
          <a:prstGeom prst="rect">
            <a:avLst/>
          </a:prstGeom>
        </p:spPr>
        <p:txBody>
          <a:bodyPr wrap="square">
            <a:spAutoFit/>
          </a:bodyPr>
          <a:lstStyle/>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Accept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请求报头域，用于指定客户端可接受哪些类型的信息。</a:t>
            </a:r>
          </a:p>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Accept-Language</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指定客户端可接受的语言类型。</a:t>
            </a:r>
          </a:p>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Accept-Encoding</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指定客户端可接受的内容编码。</a:t>
            </a:r>
          </a:p>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Host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用于指定请求资源的主机 IP 和端口号，其内容为请求 URL 的原始服务器或网关的位置Cookie</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是网站为了辨别用户进行 Session 跟踪而储存在用户本地的数据。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Referer，</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用来标识这个请求是从哪个页面发过来的，服务器可以拿到这一信息并做相应的处理</a:t>
            </a:r>
          </a:p>
          <a:p>
            <a:pPr algn="just">
              <a:lnSpc>
                <a:spcPct val="200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User-Agent</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服务器能够识别客户使用的操作系统及版本、浏览器及版本等信息。Content-Type，即 Internet Media Type</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互联网媒体类型，也叫做 MIME 类型，在HTTP 协议消息头中，使用它来表示具体请求中的</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媒体类型信息。例如 text/html 代表HTML 格式，image/gif 代表 GIF 图片，</a:t>
            </a:r>
          </a:p>
        </p:txBody>
      </p:sp>
    </p:spTree>
    <p:extLst>
      <p:ext uri="{BB962C8B-B14F-4D97-AF65-F5344CB8AC3E}">
        <p14:creationId xmlns:p14="http://schemas.microsoft.com/office/powerpoint/2010/main" val="88345885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E4F023-494C-4AFE-91E2-58E51841F415}"/>
              </a:ext>
            </a:extLst>
          </p:cNvPr>
          <p:cNvSpPr txBox="1"/>
          <p:nvPr/>
        </p:nvSpPr>
        <p:spPr>
          <a:xfrm>
            <a:off x="171242" y="143546"/>
            <a:ext cx="10111091" cy="707886"/>
          </a:xfrm>
          <a:prstGeom prst="rect">
            <a:avLst/>
          </a:prstGeom>
          <a:noFill/>
        </p:spPr>
        <p:txBody>
          <a:bodyPr wrap="square" rtlCol="0">
            <a:spAutoFit/>
          </a:bodyPr>
          <a:lstStyle/>
          <a:p>
            <a:r>
              <a:rPr lang="en-US" altLang="zh-CN"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Response Status Code</a:t>
            </a:r>
            <a:endParaRPr lang="zh-CN" altLang="en-US"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4" name="矩形 3">
            <a:extLst>
              <a:ext uri="{FF2B5EF4-FFF2-40B4-BE49-F238E27FC236}">
                <a16:creationId xmlns:a16="http://schemas.microsoft.com/office/drawing/2014/main" id="{935834AA-DE0E-4EF3-A299-C06380F2F557}"/>
              </a:ext>
            </a:extLst>
          </p:cNvPr>
          <p:cNvSpPr/>
          <p:nvPr/>
        </p:nvSpPr>
        <p:spPr>
          <a:xfrm>
            <a:off x="171242" y="766373"/>
            <a:ext cx="13211965" cy="6093976"/>
          </a:xfrm>
          <a:prstGeom prst="rect">
            <a:avLst/>
          </a:prstGeom>
        </p:spPr>
        <p:txBody>
          <a:bodyPr wrap="square">
            <a:spAutoFit/>
          </a:bodyPr>
          <a:lstStyle/>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100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继续请求者应当继续提出请求。服务器已收到请求的一部分，正在等待其余部分。</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101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切换协议请求者已要求服务器切换协议，服务器已确认并准备切换。</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成功服务器已成功处理了请求。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已创建请求成功并且服务器创建了新的资源。</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202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已接受服务器已接受请求，但尚未处理。</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203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非授权信息服务器已成功处理了请求，但返回的信息可能来自另一来源。</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204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无内容服务器成功处理了请求，但没有返回任何内容。</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205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重置内容服务器成功处理了请求，内容被重置。</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206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部分内容服务器成功处理了部分请求。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多种选择针对请求，服务器可执行多种操作。</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永久移动请求的网页已永久移动到新位置，即永久重定向。</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302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临时移动请求的网页暂时跳转到其他页面，即暂时重定向。</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303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查看其他位置如果原来的请求是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POST</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，重定向目标文档应该通过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GET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提取。</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304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未修改此次请求返回的网页未修改，继续使用上次的资源。</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305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使用代理请求者应该使用代理访问该网页。</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307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临时重定向请求的资源临时从其他位置响应。</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错误请求服务器无法解析该请求。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未授权请求没有进行身份验证或验证未通过。</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403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禁止访问服务器拒绝此请求。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404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未找到服务器找不到请求的网页。</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405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方法禁用服务器禁用了请求中指定的方法。</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406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不接受无法使用请求的内容响应请求的网页。</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407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需要代理授权请求者需要使用代理授权。</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408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请求超时服务器请求超时。</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409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冲突服务器在完成请求时发生冲突。</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已删除请求的资源已永久删除。</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需要有效长度服务器不接受不含有效内容长度标头字段的请求。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412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未满足前提条件服务器未满足请求者在请求中设置的其中一个前提条件。</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413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请求实体过大请求实体过大，超出服务器的处理能力。</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414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请求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URI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过长请求网址过长，服务器无法处理。</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415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不支持类型请求的格式不受请求页面的支持。</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416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请求范围不符页面无法提供请求的范围。</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417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未满足期望值服务器未满足期望请求标头字段的要求。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500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服务器内部错误服务器遇到错误，无法完成请求。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501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未实现服务器不具备完成请求的功能。</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502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错误网关服务器作为网关或代理，从上游服务器收到无效响应。</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503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服务不可用服务器目前无法使用。</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504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网关超时服务器作为网关或代理，但是没有及时从上游服务器收到请求。</a:t>
            </a:r>
          </a:p>
          <a:p>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505	HTTP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版本不支持服务器不支持请求中所用的 </a:t>
            </a:r>
            <a:r>
              <a:rPr lang="en-US" altLang="zh-CN" sz="1000" dirty="0">
                <a:solidFill>
                  <a:schemeClr val="tx1">
                    <a:lumMod val="65000"/>
                    <a:lumOff val="35000"/>
                  </a:schemeClr>
                </a:solidFill>
                <a:latin typeface="微软雅黑" panose="020B0503020204020204" pitchFamily="34" charset="-122"/>
                <a:ea typeface="微软雅黑" panose="020B0503020204020204" pitchFamily="34" charset="-122"/>
              </a:rPr>
              <a:t>HTTP </a:t>
            </a:r>
            <a:r>
              <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rPr>
              <a:t>协议版本。</a:t>
            </a:r>
          </a:p>
        </p:txBody>
      </p:sp>
    </p:spTree>
    <p:extLst>
      <p:ext uri="{BB962C8B-B14F-4D97-AF65-F5344CB8AC3E}">
        <p14:creationId xmlns:p14="http://schemas.microsoft.com/office/powerpoint/2010/main" val="8431950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CE4F023-494C-4AFE-91E2-58E51841F415}"/>
              </a:ext>
            </a:extLst>
          </p:cNvPr>
          <p:cNvSpPr txBox="1"/>
          <p:nvPr/>
        </p:nvSpPr>
        <p:spPr>
          <a:xfrm>
            <a:off x="171242" y="208863"/>
            <a:ext cx="10111091" cy="707886"/>
          </a:xfrm>
          <a:prstGeom prst="rect">
            <a:avLst/>
          </a:prstGeom>
          <a:noFill/>
        </p:spPr>
        <p:txBody>
          <a:bodyPr wrap="square" rtlCol="0">
            <a:spAutoFit/>
          </a:bodyPr>
          <a:lstStyle/>
          <a:p>
            <a:r>
              <a:rPr lang="en-US" altLang="zh-CN"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rPr>
              <a:t>Response Headers</a:t>
            </a:r>
            <a:endParaRPr lang="zh-CN" altLang="en-US" sz="4000" dirty="0">
              <a:solidFill>
                <a:schemeClr val="bg1">
                  <a:lumMod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4" name="矩形 3">
            <a:extLst>
              <a:ext uri="{FF2B5EF4-FFF2-40B4-BE49-F238E27FC236}">
                <a16:creationId xmlns:a16="http://schemas.microsoft.com/office/drawing/2014/main" id="{935834AA-DE0E-4EF3-A299-C06380F2F557}"/>
              </a:ext>
            </a:extLst>
          </p:cNvPr>
          <p:cNvSpPr/>
          <p:nvPr/>
        </p:nvSpPr>
        <p:spPr>
          <a:xfrm>
            <a:off x="239481" y="916749"/>
            <a:ext cx="11629057" cy="4336187"/>
          </a:xfrm>
          <a:prstGeom prst="rect">
            <a:avLst/>
          </a:prstGeom>
        </p:spPr>
        <p:txBody>
          <a:bodyPr wrap="square">
            <a:spAutoFit/>
          </a:bodyPr>
          <a:lstStyle/>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Date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标识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Response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产生的时间。</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Last-Modified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指定资源的最后修改时间。</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Content-Encoding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指定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Response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内容的编码。</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Server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包含了服务器的信息，名称，版本号等。</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Content-Type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文档类型，指定了返回的数据类型是什么，如</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text/html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则代表返回</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HTML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文档，</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application/x-</a:t>
            </a:r>
            <a:r>
              <a:rPr lang="en-US" altLang="zh-CN" sz="1400" dirty="0" err="1">
                <a:solidFill>
                  <a:schemeClr val="tx1">
                    <a:lumMod val="65000"/>
                    <a:lumOff val="35000"/>
                  </a:schemeClr>
                </a:solidFill>
                <a:latin typeface="微软雅黑" panose="020B0503020204020204" pitchFamily="34" charset="-122"/>
                <a:ea typeface="微软雅黑" panose="020B0503020204020204" pitchFamily="34" charset="-122"/>
              </a:rPr>
              <a:t>javascript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则</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代表返回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JavaScript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文件，</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image/jpeg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则代表返回了图片。</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Set-Cookie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设置</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Cookie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Response Headers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中的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Set-Cookie</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即告诉浏览器需要将此内容放在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Cookies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中，下次请求携</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带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Cookies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请求。</a:t>
            </a:r>
          </a:p>
          <a:p>
            <a:pPr>
              <a:lnSpc>
                <a:spcPct val="200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Expires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指定 </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Response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的过期时间，使用它可以控制代理服务器或浏览器将内容更新到缓存中，如果再次访问时，直</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接从缓存中加载，降低服务器负载，缩短加载时间。</a:t>
            </a:r>
          </a:p>
        </p:txBody>
      </p:sp>
    </p:spTree>
    <p:extLst>
      <p:ext uri="{BB962C8B-B14F-4D97-AF65-F5344CB8AC3E}">
        <p14:creationId xmlns:p14="http://schemas.microsoft.com/office/powerpoint/2010/main" val="283806145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Response"/>
          <p:cNvSpPr/>
          <p:nvPr/>
        </p:nvSpPr>
        <p:spPr>
          <a:xfrm>
            <a:off x="4965963" y="699503"/>
            <a:ext cx="2308324" cy="728405"/>
          </a:xfrm>
          <a:prstGeom prst="rect">
            <a:avLst/>
          </a:prstGeom>
          <a:ln w="12700">
            <a:miter lim="400000"/>
          </a:ln>
          <a:effectLst>
            <a:reflection blurRad="6350" stA="52000" endA="300" endPos="35000" dir="5400000" sy="-100000" algn="bl" rotWithShape="0"/>
          </a:effectLst>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5400">
                <a:solidFill>
                  <a:srgbClr val="687189"/>
                </a:solidFill>
                <a:latin typeface="Helvetica"/>
                <a:ea typeface="Helvetica"/>
                <a:cs typeface="Helvetica"/>
                <a:sym typeface="Helvetica"/>
              </a:defRPr>
            </a:lvl1pPr>
          </a:lstStyle>
          <a:p>
            <a:r>
              <a:rPr lang="zh-CN" altLang="en-US" sz="4400" dirty="0"/>
              <a:t>解析方式</a:t>
            </a:r>
            <a:endParaRPr sz="2700" dirty="0"/>
          </a:p>
        </p:txBody>
      </p:sp>
      <p:sp>
        <p:nvSpPr>
          <p:cNvPr id="173" name="2"/>
          <p:cNvSpPr/>
          <p:nvPr/>
        </p:nvSpPr>
        <p:spPr>
          <a:xfrm>
            <a:off x="5926162" y="2173272"/>
            <a:ext cx="336631" cy="66684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8000">
                <a:solidFill>
                  <a:srgbClr val="F6F6F6"/>
                </a:solidFill>
                <a:latin typeface="Helvetica"/>
                <a:ea typeface="Helvetica"/>
                <a:cs typeface="Helvetica"/>
                <a:sym typeface="Helvetica"/>
              </a:defRPr>
            </a:lvl1pPr>
          </a:lstStyle>
          <a:p>
            <a:r>
              <a:rPr sz="4000"/>
              <a:t>2</a:t>
            </a:r>
          </a:p>
        </p:txBody>
      </p:sp>
      <p:sp>
        <p:nvSpPr>
          <p:cNvPr id="174" name="响应头"/>
          <p:cNvSpPr/>
          <p:nvPr/>
        </p:nvSpPr>
        <p:spPr>
          <a:xfrm>
            <a:off x="5686425" y="3050889"/>
            <a:ext cx="820738"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000">
                <a:solidFill>
                  <a:srgbClr val="F6F6F6"/>
                </a:solidFill>
                <a:latin typeface="Helvetica"/>
                <a:ea typeface="Helvetica"/>
                <a:cs typeface="Helvetica"/>
                <a:sym typeface="Helvetica"/>
              </a:defRPr>
            </a:lvl1pPr>
          </a:lstStyle>
          <a:p>
            <a:r>
              <a:rPr sz="2000"/>
              <a:t>响应头</a:t>
            </a:r>
          </a:p>
        </p:txBody>
      </p:sp>
      <p:sp>
        <p:nvSpPr>
          <p:cNvPr id="175" name="如内容类型、内容长度、服务器信息、设置Cookie等等。"/>
          <p:cNvSpPr/>
          <p:nvPr/>
        </p:nvSpPr>
        <p:spPr>
          <a:xfrm>
            <a:off x="5063302" y="3842050"/>
            <a:ext cx="2065397" cy="85921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3500">
                <a:solidFill>
                  <a:srgbClr val="F6F6F6"/>
                </a:solidFill>
                <a:latin typeface="Helvetica"/>
                <a:ea typeface="Helvetica"/>
                <a:cs typeface="Helvetica"/>
                <a:sym typeface="Helvetica"/>
              </a:defRPr>
            </a:lvl1pPr>
          </a:lstStyle>
          <a:p>
            <a:r>
              <a:rPr sz="1750"/>
              <a:t>如内容类型、内容长度、服务器信息、设置Cookie等等。</a:t>
            </a:r>
          </a:p>
        </p:txBody>
      </p:sp>
      <p:sp>
        <p:nvSpPr>
          <p:cNvPr id="176" name="3"/>
          <p:cNvSpPr/>
          <p:nvPr/>
        </p:nvSpPr>
        <p:spPr>
          <a:xfrm>
            <a:off x="8900440" y="2173272"/>
            <a:ext cx="336631" cy="666849"/>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8000">
                <a:solidFill>
                  <a:srgbClr val="F6F6F6"/>
                </a:solidFill>
                <a:latin typeface="Helvetica"/>
                <a:ea typeface="Helvetica"/>
                <a:cs typeface="Helvetica"/>
                <a:sym typeface="Helvetica"/>
              </a:defRPr>
            </a:lvl1pPr>
          </a:lstStyle>
          <a:p>
            <a:r>
              <a:rPr sz="4000"/>
              <a:t>3</a:t>
            </a:r>
          </a:p>
        </p:txBody>
      </p:sp>
      <p:sp>
        <p:nvSpPr>
          <p:cNvPr id="177" name="响应体"/>
          <p:cNvSpPr/>
          <p:nvPr/>
        </p:nvSpPr>
        <p:spPr>
          <a:xfrm>
            <a:off x="8660703" y="3050889"/>
            <a:ext cx="820738" cy="359073"/>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000">
                <a:solidFill>
                  <a:srgbClr val="F6F6F6"/>
                </a:solidFill>
                <a:latin typeface="Helvetica"/>
                <a:ea typeface="Helvetica"/>
                <a:cs typeface="Helvetica"/>
                <a:sym typeface="Helvetica"/>
              </a:defRPr>
            </a:lvl1pPr>
          </a:lstStyle>
          <a:p>
            <a:r>
              <a:rPr sz="2000"/>
              <a:t>响应体</a:t>
            </a:r>
          </a:p>
        </p:txBody>
      </p:sp>
      <p:sp>
        <p:nvSpPr>
          <p:cNvPr id="178" name="最主要的部分，包含了请求资源的内容，如网页HTML、图片二进制数据等。"/>
          <p:cNvSpPr/>
          <p:nvPr/>
        </p:nvSpPr>
        <p:spPr>
          <a:xfrm>
            <a:off x="8037580" y="3851504"/>
            <a:ext cx="2065398" cy="112851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defRPr sz="3500">
                <a:solidFill>
                  <a:srgbClr val="F6F6F6"/>
                </a:solidFill>
                <a:latin typeface="Helvetica"/>
                <a:ea typeface="Helvetica"/>
                <a:cs typeface="Helvetica"/>
                <a:sym typeface="Helvetica"/>
              </a:defRPr>
            </a:lvl1pPr>
          </a:lstStyle>
          <a:p>
            <a:r>
              <a:rPr sz="1750"/>
              <a:t>最主要的部分，包含了请求资源的内容，如网页HTML、图片二进制数据等。</a:t>
            </a:r>
          </a:p>
        </p:txBody>
      </p:sp>
      <p:graphicFrame>
        <p:nvGraphicFramePr>
          <p:cNvPr id="2" name="图示 1">
            <a:extLst>
              <a:ext uri="{FF2B5EF4-FFF2-40B4-BE49-F238E27FC236}">
                <a16:creationId xmlns:a16="http://schemas.microsoft.com/office/drawing/2014/main" id="{0B5DBDA1-B258-42DD-92FE-2B46740300CE}"/>
              </a:ext>
            </a:extLst>
          </p:cNvPr>
          <p:cNvGraphicFramePr/>
          <p:nvPr>
            <p:extLst>
              <p:ext uri="{D42A27DB-BD31-4B8C-83A1-F6EECF244321}">
                <p14:modId xmlns:p14="http://schemas.microsoft.com/office/powerpoint/2010/main" val="2999751584"/>
              </p:ext>
            </p:extLst>
          </p:nvPr>
        </p:nvGraphicFramePr>
        <p:xfrm>
          <a:off x="2320762" y="1790043"/>
          <a:ext cx="7547429" cy="4122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721446"/>
      </p:ext>
    </p:extLst>
  </p:cSld>
  <p:clrMapOvr>
    <a:masterClrMapping/>
  </p:clrMapOvr>
  <mc:AlternateContent xmlns:mc="http://schemas.openxmlformats.org/markup-compatibility/2006" xmlns:p14="http://schemas.microsoft.com/office/powerpoint/2010/main">
    <mc:Choice Requires="p14">
      <p:transition spd="slow" p14:dur="125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p:tmAbs val="0"/>
                                  </p:iterate>
                                  <p:childTnLst>
                                    <p:set>
                                      <p:cBhvr>
                                        <p:cTn id="6" fill="hold"/>
                                        <p:tgtEl>
                                          <p:spTgt spid="165"/>
                                        </p:tgtEl>
                                        <p:attrNameLst>
                                          <p:attrName>style.visibility</p:attrName>
                                        </p:attrNameLst>
                                      </p:cBhvr>
                                      <p:to>
                                        <p:strVal val="visible"/>
                                      </p:to>
                                    </p:set>
                                    <p:anim calcmode="lin" valueType="num">
                                      <p:cBhvr>
                                        <p:cTn id="7" dur="500" fill="hold"/>
                                        <p:tgtEl>
                                          <p:spTgt spid="165"/>
                                        </p:tgtEl>
                                        <p:attrNameLst>
                                          <p:attrName>ppt_x</p:attrName>
                                        </p:attrNameLst>
                                      </p:cBhvr>
                                      <p:tavLst>
                                        <p:tav tm="0">
                                          <p:val>
                                            <p:strVal val="#ppt_x"/>
                                          </p:val>
                                        </p:tav>
                                        <p:tav tm="100000">
                                          <p:val>
                                            <p:strVal val="#ppt_x"/>
                                          </p:val>
                                        </p:tav>
                                      </p:tavLst>
                                    </p:anim>
                                    <p:anim calcmode="lin" valueType="num">
                                      <p:cBhvr>
                                        <p:cTn id="8" dur="500" fill="hold"/>
                                        <p:tgtEl>
                                          <p:spTgt spid="1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EC3ABCE-089D-4693-8EE3-3FF7F69E3A13}"/>
              </a:ext>
            </a:extLst>
          </p:cNvPr>
          <p:cNvPicPr>
            <a:picLocks noChangeAspect="1"/>
          </p:cNvPicPr>
          <p:nvPr/>
        </p:nvPicPr>
        <p:blipFill>
          <a:blip r:embed="rId2"/>
          <a:stretch>
            <a:fillRect/>
          </a:stretch>
        </p:blipFill>
        <p:spPr>
          <a:xfrm>
            <a:off x="652326" y="1657690"/>
            <a:ext cx="7250702" cy="2739937"/>
          </a:xfrm>
          <a:prstGeom prst="rect">
            <a:avLst/>
          </a:prstGeom>
        </p:spPr>
      </p:pic>
    </p:spTree>
    <p:extLst>
      <p:ext uri="{BB962C8B-B14F-4D97-AF65-F5344CB8AC3E}">
        <p14:creationId xmlns:p14="http://schemas.microsoft.com/office/powerpoint/2010/main" val="3213826128"/>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199</Words>
  <Application>Microsoft Office PowerPoint</Application>
  <PresentationFormat>宽屏</PresentationFormat>
  <Paragraphs>104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Helvetica Light</vt:lpstr>
      <vt:lpstr>等线</vt:lpstr>
      <vt:lpstr>等线 Light</vt:lpstr>
      <vt:lpstr>宋体</vt:lpstr>
      <vt:lpstr>微软雅黑</vt:lpstr>
      <vt:lpstr>Arial</vt:lpstr>
      <vt:lpstr>Calibri</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 lin</dc:creator>
  <cp:lastModifiedBy>tao lin</cp:lastModifiedBy>
  <cp:revision>8</cp:revision>
  <dcterms:created xsi:type="dcterms:W3CDTF">2018-08-02T09:24:51Z</dcterms:created>
  <dcterms:modified xsi:type="dcterms:W3CDTF">2018-09-30T13:41:29Z</dcterms:modified>
</cp:coreProperties>
</file>