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0" r:id="rId2"/>
    <p:sldId id="261" r:id="rId3"/>
    <p:sldId id="265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D0319-56E0-4D98-A83A-86300F2DC38A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853A35D-8B5F-404D-BDC3-3C43BEE48BF7}">
      <dgm:prSet phldrT="[文本]"/>
      <dgm:spPr/>
      <dgm:t>
        <a:bodyPr/>
        <a:lstStyle/>
        <a:p>
          <a:r>
            <a:rPr lang="en-US" altLang="zh-CN" dirty="0"/>
            <a:t>   </a:t>
          </a:r>
          <a:endParaRPr lang="zh-CN" altLang="en-US" dirty="0"/>
        </a:p>
      </dgm:t>
    </dgm:pt>
    <dgm:pt modelId="{3874A2CD-B13C-435D-A125-FD44109E39DE}" type="parTrans" cxnId="{1C801BE3-5EBB-4376-BD8D-0FF129F6ABCE}">
      <dgm:prSet/>
      <dgm:spPr/>
      <dgm:t>
        <a:bodyPr/>
        <a:lstStyle/>
        <a:p>
          <a:endParaRPr lang="zh-CN" altLang="en-US"/>
        </a:p>
      </dgm:t>
    </dgm:pt>
    <dgm:pt modelId="{5CF9BF36-702B-4CB6-9738-D913B5FDA5A7}" type="sibTrans" cxnId="{1C801BE3-5EBB-4376-BD8D-0FF129F6ABCE}">
      <dgm:prSet/>
      <dgm:spPr/>
      <dgm:t>
        <a:bodyPr/>
        <a:lstStyle/>
        <a:p>
          <a:endParaRPr lang="zh-CN" altLang="en-US"/>
        </a:p>
      </dgm:t>
    </dgm:pt>
    <dgm:pt modelId="{AD501942-EFBC-4AE3-85A1-1B2DC3D7E60D}">
      <dgm:prSet phldrT="[文本]"/>
      <dgm:spPr/>
      <dgm:t>
        <a:bodyPr/>
        <a:lstStyle/>
        <a:p>
          <a:r>
            <a:rPr lang="zh-CN" altLang="en-US" dirty="0"/>
            <a:t>代码块</a:t>
          </a:r>
        </a:p>
      </dgm:t>
    </dgm:pt>
    <dgm:pt modelId="{A725726B-8A65-4708-8AE9-FA4849043B66}" type="parTrans" cxnId="{24F6DF1B-AAFB-4156-9D51-6B2FF1430F0A}">
      <dgm:prSet/>
      <dgm:spPr/>
      <dgm:t>
        <a:bodyPr/>
        <a:lstStyle/>
        <a:p>
          <a:endParaRPr lang="zh-CN" altLang="en-US"/>
        </a:p>
      </dgm:t>
    </dgm:pt>
    <dgm:pt modelId="{C68232C8-FA5C-41ED-8635-92CD4D6F143F}" type="sibTrans" cxnId="{24F6DF1B-AAFB-4156-9D51-6B2FF1430F0A}">
      <dgm:prSet/>
      <dgm:spPr/>
      <dgm:t>
        <a:bodyPr/>
        <a:lstStyle/>
        <a:p>
          <a:endParaRPr lang="zh-CN" altLang="en-US"/>
        </a:p>
      </dgm:t>
    </dgm:pt>
    <dgm:pt modelId="{3FDC0901-BE7C-421F-BD8A-A49B5A0AFB36}">
      <dgm:prSet phldrT="[文本]"/>
      <dgm:spPr/>
      <dgm:t>
        <a:bodyPr/>
        <a:lstStyle/>
        <a:p>
          <a:r>
            <a:rPr lang="en-US" altLang="zh-CN" dirty="0">
              <a:hlinkClick xmlns:r="http://schemas.openxmlformats.org/officeDocument/2006/relationships" r:id="rId1" action="ppaction://hlinksldjump"/>
            </a:rPr>
            <a:t>final</a:t>
          </a:r>
          <a:r>
            <a:rPr lang="zh-CN" altLang="en-US" dirty="0">
              <a:hlinkClick xmlns:r="http://schemas.openxmlformats.org/officeDocument/2006/relationships" r:id="rId1" action="ppaction://hlinksldjump"/>
            </a:rPr>
            <a:t>修饰符</a:t>
          </a:r>
          <a:endParaRPr lang="zh-CN" altLang="en-US" dirty="0"/>
        </a:p>
      </dgm:t>
    </dgm:pt>
    <dgm:pt modelId="{F2E9DC91-A601-4DFF-B07E-9D36F63B2E3D}" type="parTrans" cxnId="{766BBAB5-326B-40A9-A7EE-7F07772E8C05}">
      <dgm:prSet/>
      <dgm:spPr/>
      <dgm:t>
        <a:bodyPr/>
        <a:lstStyle/>
        <a:p>
          <a:endParaRPr lang="zh-CN" altLang="en-US"/>
        </a:p>
      </dgm:t>
    </dgm:pt>
    <dgm:pt modelId="{2D1317D6-62CF-47BA-88F0-F7888E7627CE}" type="sibTrans" cxnId="{766BBAB5-326B-40A9-A7EE-7F07772E8C05}">
      <dgm:prSet/>
      <dgm:spPr/>
      <dgm:t>
        <a:bodyPr/>
        <a:lstStyle/>
        <a:p>
          <a:endParaRPr lang="zh-CN" altLang="en-US"/>
        </a:p>
      </dgm:t>
    </dgm:pt>
    <dgm:pt modelId="{99749197-6A9D-4FF6-A5CD-1AB4E58669A2}">
      <dgm:prSet/>
      <dgm:spPr/>
      <dgm:t>
        <a:bodyPr/>
        <a:lstStyle/>
        <a:p>
          <a:r>
            <a:rPr lang="zh-CN" altLang="en-US" dirty="0"/>
            <a:t>基本类型和包装类</a:t>
          </a:r>
        </a:p>
      </dgm:t>
    </dgm:pt>
    <dgm:pt modelId="{65556F18-61EC-4B53-9714-44A1478189B0}" type="parTrans" cxnId="{CC9575EB-7866-429E-8D07-444F1916B9EF}">
      <dgm:prSet/>
      <dgm:spPr/>
      <dgm:t>
        <a:bodyPr/>
        <a:lstStyle/>
        <a:p>
          <a:endParaRPr lang="zh-CN" altLang="en-US"/>
        </a:p>
      </dgm:t>
    </dgm:pt>
    <dgm:pt modelId="{CF2E3847-8496-435A-BCA1-9E6F2DA2DE2B}" type="sibTrans" cxnId="{CC9575EB-7866-429E-8D07-444F1916B9EF}">
      <dgm:prSet/>
      <dgm:spPr/>
      <dgm:t>
        <a:bodyPr/>
        <a:lstStyle/>
        <a:p>
          <a:endParaRPr lang="zh-CN" altLang="en-US"/>
        </a:p>
      </dgm:t>
    </dgm:pt>
    <dgm:pt modelId="{A2C79B7A-061D-4893-ADFE-1875CCCCF609}">
      <dgm:prSet/>
      <dgm:spPr/>
      <dgm:t>
        <a:bodyPr/>
        <a:lstStyle/>
        <a:p>
          <a:r>
            <a:rPr lang="zh-CN" altLang="en-US" dirty="0"/>
            <a:t>模板方法设计模式</a:t>
          </a:r>
        </a:p>
      </dgm:t>
    </dgm:pt>
    <dgm:pt modelId="{FC051A9F-5221-4B23-B5F0-F56583F259AA}" type="parTrans" cxnId="{13832E44-1F39-48B2-B60B-9811C2D2B4B2}">
      <dgm:prSet/>
      <dgm:spPr/>
      <dgm:t>
        <a:bodyPr/>
        <a:lstStyle/>
        <a:p>
          <a:endParaRPr lang="zh-CN" altLang="en-US"/>
        </a:p>
      </dgm:t>
    </dgm:pt>
    <dgm:pt modelId="{44054CEB-BB7C-4D65-B2FC-430CC9A9AB6C}" type="sibTrans" cxnId="{13832E44-1F39-48B2-B60B-9811C2D2B4B2}">
      <dgm:prSet/>
      <dgm:spPr/>
      <dgm:t>
        <a:bodyPr/>
        <a:lstStyle/>
        <a:p>
          <a:endParaRPr lang="zh-CN" altLang="en-US"/>
        </a:p>
      </dgm:t>
    </dgm:pt>
    <dgm:pt modelId="{8F9D17FF-D74B-47C0-8414-FF0E6D6052B1}">
      <dgm:prSet/>
      <dgm:spPr/>
      <dgm:t>
        <a:bodyPr/>
        <a:lstStyle/>
        <a:p>
          <a:r>
            <a:rPr lang="zh-CN" altLang="en-US" dirty="0"/>
            <a:t>理解</a:t>
          </a:r>
          <a:r>
            <a:rPr lang="en-US" altLang="zh-CN" dirty="0"/>
            <a:t>Final</a:t>
          </a:r>
          <a:endParaRPr lang="zh-CN" altLang="en-US" dirty="0"/>
        </a:p>
      </dgm:t>
    </dgm:pt>
    <dgm:pt modelId="{AE511D6C-3360-480A-A586-910217323C7B}" type="parTrans" cxnId="{A0338F15-80EC-44F7-B49E-D08D0AAB78EC}">
      <dgm:prSet/>
      <dgm:spPr/>
      <dgm:t>
        <a:bodyPr/>
        <a:lstStyle/>
        <a:p>
          <a:endParaRPr lang="zh-CN" altLang="en-US"/>
        </a:p>
      </dgm:t>
    </dgm:pt>
    <dgm:pt modelId="{A63A364B-C411-48E0-9DFB-04FADE8D0EA9}" type="sibTrans" cxnId="{A0338F15-80EC-44F7-B49E-D08D0AAB78EC}">
      <dgm:prSet/>
      <dgm:spPr/>
      <dgm:t>
        <a:bodyPr/>
        <a:lstStyle/>
        <a:p>
          <a:endParaRPr lang="zh-CN" altLang="en-US"/>
        </a:p>
      </dgm:t>
    </dgm:pt>
    <dgm:pt modelId="{53520FE3-6553-4C78-873A-D29CA6CA79DE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en-US" dirty="0"/>
            <a:t>修饰类</a:t>
          </a:r>
        </a:p>
      </dgm:t>
    </dgm:pt>
    <dgm:pt modelId="{3781F081-9772-495C-8333-E18548418795}" type="parTrans" cxnId="{864E13F7-9171-41D9-AACB-B9B17BCFFB9C}">
      <dgm:prSet/>
      <dgm:spPr/>
      <dgm:t>
        <a:bodyPr/>
        <a:lstStyle/>
        <a:p>
          <a:endParaRPr lang="zh-CN" altLang="en-US"/>
        </a:p>
      </dgm:t>
    </dgm:pt>
    <dgm:pt modelId="{96327994-0000-464F-A51E-5E77F7040711}" type="sibTrans" cxnId="{864E13F7-9171-41D9-AACB-B9B17BCFFB9C}">
      <dgm:prSet/>
      <dgm:spPr/>
      <dgm:t>
        <a:bodyPr/>
        <a:lstStyle/>
        <a:p>
          <a:endParaRPr lang="zh-CN" altLang="en-US"/>
        </a:p>
      </dgm:t>
    </dgm:pt>
    <dgm:pt modelId="{83CA6D4D-89CD-4A61-BC37-D21707E342C2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en-US" dirty="0"/>
            <a:t>修饰方法</a:t>
          </a:r>
        </a:p>
      </dgm:t>
    </dgm:pt>
    <dgm:pt modelId="{E6699D79-D5A6-4017-962B-FCD833A85E93}" type="parTrans" cxnId="{0272E95B-8F41-49ED-A389-7D58E498DD6F}">
      <dgm:prSet/>
      <dgm:spPr/>
      <dgm:t>
        <a:bodyPr/>
        <a:lstStyle/>
        <a:p>
          <a:endParaRPr lang="zh-CN" altLang="en-US"/>
        </a:p>
      </dgm:t>
    </dgm:pt>
    <dgm:pt modelId="{4F490907-B761-46FF-82D2-816E37843DAA}" type="sibTrans" cxnId="{0272E95B-8F41-49ED-A389-7D58E498DD6F}">
      <dgm:prSet/>
      <dgm:spPr/>
      <dgm:t>
        <a:bodyPr/>
        <a:lstStyle/>
        <a:p>
          <a:endParaRPr lang="zh-CN" altLang="en-US"/>
        </a:p>
      </dgm:t>
    </dgm:pt>
    <dgm:pt modelId="{5305B1FE-A4B3-4F60-93AA-043E254DCC2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en-US" dirty="0"/>
            <a:t>修饰变量</a:t>
          </a:r>
        </a:p>
      </dgm:t>
    </dgm:pt>
    <dgm:pt modelId="{D2E86695-F00C-404F-A106-1D79CEF10847}" type="parTrans" cxnId="{A01579A2-87C2-4B24-BD83-F997B02D51AD}">
      <dgm:prSet/>
      <dgm:spPr/>
      <dgm:t>
        <a:bodyPr/>
        <a:lstStyle/>
        <a:p>
          <a:endParaRPr lang="zh-CN" altLang="en-US"/>
        </a:p>
      </dgm:t>
    </dgm:pt>
    <dgm:pt modelId="{4E204670-2A76-459E-B1BE-927BA380868F}" type="sibTrans" cxnId="{A01579A2-87C2-4B24-BD83-F997B02D51AD}">
      <dgm:prSet/>
      <dgm:spPr/>
      <dgm:t>
        <a:bodyPr/>
        <a:lstStyle/>
        <a:p>
          <a:endParaRPr lang="zh-CN" altLang="en-US"/>
        </a:p>
      </dgm:t>
    </dgm:pt>
    <dgm:pt modelId="{B2A93808-C4BE-40AE-9C63-B3D0628A01E8}">
      <dgm:prSet/>
      <dgm:spPr/>
      <dgm:t>
        <a:bodyPr/>
        <a:lstStyle/>
        <a:p>
          <a:r>
            <a:rPr lang="zh-CN" altLang="en-US" dirty="0"/>
            <a:t>单例设计模式</a:t>
          </a:r>
        </a:p>
      </dgm:t>
    </dgm:pt>
    <dgm:pt modelId="{4F173A65-6851-4D05-8EA2-26F1A7E90844}" type="parTrans" cxnId="{F08C589A-068E-4B01-A322-0F1909D6D362}">
      <dgm:prSet/>
      <dgm:spPr/>
      <dgm:t>
        <a:bodyPr/>
        <a:lstStyle/>
        <a:p>
          <a:endParaRPr lang="zh-CN" altLang="en-US"/>
        </a:p>
      </dgm:t>
    </dgm:pt>
    <dgm:pt modelId="{4F9F932A-5A9D-4E02-BEF8-624D8DC2714B}" type="sibTrans" cxnId="{F08C589A-068E-4B01-A322-0F1909D6D362}">
      <dgm:prSet/>
      <dgm:spPr/>
      <dgm:t>
        <a:bodyPr/>
        <a:lstStyle/>
        <a:p>
          <a:endParaRPr lang="zh-CN" altLang="en-US"/>
        </a:p>
      </dgm:t>
    </dgm:pt>
    <dgm:pt modelId="{10A090B0-B440-4E1D-9FC8-7DF3493045C6}">
      <dgm:prSet/>
      <dgm:spPr/>
      <dgm:t>
        <a:bodyPr/>
        <a:lstStyle/>
        <a:p>
          <a:endParaRPr lang="zh-CN" altLang="en-US"/>
        </a:p>
      </dgm:t>
    </dgm:pt>
    <dgm:pt modelId="{B9F15C60-FA6C-44AB-B1DC-5CE17C90CE2B}" type="parTrans" cxnId="{9A775826-6677-4ED9-8E92-827E250819E3}">
      <dgm:prSet/>
      <dgm:spPr/>
      <dgm:t>
        <a:bodyPr/>
        <a:lstStyle/>
        <a:p>
          <a:endParaRPr lang="zh-CN" altLang="en-US"/>
        </a:p>
      </dgm:t>
    </dgm:pt>
    <dgm:pt modelId="{33422604-BFE5-43E8-A779-7556263C31A5}" type="sibTrans" cxnId="{9A775826-6677-4ED9-8E92-827E250819E3}">
      <dgm:prSet/>
      <dgm:spPr/>
    </dgm:pt>
    <dgm:pt modelId="{CFCB7D93-3887-4485-9182-81784AB06CFC}">
      <dgm:prSet/>
      <dgm:spPr/>
      <dgm:t>
        <a:bodyPr/>
        <a:lstStyle/>
        <a:p>
          <a:endParaRPr lang="zh-CN" altLang="en-US"/>
        </a:p>
      </dgm:t>
    </dgm:pt>
    <dgm:pt modelId="{DED01B47-2E83-4F8B-97D7-E87CED3BFE2D}" type="parTrans" cxnId="{46BDE633-A06C-4DDA-B52D-9CF8FEF1D4D3}">
      <dgm:prSet/>
      <dgm:spPr/>
      <dgm:t>
        <a:bodyPr/>
        <a:lstStyle/>
        <a:p>
          <a:endParaRPr lang="zh-CN" altLang="en-US"/>
        </a:p>
      </dgm:t>
    </dgm:pt>
    <dgm:pt modelId="{7A8385E5-0AE5-4D67-8625-A0AAFF2F66CC}" type="sibTrans" cxnId="{46BDE633-A06C-4DDA-B52D-9CF8FEF1D4D3}">
      <dgm:prSet/>
      <dgm:spPr/>
    </dgm:pt>
    <dgm:pt modelId="{6CDEEAAD-0CDD-4750-9148-77E9ADA683B9}">
      <dgm:prSet/>
      <dgm:spPr/>
      <dgm:t>
        <a:bodyPr/>
        <a:lstStyle/>
        <a:p>
          <a:endParaRPr lang="zh-CN" altLang="en-US"/>
        </a:p>
      </dgm:t>
    </dgm:pt>
    <dgm:pt modelId="{0F37C500-BD8A-4200-B203-1134AB6F9100}" type="parTrans" cxnId="{D12DB53E-9FC2-4327-B1E2-B60FE2E53AD4}">
      <dgm:prSet/>
      <dgm:spPr/>
      <dgm:t>
        <a:bodyPr/>
        <a:lstStyle/>
        <a:p>
          <a:endParaRPr lang="zh-CN" altLang="en-US"/>
        </a:p>
      </dgm:t>
    </dgm:pt>
    <dgm:pt modelId="{61C7EA92-80C7-4BC2-9DFD-40968487E83F}" type="sibTrans" cxnId="{D12DB53E-9FC2-4327-B1E2-B60FE2E53AD4}">
      <dgm:prSet/>
      <dgm:spPr/>
    </dgm:pt>
    <dgm:pt modelId="{6C8689AD-E7BE-4227-BAED-AD678C77B1FA}">
      <dgm:prSet/>
      <dgm:spPr/>
      <dgm:t>
        <a:bodyPr/>
        <a:lstStyle/>
        <a:p>
          <a:endParaRPr lang="zh-CN" altLang="en-US"/>
        </a:p>
      </dgm:t>
    </dgm:pt>
    <dgm:pt modelId="{FCF7D857-6032-40AB-9F6B-674DB024E6EC}" type="parTrans" cxnId="{71E1D1C0-8834-48B7-8601-4B6B1A482F30}">
      <dgm:prSet/>
      <dgm:spPr/>
      <dgm:t>
        <a:bodyPr/>
        <a:lstStyle/>
        <a:p>
          <a:endParaRPr lang="zh-CN" altLang="en-US"/>
        </a:p>
      </dgm:t>
    </dgm:pt>
    <dgm:pt modelId="{F8FA195A-F76F-4E62-B5FC-28DC0545E99F}" type="sibTrans" cxnId="{71E1D1C0-8834-48B7-8601-4B6B1A482F30}">
      <dgm:prSet/>
      <dgm:spPr/>
    </dgm:pt>
    <dgm:pt modelId="{AE858BF1-E30D-4EF7-88D6-CF11DC2189E4}">
      <dgm:prSet/>
      <dgm:spPr/>
      <dgm:t>
        <a:bodyPr/>
        <a:lstStyle/>
        <a:p>
          <a:endParaRPr lang="zh-CN" altLang="en-US"/>
        </a:p>
      </dgm:t>
    </dgm:pt>
    <dgm:pt modelId="{E10BD674-0EBD-4A10-B798-6ADF6F2A1386}" type="parTrans" cxnId="{6D76F138-5F5B-4E2E-8871-4A3E5DFE8A22}">
      <dgm:prSet/>
      <dgm:spPr/>
      <dgm:t>
        <a:bodyPr/>
        <a:lstStyle/>
        <a:p>
          <a:endParaRPr lang="zh-CN" altLang="en-US"/>
        </a:p>
      </dgm:t>
    </dgm:pt>
    <dgm:pt modelId="{18D12EE5-D687-43AA-9EB4-49E8DFF8D50B}" type="sibTrans" cxnId="{6D76F138-5F5B-4E2E-8871-4A3E5DFE8A22}">
      <dgm:prSet/>
      <dgm:spPr/>
    </dgm:pt>
    <dgm:pt modelId="{04F2F615-74CA-499F-B0E3-24BA56847928}" type="pres">
      <dgm:prSet presAssocID="{DB4D0319-56E0-4D98-A83A-86300F2DC38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F60CAF-3A51-4DF6-8C77-EB20D03235AF}" type="pres">
      <dgm:prSet presAssocID="{4853A35D-8B5F-404D-BDC3-3C43BEE48BF7}" presName="root1" presStyleCnt="0"/>
      <dgm:spPr/>
    </dgm:pt>
    <dgm:pt modelId="{595CB1A4-EB72-4A11-B10A-AEFB6129B8C5}" type="pres">
      <dgm:prSet presAssocID="{4853A35D-8B5F-404D-BDC3-3C43BEE48BF7}" presName="LevelOneTextNode" presStyleLbl="node0" presStyleIdx="0" presStyleCnt="1">
        <dgm:presLayoutVars>
          <dgm:chPref val="3"/>
        </dgm:presLayoutVars>
      </dgm:prSet>
      <dgm:spPr/>
    </dgm:pt>
    <dgm:pt modelId="{8D49E2E9-405E-439B-A94D-11A05D5D658F}" type="pres">
      <dgm:prSet presAssocID="{4853A35D-8B5F-404D-BDC3-3C43BEE48BF7}" presName="level2hierChild" presStyleCnt="0"/>
      <dgm:spPr/>
    </dgm:pt>
    <dgm:pt modelId="{F862124D-A220-4187-A464-EB189CE9D3FB}" type="pres">
      <dgm:prSet presAssocID="{A725726B-8A65-4708-8AE9-FA4849043B66}" presName="conn2-1" presStyleLbl="parChTrans1D2" presStyleIdx="0" presStyleCnt="4"/>
      <dgm:spPr/>
    </dgm:pt>
    <dgm:pt modelId="{C2631424-774F-4CF7-8CC8-EA94D23AB887}" type="pres">
      <dgm:prSet presAssocID="{A725726B-8A65-4708-8AE9-FA4849043B66}" presName="connTx" presStyleLbl="parChTrans1D2" presStyleIdx="0" presStyleCnt="4"/>
      <dgm:spPr/>
    </dgm:pt>
    <dgm:pt modelId="{4D7EBDC9-0C36-4C6C-ADF6-E261D936089B}" type="pres">
      <dgm:prSet presAssocID="{AD501942-EFBC-4AE3-85A1-1B2DC3D7E60D}" presName="root2" presStyleCnt="0"/>
      <dgm:spPr/>
    </dgm:pt>
    <dgm:pt modelId="{5AE50940-C2EE-4874-A94A-63DCFFD19FD0}" type="pres">
      <dgm:prSet presAssocID="{AD501942-EFBC-4AE3-85A1-1B2DC3D7E60D}" presName="LevelTwoTextNode" presStyleLbl="node2" presStyleIdx="0" presStyleCnt="4">
        <dgm:presLayoutVars>
          <dgm:chPref val="3"/>
        </dgm:presLayoutVars>
      </dgm:prSet>
      <dgm:spPr/>
    </dgm:pt>
    <dgm:pt modelId="{473A0BFD-39D2-4D8B-A953-B40135CEDFC1}" type="pres">
      <dgm:prSet presAssocID="{AD501942-EFBC-4AE3-85A1-1B2DC3D7E60D}" presName="level3hierChild" presStyleCnt="0"/>
      <dgm:spPr/>
    </dgm:pt>
    <dgm:pt modelId="{0A8571C1-C63D-428B-A5D0-97E9F8C95AF2}" type="pres">
      <dgm:prSet presAssocID="{B9F15C60-FA6C-44AB-B1DC-5CE17C90CE2B}" presName="conn2-1" presStyleLbl="parChTrans1D3" presStyleIdx="0" presStyleCnt="10"/>
      <dgm:spPr/>
    </dgm:pt>
    <dgm:pt modelId="{D65F003A-72DB-4540-A3B1-6D25FD8643C6}" type="pres">
      <dgm:prSet presAssocID="{B9F15C60-FA6C-44AB-B1DC-5CE17C90CE2B}" presName="connTx" presStyleLbl="parChTrans1D3" presStyleIdx="0" presStyleCnt="10"/>
      <dgm:spPr/>
    </dgm:pt>
    <dgm:pt modelId="{D4A9A137-5060-4267-AD07-BE9C531D97EB}" type="pres">
      <dgm:prSet presAssocID="{10A090B0-B440-4E1D-9FC8-7DF3493045C6}" presName="root2" presStyleCnt="0"/>
      <dgm:spPr/>
    </dgm:pt>
    <dgm:pt modelId="{FA3E4E20-5373-4BA2-BB8C-8B6DE44F9627}" type="pres">
      <dgm:prSet presAssocID="{10A090B0-B440-4E1D-9FC8-7DF3493045C6}" presName="LevelTwoTextNode" presStyleLbl="node3" presStyleIdx="0" presStyleCnt="10">
        <dgm:presLayoutVars>
          <dgm:chPref val="3"/>
        </dgm:presLayoutVars>
      </dgm:prSet>
      <dgm:spPr/>
    </dgm:pt>
    <dgm:pt modelId="{8BCBCA28-02BD-4E28-AB90-ED2E19A6EE4C}" type="pres">
      <dgm:prSet presAssocID="{10A090B0-B440-4E1D-9FC8-7DF3493045C6}" presName="level3hierChild" presStyleCnt="0"/>
      <dgm:spPr/>
    </dgm:pt>
    <dgm:pt modelId="{DB3C5A81-D443-48DE-9CB6-D762B10F9EAD}" type="pres">
      <dgm:prSet presAssocID="{DED01B47-2E83-4F8B-97D7-E87CED3BFE2D}" presName="conn2-1" presStyleLbl="parChTrans1D3" presStyleIdx="1" presStyleCnt="10"/>
      <dgm:spPr/>
    </dgm:pt>
    <dgm:pt modelId="{6628E80E-7F55-43F4-84DC-8EA8C9889A8D}" type="pres">
      <dgm:prSet presAssocID="{DED01B47-2E83-4F8B-97D7-E87CED3BFE2D}" presName="connTx" presStyleLbl="parChTrans1D3" presStyleIdx="1" presStyleCnt="10"/>
      <dgm:spPr/>
    </dgm:pt>
    <dgm:pt modelId="{92713DEF-1034-4474-ADFE-C93AF1125C13}" type="pres">
      <dgm:prSet presAssocID="{CFCB7D93-3887-4485-9182-81784AB06CFC}" presName="root2" presStyleCnt="0"/>
      <dgm:spPr/>
    </dgm:pt>
    <dgm:pt modelId="{C5D94918-BB21-404B-8F70-DA2C0E4797F9}" type="pres">
      <dgm:prSet presAssocID="{CFCB7D93-3887-4485-9182-81784AB06CFC}" presName="LevelTwoTextNode" presStyleLbl="node3" presStyleIdx="1" presStyleCnt="10">
        <dgm:presLayoutVars>
          <dgm:chPref val="3"/>
        </dgm:presLayoutVars>
      </dgm:prSet>
      <dgm:spPr/>
    </dgm:pt>
    <dgm:pt modelId="{90F849DA-3AF0-4A45-92C9-4CFCCBD02E2C}" type="pres">
      <dgm:prSet presAssocID="{CFCB7D93-3887-4485-9182-81784AB06CFC}" presName="level3hierChild" presStyleCnt="0"/>
      <dgm:spPr/>
    </dgm:pt>
    <dgm:pt modelId="{68174CB0-D2F3-4BDD-BF22-148FB3DBC4F1}" type="pres">
      <dgm:prSet presAssocID="{0F37C500-BD8A-4200-B203-1134AB6F9100}" presName="conn2-1" presStyleLbl="parChTrans1D3" presStyleIdx="2" presStyleCnt="10"/>
      <dgm:spPr/>
    </dgm:pt>
    <dgm:pt modelId="{5A003940-09D3-4B23-BA03-6078CBD58460}" type="pres">
      <dgm:prSet presAssocID="{0F37C500-BD8A-4200-B203-1134AB6F9100}" presName="connTx" presStyleLbl="parChTrans1D3" presStyleIdx="2" presStyleCnt="10"/>
      <dgm:spPr/>
    </dgm:pt>
    <dgm:pt modelId="{D8CEB2A4-4729-405C-AA4C-E907E9975150}" type="pres">
      <dgm:prSet presAssocID="{6CDEEAAD-0CDD-4750-9148-77E9ADA683B9}" presName="root2" presStyleCnt="0"/>
      <dgm:spPr/>
    </dgm:pt>
    <dgm:pt modelId="{4EBD5D22-FADE-484D-A9A0-608224D5C18E}" type="pres">
      <dgm:prSet presAssocID="{6CDEEAAD-0CDD-4750-9148-77E9ADA683B9}" presName="LevelTwoTextNode" presStyleLbl="node3" presStyleIdx="2" presStyleCnt="10">
        <dgm:presLayoutVars>
          <dgm:chPref val="3"/>
        </dgm:presLayoutVars>
      </dgm:prSet>
      <dgm:spPr/>
    </dgm:pt>
    <dgm:pt modelId="{1DDC145F-BE99-4C8A-A03B-DFDDF3BE8B7D}" type="pres">
      <dgm:prSet presAssocID="{6CDEEAAD-0CDD-4750-9148-77E9ADA683B9}" presName="level3hierChild" presStyleCnt="0"/>
      <dgm:spPr/>
    </dgm:pt>
    <dgm:pt modelId="{D96B61CB-1D23-4EBD-912B-5C6ACEFEFCB1}" type="pres">
      <dgm:prSet presAssocID="{F2E9DC91-A601-4DFF-B07E-9D36F63B2E3D}" presName="conn2-1" presStyleLbl="parChTrans1D2" presStyleIdx="1" presStyleCnt="4"/>
      <dgm:spPr/>
    </dgm:pt>
    <dgm:pt modelId="{81F390EA-3A5D-4305-81C0-93D24F5181F5}" type="pres">
      <dgm:prSet presAssocID="{F2E9DC91-A601-4DFF-B07E-9D36F63B2E3D}" presName="connTx" presStyleLbl="parChTrans1D2" presStyleIdx="1" presStyleCnt="4"/>
      <dgm:spPr/>
    </dgm:pt>
    <dgm:pt modelId="{16871BE3-5A31-4271-B7B9-A8FC833C56D9}" type="pres">
      <dgm:prSet presAssocID="{3FDC0901-BE7C-421F-BD8A-A49B5A0AFB36}" presName="root2" presStyleCnt="0"/>
      <dgm:spPr/>
    </dgm:pt>
    <dgm:pt modelId="{F50A0C2F-92BC-4090-8237-9EDD2D9CAE5D}" type="pres">
      <dgm:prSet presAssocID="{3FDC0901-BE7C-421F-BD8A-A49B5A0AFB36}" presName="LevelTwoTextNode" presStyleLbl="node2" presStyleIdx="1" presStyleCnt="4">
        <dgm:presLayoutVars>
          <dgm:chPref val="3"/>
        </dgm:presLayoutVars>
      </dgm:prSet>
      <dgm:spPr/>
    </dgm:pt>
    <dgm:pt modelId="{F77569C4-BCA3-416B-A97D-B0F75E0142C0}" type="pres">
      <dgm:prSet presAssocID="{3FDC0901-BE7C-421F-BD8A-A49B5A0AFB36}" presName="level3hierChild" presStyleCnt="0"/>
      <dgm:spPr/>
    </dgm:pt>
    <dgm:pt modelId="{F7988A26-0BF7-4620-A274-7B29606A3DBD}" type="pres">
      <dgm:prSet presAssocID="{AE511D6C-3360-480A-A586-910217323C7B}" presName="conn2-1" presStyleLbl="parChTrans1D3" presStyleIdx="3" presStyleCnt="10"/>
      <dgm:spPr/>
    </dgm:pt>
    <dgm:pt modelId="{1D5A9FFC-65AA-4963-9CDA-E2D45AE55A8A}" type="pres">
      <dgm:prSet presAssocID="{AE511D6C-3360-480A-A586-910217323C7B}" presName="connTx" presStyleLbl="parChTrans1D3" presStyleIdx="3" presStyleCnt="10"/>
      <dgm:spPr/>
    </dgm:pt>
    <dgm:pt modelId="{DA95793D-8A35-4815-A1D9-560C93FAF551}" type="pres">
      <dgm:prSet presAssocID="{8F9D17FF-D74B-47C0-8414-FF0E6D6052B1}" presName="root2" presStyleCnt="0"/>
      <dgm:spPr/>
    </dgm:pt>
    <dgm:pt modelId="{3FC0E469-4DDE-4087-A2C9-CF9968A76497}" type="pres">
      <dgm:prSet presAssocID="{8F9D17FF-D74B-47C0-8414-FF0E6D6052B1}" presName="LevelTwoTextNode" presStyleLbl="node3" presStyleIdx="3" presStyleCnt="10">
        <dgm:presLayoutVars>
          <dgm:chPref val="3"/>
        </dgm:presLayoutVars>
      </dgm:prSet>
      <dgm:spPr/>
    </dgm:pt>
    <dgm:pt modelId="{59EB756C-B067-49EF-A903-8FCBFF2E7FDF}" type="pres">
      <dgm:prSet presAssocID="{8F9D17FF-D74B-47C0-8414-FF0E6D6052B1}" presName="level3hierChild" presStyleCnt="0"/>
      <dgm:spPr/>
    </dgm:pt>
    <dgm:pt modelId="{730A42BE-7315-4230-A10D-5DD8F91F7413}" type="pres">
      <dgm:prSet presAssocID="{3781F081-9772-495C-8333-E18548418795}" presName="conn2-1" presStyleLbl="parChTrans1D3" presStyleIdx="4" presStyleCnt="10"/>
      <dgm:spPr/>
    </dgm:pt>
    <dgm:pt modelId="{0502C275-1AA3-4291-BDA4-AA1944DC4FA5}" type="pres">
      <dgm:prSet presAssocID="{3781F081-9772-495C-8333-E18548418795}" presName="connTx" presStyleLbl="parChTrans1D3" presStyleIdx="4" presStyleCnt="10"/>
      <dgm:spPr/>
    </dgm:pt>
    <dgm:pt modelId="{EAA1F848-5487-4E4E-ADBB-87B77484D839}" type="pres">
      <dgm:prSet presAssocID="{53520FE3-6553-4C78-873A-D29CA6CA79DE}" presName="root2" presStyleCnt="0"/>
      <dgm:spPr/>
    </dgm:pt>
    <dgm:pt modelId="{CA6A3E29-4DF4-4599-BAF1-F446E0CE4C80}" type="pres">
      <dgm:prSet presAssocID="{53520FE3-6553-4C78-873A-D29CA6CA79DE}" presName="LevelTwoTextNode" presStyleLbl="node3" presStyleIdx="4" presStyleCnt="10">
        <dgm:presLayoutVars>
          <dgm:chPref val="3"/>
        </dgm:presLayoutVars>
      </dgm:prSet>
      <dgm:spPr/>
    </dgm:pt>
    <dgm:pt modelId="{78654F40-73AA-4117-B194-46FBCE741FF2}" type="pres">
      <dgm:prSet presAssocID="{53520FE3-6553-4C78-873A-D29CA6CA79DE}" presName="level3hierChild" presStyleCnt="0"/>
      <dgm:spPr/>
    </dgm:pt>
    <dgm:pt modelId="{84C98367-0A4E-4F1B-9A89-84B7E582D9CD}" type="pres">
      <dgm:prSet presAssocID="{E6699D79-D5A6-4017-962B-FCD833A85E93}" presName="conn2-1" presStyleLbl="parChTrans1D3" presStyleIdx="5" presStyleCnt="10"/>
      <dgm:spPr/>
    </dgm:pt>
    <dgm:pt modelId="{28BECBBA-4F7E-429B-9019-944FAC1012EF}" type="pres">
      <dgm:prSet presAssocID="{E6699D79-D5A6-4017-962B-FCD833A85E93}" presName="connTx" presStyleLbl="parChTrans1D3" presStyleIdx="5" presStyleCnt="10"/>
      <dgm:spPr/>
    </dgm:pt>
    <dgm:pt modelId="{A5808BBC-204D-4B97-8A55-30EBD7080E49}" type="pres">
      <dgm:prSet presAssocID="{83CA6D4D-89CD-4A61-BC37-D21707E342C2}" presName="root2" presStyleCnt="0"/>
      <dgm:spPr/>
    </dgm:pt>
    <dgm:pt modelId="{05680182-91C5-49A1-BC53-8815C9818969}" type="pres">
      <dgm:prSet presAssocID="{83CA6D4D-89CD-4A61-BC37-D21707E342C2}" presName="LevelTwoTextNode" presStyleLbl="node3" presStyleIdx="5" presStyleCnt="10">
        <dgm:presLayoutVars>
          <dgm:chPref val="3"/>
        </dgm:presLayoutVars>
      </dgm:prSet>
      <dgm:spPr/>
    </dgm:pt>
    <dgm:pt modelId="{4060EA99-6AC9-48CB-AD4C-199CA4D17121}" type="pres">
      <dgm:prSet presAssocID="{83CA6D4D-89CD-4A61-BC37-D21707E342C2}" presName="level3hierChild" presStyleCnt="0"/>
      <dgm:spPr/>
    </dgm:pt>
    <dgm:pt modelId="{CE97295E-F288-4844-B87E-4F7318BA2F5A}" type="pres">
      <dgm:prSet presAssocID="{D2E86695-F00C-404F-A106-1D79CEF10847}" presName="conn2-1" presStyleLbl="parChTrans1D3" presStyleIdx="6" presStyleCnt="10"/>
      <dgm:spPr/>
    </dgm:pt>
    <dgm:pt modelId="{80288B96-8BCA-4369-9FE7-C6B473F376F2}" type="pres">
      <dgm:prSet presAssocID="{D2E86695-F00C-404F-A106-1D79CEF10847}" presName="connTx" presStyleLbl="parChTrans1D3" presStyleIdx="6" presStyleCnt="10"/>
      <dgm:spPr/>
    </dgm:pt>
    <dgm:pt modelId="{81F82801-185C-41E1-8251-3C0834F9B142}" type="pres">
      <dgm:prSet presAssocID="{5305B1FE-A4B3-4F60-93AA-043E254DCC2A}" presName="root2" presStyleCnt="0"/>
      <dgm:spPr/>
    </dgm:pt>
    <dgm:pt modelId="{BBEAAB90-9897-4125-9B83-3740A1D61762}" type="pres">
      <dgm:prSet presAssocID="{5305B1FE-A4B3-4F60-93AA-043E254DCC2A}" presName="LevelTwoTextNode" presStyleLbl="node3" presStyleIdx="6" presStyleCnt="10">
        <dgm:presLayoutVars>
          <dgm:chPref val="3"/>
        </dgm:presLayoutVars>
      </dgm:prSet>
      <dgm:spPr/>
    </dgm:pt>
    <dgm:pt modelId="{E3D3C25C-3CEC-45D7-AC13-E01FE7E697DE}" type="pres">
      <dgm:prSet presAssocID="{5305B1FE-A4B3-4F60-93AA-043E254DCC2A}" presName="level3hierChild" presStyleCnt="0"/>
      <dgm:spPr/>
    </dgm:pt>
    <dgm:pt modelId="{A37A9320-3C5A-498E-AD4C-062E6B6235BC}" type="pres">
      <dgm:prSet presAssocID="{4F173A65-6851-4D05-8EA2-26F1A7E90844}" presName="conn2-1" presStyleLbl="parChTrans1D3" presStyleIdx="7" presStyleCnt="10"/>
      <dgm:spPr/>
    </dgm:pt>
    <dgm:pt modelId="{A0C3BDA8-131A-46DB-B2C4-68EBBE6C3A2F}" type="pres">
      <dgm:prSet presAssocID="{4F173A65-6851-4D05-8EA2-26F1A7E90844}" presName="connTx" presStyleLbl="parChTrans1D3" presStyleIdx="7" presStyleCnt="10"/>
      <dgm:spPr/>
    </dgm:pt>
    <dgm:pt modelId="{CF4B9EA6-F794-450E-86CC-7169B5A1921B}" type="pres">
      <dgm:prSet presAssocID="{B2A93808-C4BE-40AE-9C63-B3D0628A01E8}" presName="root2" presStyleCnt="0"/>
      <dgm:spPr/>
    </dgm:pt>
    <dgm:pt modelId="{ACAECF99-51CB-488D-8F04-3D2092131178}" type="pres">
      <dgm:prSet presAssocID="{B2A93808-C4BE-40AE-9C63-B3D0628A01E8}" presName="LevelTwoTextNode" presStyleLbl="node3" presStyleIdx="7" presStyleCnt="10">
        <dgm:presLayoutVars>
          <dgm:chPref val="3"/>
        </dgm:presLayoutVars>
      </dgm:prSet>
      <dgm:spPr/>
    </dgm:pt>
    <dgm:pt modelId="{C955EB3A-450E-480C-9075-0F4AE0500928}" type="pres">
      <dgm:prSet presAssocID="{B2A93808-C4BE-40AE-9C63-B3D0628A01E8}" presName="level3hierChild" presStyleCnt="0"/>
      <dgm:spPr/>
    </dgm:pt>
    <dgm:pt modelId="{B86F1D1B-8B74-4E77-9D0A-2FC10E4F8019}" type="pres">
      <dgm:prSet presAssocID="{65556F18-61EC-4B53-9714-44A1478189B0}" presName="conn2-1" presStyleLbl="parChTrans1D2" presStyleIdx="2" presStyleCnt="4"/>
      <dgm:spPr/>
    </dgm:pt>
    <dgm:pt modelId="{F5B1ECE6-007D-44B6-80EE-18852850A53A}" type="pres">
      <dgm:prSet presAssocID="{65556F18-61EC-4B53-9714-44A1478189B0}" presName="connTx" presStyleLbl="parChTrans1D2" presStyleIdx="2" presStyleCnt="4"/>
      <dgm:spPr/>
    </dgm:pt>
    <dgm:pt modelId="{1C9449CD-C285-48E3-8D41-AD1A8D366F56}" type="pres">
      <dgm:prSet presAssocID="{99749197-6A9D-4FF6-A5CD-1AB4E58669A2}" presName="root2" presStyleCnt="0"/>
      <dgm:spPr/>
    </dgm:pt>
    <dgm:pt modelId="{ABE128EA-97F8-40DC-AA95-19286A05B884}" type="pres">
      <dgm:prSet presAssocID="{99749197-6A9D-4FF6-A5CD-1AB4E58669A2}" presName="LevelTwoTextNode" presStyleLbl="node2" presStyleIdx="2" presStyleCnt="4">
        <dgm:presLayoutVars>
          <dgm:chPref val="3"/>
        </dgm:presLayoutVars>
      </dgm:prSet>
      <dgm:spPr/>
    </dgm:pt>
    <dgm:pt modelId="{8D73A3F2-7736-4985-B694-8A4D49561A38}" type="pres">
      <dgm:prSet presAssocID="{99749197-6A9D-4FF6-A5CD-1AB4E58669A2}" presName="level3hierChild" presStyleCnt="0"/>
      <dgm:spPr/>
    </dgm:pt>
    <dgm:pt modelId="{61A2E981-96A8-414E-A51E-7CE0D3BD32F3}" type="pres">
      <dgm:prSet presAssocID="{FCF7D857-6032-40AB-9F6B-674DB024E6EC}" presName="conn2-1" presStyleLbl="parChTrans1D3" presStyleIdx="8" presStyleCnt="10"/>
      <dgm:spPr/>
    </dgm:pt>
    <dgm:pt modelId="{2720C78B-9870-4D32-8EBD-14B9FD0AE240}" type="pres">
      <dgm:prSet presAssocID="{FCF7D857-6032-40AB-9F6B-674DB024E6EC}" presName="connTx" presStyleLbl="parChTrans1D3" presStyleIdx="8" presStyleCnt="10"/>
      <dgm:spPr/>
    </dgm:pt>
    <dgm:pt modelId="{CAD1A836-1AC5-41D0-A02B-A98EE1DF0200}" type="pres">
      <dgm:prSet presAssocID="{6C8689AD-E7BE-4227-BAED-AD678C77B1FA}" presName="root2" presStyleCnt="0"/>
      <dgm:spPr/>
    </dgm:pt>
    <dgm:pt modelId="{C97601F4-0874-40A2-939F-D066A69C8DDD}" type="pres">
      <dgm:prSet presAssocID="{6C8689AD-E7BE-4227-BAED-AD678C77B1FA}" presName="LevelTwoTextNode" presStyleLbl="node3" presStyleIdx="8" presStyleCnt="10">
        <dgm:presLayoutVars>
          <dgm:chPref val="3"/>
        </dgm:presLayoutVars>
      </dgm:prSet>
      <dgm:spPr/>
    </dgm:pt>
    <dgm:pt modelId="{BCDC1B38-9F76-4AE7-86AA-62D5018ACD9C}" type="pres">
      <dgm:prSet presAssocID="{6C8689AD-E7BE-4227-BAED-AD678C77B1FA}" presName="level3hierChild" presStyleCnt="0"/>
      <dgm:spPr/>
    </dgm:pt>
    <dgm:pt modelId="{D44502E0-1C8E-433B-9887-B910597B47A8}" type="pres">
      <dgm:prSet presAssocID="{E10BD674-0EBD-4A10-B798-6ADF6F2A1386}" presName="conn2-1" presStyleLbl="parChTrans1D3" presStyleIdx="9" presStyleCnt="10"/>
      <dgm:spPr/>
    </dgm:pt>
    <dgm:pt modelId="{F99553D4-8A64-4A27-BA47-12B221866A13}" type="pres">
      <dgm:prSet presAssocID="{E10BD674-0EBD-4A10-B798-6ADF6F2A1386}" presName="connTx" presStyleLbl="parChTrans1D3" presStyleIdx="9" presStyleCnt="10"/>
      <dgm:spPr/>
    </dgm:pt>
    <dgm:pt modelId="{63F6B06E-3909-44FE-8AC4-EEFF7B1F542A}" type="pres">
      <dgm:prSet presAssocID="{AE858BF1-E30D-4EF7-88D6-CF11DC2189E4}" presName="root2" presStyleCnt="0"/>
      <dgm:spPr/>
    </dgm:pt>
    <dgm:pt modelId="{331847D9-57F1-4D9F-A768-9F18FF85A315}" type="pres">
      <dgm:prSet presAssocID="{AE858BF1-E30D-4EF7-88D6-CF11DC2189E4}" presName="LevelTwoTextNode" presStyleLbl="node3" presStyleIdx="9" presStyleCnt="10">
        <dgm:presLayoutVars>
          <dgm:chPref val="3"/>
        </dgm:presLayoutVars>
      </dgm:prSet>
      <dgm:spPr/>
    </dgm:pt>
    <dgm:pt modelId="{B35BFA35-EE61-408F-8FF3-43E7EAA0248C}" type="pres">
      <dgm:prSet presAssocID="{AE858BF1-E30D-4EF7-88D6-CF11DC2189E4}" presName="level3hierChild" presStyleCnt="0"/>
      <dgm:spPr/>
    </dgm:pt>
    <dgm:pt modelId="{80DD727B-F249-488B-BE34-A98F0558C3CA}" type="pres">
      <dgm:prSet presAssocID="{FC051A9F-5221-4B23-B5F0-F56583F259AA}" presName="conn2-1" presStyleLbl="parChTrans1D2" presStyleIdx="3" presStyleCnt="4"/>
      <dgm:spPr/>
    </dgm:pt>
    <dgm:pt modelId="{87F82254-861A-4877-81E6-ECB1513F8DF6}" type="pres">
      <dgm:prSet presAssocID="{FC051A9F-5221-4B23-B5F0-F56583F259AA}" presName="connTx" presStyleLbl="parChTrans1D2" presStyleIdx="3" presStyleCnt="4"/>
      <dgm:spPr/>
    </dgm:pt>
    <dgm:pt modelId="{978BECC5-2608-4D3A-A170-64BA1B267695}" type="pres">
      <dgm:prSet presAssocID="{A2C79B7A-061D-4893-ADFE-1875CCCCF609}" presName="root2" presStyleCnt="0"/>
      <dgm:spPr/>
    </dgm:pt>
    <dgm:pt modelId="{327281DC-E36F-486E-BA43-4366F32C6038}" type="pres">
      <dgm:prSet presAssocID="{A2C79B7A-061D-4893-ADFE-1875CCCCF609}" presName="LevelTwoTextNode" presStyleLbl="node2" presStyleIdx="3" presStyleCnt="4">
        <dgm:presLayoutVars>
          <dgm:chPref val="3"/>
        </dgm:presLayoutVars>
      </dgm:prSet>
      <dgm:spPr/>
    </dgm:pt>
    <dgm:pt modelId="{99853636-83DE-4814-85EA-8F0AFED4FFBF}" type="pres">
      <dgm:prSet presAssocID="{A2C79B7A-061D-4893-ADFE-1875CCCCF609}" presName="level3hierChild" presStyleCnt="0"/>
      <dgm:spPr/>
    </dgm:pt>
  </dgm:ptLst>
  <dgm:cxnLst>
    <dgm:cxn modelId="{5E7CDF04-98E1-4FD9-84F7-C5AD4B411B1D}" type="presOf" srcId="{D2E86695-F00C-404F-A106-1D79CEF10847}" destId="{CE97295E-F288-4844-B87E-4F7318BA2F5A}" srcOrd="0" destOrd="0" presId="urn:microsoft.com/office/officeart/2005/8/layout/hierarchy2"/>
    <dgm:cxn modelId="{91507805-B831-49A7-8D1D-57587370A8DB}" type="presOf" srcId="{3781F081-9772-495C-8333-E18548418795}" destId="{0502C275-1AA3-4291-BDA4-AA1944DC4FA5}" srcOrd="1" destOrd="0" presId="urn:microsoft.com/office/officeart/2005/8/layout/hierarchy2"/>
    <dgm:cxn modelId="{138D4914-1FE4-4D49-B019-3569EC36A5EF}" type="presOf" srcId="{3781F081-9772-495C-8333-E18548418795}" destId="{730A42BE-7315-4230-A10D-5DD8F91F7413}" srcOrd="0" destOrd="0" presId="urn:microsoft.com/office/officeart/2005/8/layout/hierarchy2"/>
    <dgm:cxn modelId="{A0338F15-80EC-44F7-B49E-D08D0AAB78EC}" srcId="{3FDC0901-BE7C-421F-BD8A-A49B5A0AFB36}" destId="{8F9D17FF-D74B-47C0-8414-FF0E6D6052B1}" srcOrd="0" destOrd="0" parTransId="{AE511D6C-3360-480A-A586-910217323C7B}" sibTransId="{A63A364B-C411-48E0-9DFB-04FADE8D0EA9}"/>
    <dgm:cxn modelId="{41006F17-C62E-4C03-B0AF-438D87028AAE}" type="presOf" srcId="{DB4D0319-56E0-4D98-A83A-86300F2DC38A}" destId="{04F2F615-74CA-499F-B0E3-24BA56847928}" srcOrd="0" destOrd="0" presId="urn:microsoft.com/office/officeart/2005/8/layout/hierarchy2"/>
    <dgm:cxn modelId="{24F6DF1B-AAFB-4156-9D51-6B2FF1430F0A}" srcId="{4853A35D-8B5F-404D-BDC3-3C43BEE48BF7}" destId="{AD501942-EFBC-4AE3-85A1-1B2DC3D7E60D}" srcOrd="0" destOrd="0" parTransId="{A725726B-8A65-4708-8AE9-FA4849043B66}" sibTransId="{C68232C8-FA5C-41ED-8635-92CD4D6F143F}"/>
    <dgm:cxn modelId="{B9B6581F-65BD-4FB5-8AE1-694BF8ED9F8A}" type="presOf" srcId="{AE511D6C-3360-480A-A586-910217323C7B}" destId="{F7988A26-0BF7-4620-A274-7B29606A3DBD}" srcOrd="0" destOrd="0" presId="urn:microsoft.com/office/officeart/2005/8/layout/hierarchy2"/>
    <dgm:cxn modelId="{65BADF23-7347-43A3-AF31-3A63065F9D87}" type="presOf" srcId="{8F9D17FF-D74B-47C0-8414-FF0E6D6052B1}" destId="{3FC0E469-4DDE-4087-A2C9-CF9968A76497}" srcOrd="0" destOrd="0" presId="urn:microsoft.com/office/officeart/2005/8/layout/hierarchy2"/>
    <dgm:cxn modelId="{9A775826-6677-4ED9-8E92-827E250819E3}" srcId="{AD501942-EFBC-4AE3-85A1-1B2DC3D7E60D}" destId="{10A090B0-B440-4E1D-9FC8-7DF3493045C6}" srcOrd="0" destOrd="0" parTransId="{B9F15C60-FA6C-44AB-B1DC-5CE17C90CE2B}" sibTransId="{33422604-BFE5-43E8-A779-7556263C31A5}"/>
    <dgm:cxn modelId="{9F404832-D3F6-41A2-98DC-9E5979CC5BCA}" type="presOf" srcId="{FCF7D857-6032-40AB-9F6B-674DB024E6EC}" destId="{2720C78B-9870-4D32-8EBD-14B9FD0AE240}" srcOrd="1" destOrd="0" presId="urn:microsoft.com/office/officeart/2005/8/layout/hierarchy2"/>
    <dgm:cxn modelId="{46BDE633-A06C-4DDA-B52D-9CF8FEF1D4D3}" srcId="{AD501942-EFBC-4AE3-85A1-1B2DC3D7E60D}" destId="{CFCB7D93-3887-4485-9182-81784AB06CFC}" srcOrd="1" destOrd="0" parTransId="{DED01B47-2E83-4F8B-97D7-E87CED3BFE2D}" sibTransId="{7A8385E5-0AE5-4D67-8625-A0AAFF2F66CC}"/>
    <dgm:cxn modelId="{6D76F138-5F5B-4E2E-8871-4A3E5DFE8A22}" srcId="{99749197-6A9D-4FF6-A5CD-1AB4E58669A2}" destId="{AE858BF1-E30D-4EF7-88D6-CF11DC2189E4}" srcOrd="1" destOrd="0" parTransId="{E10BD674-0EBD-4A10-B798-6ADF6F2A1386}" sibTransId="{18D12EE5-D687-43AA-9EB4-49E8DFF8D50B}"/>
    <dgm:cxn modelId="{D12DB53E-9FC2-4327-B1E2-B60FE2E53AD4}" srcId="{AD501942-EFBC-4AE3-85A1-1B2DC3D7E60D}" destId="{6CDEEAAD-0CDD-4750-9148-77E9ADA683B9}" srcOrd="2" destOrd="0" parTransId="{0F37C500-BD8A-4200-B203-1134AB6F9100}" sibTransId="{61C7EA92-80C7-4BC2-9DFD-40968487E83F}"/>
    <dgm:cxn modelId="{0272E95B-8F41-49ED-A389-7D58E498DD6F}" srcId="{3FDC0901-BE7C-421F-BD8A-A49B5A0AFB36}" destId="{83CA6D4D-89CD-4A61-BC37-D21707E342C2}" srcOrd="2" destOrd="0" parTransId="{E6699D79-D5A6-4017-962B-FCD833A85E93}" sibTransId="{4F490907-B761-46FF-82D2-816E37843DAA}"/>
    <dgm:cxn modelId="{5DAFDA61-034A-4BC4-9AD6-CF88B02E030F}" type="presOf" srcId="{FC051A9F-5221-4B23-B5F0-F56583F259AA}" destId="{80DD727B-F249-488B-BE34-A98F0558C3CA}" srcOrd="0" destOrd="0" presId="urn:microsoft.com/office/officeart/2005/8/layout/hierarchy2"/>
    <dgm:cxn modelId="{4E11E062-E7FA-45EB-8DE4-500B8C1843E0}" type="presOf" srcId="{D2E86695-F00C-404F-A106-1D79CEF10847}" destId="{80288B96-8BCA-4369-9FE7-C6B473F376F2}" srcOrd="1" destOrd="0" presId="urn:microsoft.com/office/officeart/2005/8/layout/hierarchy2"/>
    <dgm:cxn modelId="{13832E44-1F39-48B2-B60B-9811C2D2B4B2}" srcId="{4853A35D-8B5F-404D-BDC3-3C43BEE48BF7}" destId="{A2C79B7A-061D-4893-ADFE-1875CCCCF609}" srcOrd="3" destOrd="0" parTransId="{FC051A9F-5221-4B23-B5F0-F56583F259AA}" sibTransId="{44054CEB-BB7C-4D65-B2FC-430CC9A9AB6C}"/>
    <dgm:cxn modelId="{569D3864-C332-4D11-BF80-53CFE50F0AFB}" type="presOf" srcId="{6CDEEAAD-0CDD-4750-9148-77E9ADA683B9}" destId="{4EBD5D22-FADE-484D-A9A0-608224D5C18E}" srcOrd="0" destOrd="0" presId="urn:microsoft.com/office/officeart/2005/8/layout/hierarchy2"/>
    <dgm:cxn modelId="{3070E744-7EAA-4132-9DFA-E2ADC9237E1D}" type="presOf" srcId="{B9F15C60-FA6C-44AB-B1DC-5CE17C90CE2B}" destId="{D65F003A-72DB-4540-A3B1-6D25FD8643C6}" srcOrd="1" destOrd="0" presId="urn:microsoft.com/office/officeart/2005/8/layout/hierarchy2"/>
    <dgm:cxn modelId="{A95FF46C-CE1C-4832-9039-DD4D53447273}" type="presOf" srcId="{0F37C500-BD8A-4200-B203-1134AB6F9100}" destId="{5A003940-09D3-4B23-BA03-6078CBD58460}" srcOrd="1" destOrd="0" presId="urn:microsoft.com/office/officeart/2005/8/layout/hierarchy2"/>
    <dgm:cxn modelId="{6C7C5550-CA8B-4D7A-A3B3-2F118BB5B270}" type="presOf" srcId="{A2C79B7A-061D-4893-ADFE-1875CCCCF609}" destId="{327281DC-E36F-486E-BA43-4366F32C6038}" srcOrd="0" destOrd="0" presId="urn:microsoft.com/office/officeart/2005/8/layout/hierarchy2"/>
    <dgm:cxn modelId="{D99A9670-341D-45AA-9A50-E254BB06B0A9}" type="presOf" srcId="{65556F18-61EC-4B53-9714-44A1478189B0}" destId="{F5B1ECE6-007D-44B6-80EE-18852850A53A}" srcOrd="1" destOrd="0" presId="urn:microsoft.com/office/officeart/2005/8/layout/hierarchy2"/>
    <dgm:cxn modelId="{513A9F5A-A472-4672-A261-99D76FF51B0B}" type="presOf" srcId="{10A090B0-B440-4E1D-9FC8-7DF3493045C6}" destId="{FA3E4E20-5373-4BA2-BB8C-8B6DE44F9627}" srcOrd="0" destOrd="0" presId="urn:microsoft.com/office/officeart/2005/8/layout/hierarchy2"/>
    <dgm:cxn modelId="{5D21EB7A-696A-44AC-88D9-6D8D9008664E}" type="presOf" srcId="{A725726B-8A65-4708-8AE9-FA4849043B66}" destId="{F862124D-A220-4187-A464-EB189CE9D3FB}" srcOrd="0" destOrd="0" presId="urn:microsoft.com/office/officeart/2005/8/layout/hierarchy2"/>
    <dgm:cxn modelId="{CB6FB47B-833B-4E66-A0F4-EF306655ED87}" type="presOf" srcId="{53520FE3-6553-4C78-873A-D29CA6CA79DE}" destId="{CA6A3E29-4DF4-4599-BAF1-F446E0CE4C80}" srcOrd="0" destOrd="0" presId="urn:microsoft.com/office/officeart/2005/8/layout/hierarchy2"/>
    <dgm:cxn modelId="{ECCE6283-3874-4B10-97C3-807D8CFAED14}" type="presOf" srcId="{3FDC0901-BE7C-421F-BD8A-A49B5A0AFB36}" destId="{F50A0C2F-92BC-4090-8237-9EDD2D9CAE5D}" srcOrd="0" destOrd="0" presId="urn:microsoft.com/office/officeart/2005/8/layout/hierarchy2"/>
    <dgm:cxn modelId="{2E6F8087-01AA-4646-9382-3AC065C75CBC}" type="presOf" srcId="{E10BD674-0EBD-4A10-B798-6ADF6F2A1386}" destId="{D44502E0-1C8E-433B-9887-B910597B47A8}" srcOrd="0" destOrd="0" presId="urn:microsoft.com/office/officeart/2005/8/layout/hierarchy2"/>
    <dgm:cxn modelId="{B73BEA87-2200-4A6F-A1B2-DC90A731692F}" type="presOf" srcId="{FCF7D857-6032-40AB-9F6B-674DB024E6EC}" destId="{61A2E981-96A8-414E-A51E-7CE0D3BD32F3}" srcOrd="0" destOrd="0" presId="urn:microsoft.com/office/officeart/2005/8/layout/hierarchy2"/>
    <dgm:cxn modelId="{4D629789-460F-4CE5-84FF-2D429FF50180}" type="presOf" srcId="{E6699D79-D5A6-4017-962B-FCD833A85E93}" destId="{84C98367-0A4E-4F1B-9A89-84B7E582D9CD}" srcOrd="0" destOrd="0" presId="urn:microsoft.com/office/officeart/2005/8/layout/hierarchy2"/>
    <dgm:cxn modelId="{1077668A-398D-41FA-8AAA-6DB6B27784B9}" type="presOf" srcId="{CFCB7D93-3887-4485-9182-81784AB06CFC}" destId="{C5D94918-BB21-404B-8F70-DA2C0E4797F9}" srcOrd="0" destOrd="0" presId="urn:microsoft.com/office/officeart/2005/8/layout/hierarchy2"/>
    <dgm:cxn modelId="{3EC1268B-80FD-4F96-8715-C397E8B91948}" type="presOf" srcId="{5305B1FE-A4B3-4F60-93AA-043E254DCC2A}" destId="{BBEAAB90-9897-4125-9B83-3740A1D61762}" srcOrd="0" destOrd="0" presId="urn:microsoft.com/office/officeart/2005/8/layout/hierarchy2"/>
    <dgm:cxn modelId="{BA1A1F8E-AD3D-40C5-9695-DBA53740B689}" type="presOf" srcId="{AE858BF1-E30D-4EF7-88D6-CF11DC2189E4}" destId="{331847D9-57F1-4D9F-A768-9F18FF85A315}" srcOrd="0" destOrd="0" presId="urn:microsoft.com/office/officeart/2005/8/layout/hierarchy2"/>
    <dgm:cxn modelId="{42BACC95-442C-4200-9879-25FDFAFB5345}" type="presOf" srcId="{6C8689AD-E7BE-4227-BAED-AD678C77B1FA}" destId="{C97601F4-0874-40A2-939F-D066A69C8DDD}" srcOrd="0" destOrd="0" presId="urn:microsoft.com/office/officeart/2005/8/layout/hierarchy2"/>
    <dgm:cxn modelId="{F716FB95-42E5-4792-8A4E-39BD0D998574}" type="presOf" srcId="{A725726B-8A65-4708-8AE9-FA4849043B66}" destId="{C2631424-774F-4CF7-8CC8-EA94D23AB887}" srcOrd="1" destOrd="0" presId="urn:microsoft.com/office/officeart/2005/8/layout/hierarchy2"/>
    <dgm:cxn modelId="{8FB37197-B71A-4F8F-8365-F8B2963E3B0D}" type="presOf" srcId="{FC051A9F-5221-4B23-B5F0-F56583F259AA}" destId="{87F82254-861A-4877-81E6-ECB1513F8DF6}" srcOrd="1" destOrd="0" presId="urn:microsoft.com/office/officeart/2005/8/layout/hierarchy2"/>
    <dgm:cxn modelId="{F08C589A-068E-4B01-A322-0F1909D6D362}" srcId="{3FDC0901-BE7C-421F-BD8A-A49B5A0AFB36}" destId="{B2A93808-C4BE-40AE-9C63-B3D0628A01E8}" srcOrd="4" destOrd="0" parTransId="{4F173A65-6851-4D05-8EA2-26F1A7E90844}" sibTransId="{4F9F932A-5A9D-4E02-BEF8-624D8DC2714B}"/>
    <dgm:cxn modelId="{37256B9B-5FB8-4964-B6C1-9524F0C76B23}" type="presOf" srcId="{65556F18-61EC-4B53-9714-44A1478189B0}" destId="{B86F1D1B-8B74-4E77-9D0A-2FC10E4F8019}" srcOrd="0" destOrd="0" presId="urn:microsoft.com/office/officeart/2005/8/layout/hierarchy2"/>
    <dgm:cxn modelId="{84E46E9F-1FB9-49D0-A5A6-FBE46D0EB1FD}" type="presOf" srcId="{DED01B47-2E83-4F8B-97D7-E87CED3BFE2D}" destId="{6628E80E-7F55-43F4-84DC-8EA8C9889A8D}" srcOrd="1" destOrd="0" presId="urn:microsoft.com/office/officeart/2005/8/layout/hierarchy2"/>
    <dgm:cxn modelId="{A01579A2-87C2-4B24-BD83-F997B02D51AD}" srcId="{3FDC0901-BE7C-421F-BD8A-A49B5A0AFB36}" destId="{5305B1FE-A4B3-4F60-93AA-043E254DCC2A}" srcOrd="3" destOrd="0" parTransId="{D2E86695-F00C-404F-A106-1D79CEF10847}" sibTransId="{4E204670-2A76-459E-B1BE-927BA380868F}"/>
    <dgm:cxn modelId="{557945A5-EBA5-4E60-948C-24A09E097334}" type="presOf" srcId="{4853A35D-8B5F-404D-BDC3-3C43BEE48BF7}" destId="{595CB1A4-EB72-4A11-B10A-AEFB6129B8C5}" srcOrd="0" destOrd="0" presId="urn:microsoft.com/office/officeart/2005/8/layout/hierarchy2"/>
    <dgm:cxn modelId="{346534B5-7239-41CB-89FF-89CD59462843}" type="presOf" srcId="{4F173A65-6851-4D05-8EA2-26F1A7E90844}" destId="{A37A9320-3C5A-498E-AD4C-062E6B6235BC}" srcOrd="0" destOrd="0" presId="urn:microsoft.com/office/officeart/2005/8/layout/hierarchy2"/>
    <dgm:cxn modelId="{766BBAB5-326B-40A9-A7EE-7F07772E8C05}" srcId="{4853A35D-8B5F-404D-BDC3-3C43BEE48BF7}" destId="{3FDC0901-BE7C-421F-BD8A-A49B5A0AFB36}" srcOrd="1" destOrd="0" parTransId="{F2E9DC91-A601-4DFF-B07E-9D36F63B2E3D}" sibTransId="{2D1317D6-62CF-47BA-88F0-F7888E7627CE}"/>
    <dgm:cxn modelId="{75D9D6B9-B50B-47DD-82B5-2BEF6FE0C1DD}" type="presOf" srcId="{AE511D6C-3360-480A-A586-910217323C7B}" destId="{1D5A9FFC-65AA-4963-9CDA-E2D45AE55A8A}" srcOrd="1" destOrd="0" presId="urn:microsoft.com/office/officeart/2005/8/layout/hierarchy2"/>
    <dgm:cxn modelId="{C7615CBA-6F26-4F7F-ADDD-3D7165FD3296}" type="presOf" srcId="{B2A93808-C4BE-40AE-9C63-B3D0628A01E8}" destId="{ACAECF99-51CB-488D-8F04-3D2092131178}" srcOrd="0" destOrd="0" presId="urn:microsoft.com/office/officeart/2005/8/layout/hierarchy2"/>
    <dgm:cxn modelId="{76A6B0BA-48EA-46F1-8FAA-32219D53E098}" type="presOf" srcId="{E10BD674-0EBD-4A10-B798-6ADF6F2A1386}" destId="{F99553D4-8A64-4A27-BA47-12B221866A13}" srcOrd="1" destOrd="0" presId="urn:microsoft.com/office/officeart/2005/8/layout/hierarchy2"/>
    <dgm:cxn modelId="{71E1D1C0-8834-48B7-8601-4B6B1A482F30}" srcId="{99749197-6A9D-4FF6-A5CD-1AB4E58669A2}" destId="{6C8689AD-E7BE-4227-BAED-AD678C77B1FA}" srcOrd="0" destOrd="0" parTransId="{FCF7D857-6032-40AB-9F6B-674DB024E6EC}" sibTransId="{F8FA195A-F76F-4E62-B5FC-28DC0545E99F}"/>
    <dgm:cxn modelId="{C42C70C3-65D3-47F5-A105-9C99ED1DE380}" type="presOf" srcId="{E6699D79-D5A6-4017-962B-FCD833A85E93}" destId="{28BECBBA-4F7E-429B-9019-944FAC1012EF}" srcOrd="1" destOrd="0" presId="urn:microsoft.com/office/officeart/2005/8/layout/hierarchy2"/>
    <dgm:cxn modelId="{2BE985C5-6A4A-446A-BFC3-AB4629BCF336}" type="presOf" srcId="{F2E9DC91-A601-4DFF-B07E-9D36F63B2E3D}" destId="{81F390EA-3A5D-4305-81C0-93D24F5181F5}" srcOrd="1" destOrd="0" presId="urn:microsoft.com/office/officeart/2005/8/layout/hierarchy2"/>
    <dgm:cxn modelId="{3B6E74CC-5877-427C-B068-DBE7E8DE8A23}" type="presOf" srcId="{99749197-6A9D-4FF6-A5CD-1AB4E58669A2}" destId="{ABE128EA-97F8-40DC-AA95-19286A05B884}" srcOrd="0" destOrd="0" presId="urn:microsoft.com/office/officeart/2005/8/layout/hierarchy2"/>
    <dgm:cxn modelId="{4C4593D0-860F-476F-991E-33DE0713F953}" type="presOf" srcId="{B9F15C60-FA6C-44AB-B1DC-5CE17C90CE2B}" destId="{0A8571C1-C63D-428B-A5D0-97E9F8C95AF2}" srcOrd="0" destOrd="0" presId="urn:microsoft.com/office/officeart/2005/8/layout/hierarchy2"/>
    <dgm:cxn modelId="{1C801BE3-5EBB-4376-BD8D-0FF129F6ABCE}" srcId="{DB4D0319-56E0-4D98-A83A-86300F2DC38A}" destId="{4853A35D-8B5F-404D-BDC3-3C43BEE48BF7}" srcOrd="0" destOrd="0" parTransId="{3874A2CD-B13C-435D-A125-FD44109E39DE}" sibTransId="{5CF9BF36-702B-4CB6-9738-D913B5FDA5A7}"/>
    <dgm:cxn modelId="{BE9CB5E8-1EF5-450E-89D1-F23359F7CB96}" type="presOf" srcId="{AD501942-EFBC-4AE3-85A1-1B2DC3D7E60D}" destId="{5AE50940-C2EE-4874-A94A-63DCFFD19FD0}" srcOrd="0" destOrd="0" presId="urn:microsoft.com/office/officeart/2005/8/layout/hierarchy2"/>
    <dgm:cxn modelId="{B9FFACE9-BF24-49B9-892F-D598C199792F}" type="presOf" srcId="{DED01B47-2E83-4F8B-97D7-E87CED3BFE2D}" destId="{DB3C5A81-D443-48DE-9CB6-D762B10F9EAD}" srcOrd="0" destOrd="0" presId="urn:microsoft.com/office/officeart/2005/8/layout/hierarchy2"/>
    <dgm:cxn modelId="{CC9575EB-7866-429E-8D07-444F1916B9EF}" srcId="{4853A35D-8B5F-404D-BDC3-3C43BEE48BF7}" destId="{99749197-6A9D-4FF6-A5CD-1AB4E58669A2}" srcOrd="2" destOrd="0" parTransId="{65556F18-61EC-4B53-9714-44A1478189B0}" sibTransId="{CF2E3847-8496-435A-BCA1-9E6F2DA2DE2B}"/>
    <dgm:cxn modelId="{EB0C57F4-F86A-495C-90ED-4FEDDD4D5DAE}" type="presOf" srcId="{83CA6D4D-89CD-4A61-BC37-D21707E342C2}" destId="{05680182-91C5-49A1-BC53-8815C9818969}" srcOrd="0" destOrd="0" presId="urn:microsoft.com/office/officeart/2005/8/layout/hierarchy2"/>
    <dgm:cxn modelId="{8714A3F6-AD23-4D58-B4F2-B47C94A1C23F}" type="presOf" srcId="{4F173A65-6851-4D05-8EA2-26F1A7E90844}" destId="{A0C3BDA8-131A-46DB-B2C4-68EBBE6C3A2F}" srcOrd="1" destOrd="0" presId="urn:microsoft.com/office/officeart/2005/8/layout/hierarchy2"/>
    <dgm:cxn modelId="{864E13F7-9171-41D9-AACB-B9B17BCFFB9C}" srcId="{3FDC0901-BE7C-421F-BD8A-A49B5A0AFB36}" destId="{53520FE3-6553-4C78-873A-D29CA6CA79DE}" srcOrd="1" destOrd="0" parTransId="{3781F081-9772-495C-8333-E18548418795}" sibTransId="{96327994-0000-464F-A51E-5E77F7040711}"/>
    <dgm:cxn modelId="{66C996FC-2F3A-4565-9D6C-2AE89E6A7FEA}" type="presOf" srcId="{F2E9DC91-A601-4DFF-B07E-9D36F63B2E3D}" destId="{D96B61CB-1D23-4EBD-912B-5C6ACEFEFCB1}" srcOrd="0" destOrd="0" presId="urn:microsoft.com/office/officeart/2005/8/layout/hierarchy2"/>
    <dgm:cxn modelId="{F1AB08FF-A864-4391-BF43-E4A41849F85B}" type="presOf" srcId="{0F37C500-BD8A-4200-B203-1134AB6F9100}" destId="{68174CB0-D2F3-4BDD-BF22-148FB3DBC4F1}" srcOrd="0" destOrd="0" presId="urn:microsoft.com/office/officeart/2005/8/layout/hierarchy2"/>
    <dgm:cxn modelId="{D4C140BF-DF9E-4D2F-84AC-FC9AC24508B0}" type="presParOf" srcId="{04F2F615-74CA-499F-B0E3-24BA56847928}" destId="{A1F60CAF-3A51-4DF6-8C77-EB20D03235AF}" srcOrd="0" destOrd="0" presId="urn:microsoft.com/office/officeart/2005/8/layout/hierarchy2"/>
    <dgm:cxn modelId="{81B46168-B473-4FA3-81F0-3473CB4316BD}" type="presParOf" srcId="{A1F60CAF-3A51-4DF6-8C77-EB20D03235AF}" destId="{595CB1A4-EB72-4A11-B10A-AEFB6129B8C5}" srcOrd="0" destOrd="0" presId="urn:microsoft.com/office/officeart/2005/8/layout/hierarchy2"/>
    <dgm:cxn modelId="{54B2CA1F-57DB-4F82-BBC5-B3A23C76F275}" type="presParOf" srcId="{A1F60CAF-3A51-4DF6-8C77-EB20D03235AF}" destId="{8D49E2E9-405E-439B-A94D-11A05D5D658F}" srcOrd="1" destOrd="0" presId="urn:microsoft.com/office/officeart/2005/8/layout/hierarchy2"/>
    <dgm:cxn modelId="{CFEDBB66-3609-406A-8356-6FC0386A8038}" type="presParOf" srcId="{8D49E2E9-405E-439B-A94D-11A05D5D658F}" destId="{F862124D-A220-4187-A464-EB189CE9D3FB}" srcOrd="0" destOrd="0" presId="urn:microsoft.com/office/officeart/2005/8/layout/hierarchy2"/>
    <dgm:cxn modelId="{18E3322B-618F-439A-82A6-E6339CBFA719}" type="presParOf" srcId="{F862124D-A220-4187-A464-EB189CE9D3FB}" destId="{C2631424-774F-4CF7-8CC8-EA94D23AB887}" srcOrd="0" destOrd="0" presId="urn:microsoft.com/office/officeart/2005/8/layout/hierarchy2"/>
    <dgm:cxn modelId="{7F95A6AD-B9F6-4468-B994-A4E4D6E914A0}" type="presParOf" srcId="{8D49E2E9-405E-439B-A94D-11A05D5D658F}" destId="{4D7EBDC9-0C36-4C6C-ADF6-E261D936089B}" srcOrd="1" destOrd="0" presId="urn:microsoft.com/office/officeart/2005/8/layout/hierarchy2"/>
    <dgm:cxn modelId="{2E03CB1E-11FD-4E2A-888C-D3820E0D0BE6}" type="presParOf" srcId="{4D7EBDC9-0C36-4C6C-ADF6-E261D936089B}" destId="{5AE50940-C2EE-4874-A94A-63DCFFD19FD0}" srcOrd="0" destOrd="0" presId="urn:microsoft.com/office/officeart/2005/8/layout/hierarchy2"/>
    <dgm:cxn modelId="{8BBAEAC0-7A42-4D1F-9FDF-F5D41E3CC0EA}" type="presParOf" srcId="{4D7EBDC9-0C36-4C6C-ADF6-E261D936089B}" destId="{473A0BFD-39D2-4D8B-A953-B40135CEDFC1}" srcOrd="1" destOrd="0" presId="urn:microsoft.com/office/officeart/2005/8/layout/hierarchy2"/>
    <dgm:cxn modelId="{CF67EFD9-1A89-461C-880D-F3BB905B9F0E}" type="presParOf" srcId="{473A0BFD-39D2-4D8B-A953-B40135CEDFC1}" destId="{0A8571C1-C63D-428B-A5D0-97E9F8C95AF2}" srcOrd="0" destOrd="0" presId="urn:microsoft.com/office/officeart/2005/8/layout/hierarchy2"/>
    <dgm:cxn modelId="{28E48102-043D-4421-B5DB-56D3A0FD5A26}" type="presParOf" srcId="{0A8571C1-C63D-428B-A5D0-97E9F8C95AF2}" destId="{D65F003A-72DB-4540-A3B1-6D25FD8643C6}" srcOrd="0" destOrd="0" presId="urn:microsoft.com/office/officeart/2005/8/layout/hierarchy2"/>
    <dgm:cxn modelId="{20A35F38-3944-426C-9FC0-8F667145FF6D}" type="presParOf" srcId="{473A0BFD-39D2-4D8B-A953-B40135CEDFC1}" destId="{D4A9A137-5060-4267-AD07-BE9C531D97EB}" srcOrd="1" destOrd="0" presId="urn:microsoft.com/office/officeart/2005/8/layout/hierarchy2"/>
    <dgm:cxn modelId="{AC2044A0-1A1E-4CDF-A73D-0DB1424F9569}" type="presParOf" srcId="{D4A9A137-5060-4267-AD07-BE9C531D97EB}" destId="{FA3E4E20-5373-4BA2-BB8C-8B6DE44F9627}" srcOrd="0" destOrd="0" presId="urn:microsoft.com/office/officeart/2005/8/layout/hierarchy2"/>
    <dgm:cxn modelId="{121593F1-42ED-4527-BBC6-C762113CF47E}" type="presParOf" srcId="{D4A9A137-5060-4267-AD07-BE9C531D97EB}" destId="{8BCBCA28-02BD-4E28-AB90-ED2E19A6EE4C}" srcOrd="1" destOrd="0" presId="urn:microsoft.com/office/officeart/2005/8/layout/hierarchy2"/>
    <dgm:cxn modelId="{0F4CE31A-4964-44A5-A0FD-9682ACB96406}" type="presParOf" srcId="{473A0BFD-39D2-4D8B-A953-B40135CEDFC1}" destId="{DB3C5A81-D443-48DE-9CB6-D762B10F9EAD}" srcOrd="2" destOrd="0" presId="urn:microsoft.com/office/officeart/2005/8/layout/hierarchy2"/>
    <dgm:cxn modelId="{F8ECAF5E-9329-4A37-824D-E5A0279F9EEE}" type="presParOf" srcId="{DB3C5A81-D443-48DE-9CB6-D762B10F9EAD}" destId="{6628E80E-7F55-43F4-84DC-8EA8C9889A8D}" srcOrd="0" destOrd="0" presId="urn:microsoft.com/office/officeart/2005/8/layout/hierarchy2"/>
    <dgm:cxn modelId="{0CFC8BF5-A932-42D3-8D63-8138F905058F}" type="presParOf" srcId="{473A0BFD-39D2-4D8B-A953-B40135CEDFC1}" destId="{92713DEF-1034-4474-ADFE-C93AF1125C13}" srcOrd="3" destOrd="0" presId="urn:microsoft.com/office/officeart/2005/8/layout/hierarchy2"/>
    <dgm:cxn modelId="{2B38504C-C9D4-49DC-95EF-E5A5484456CE}" type="presParOf" srcId="{92713DEF-1034-4474-ADFE-C93AF1125C13}" destId="{C5D94918-BB21-404B-8F70-DA2C0E4797F9}" srcOrd="0" destOrd="0" presId="urn:microsoft.com/office/officeart/2005/8/layout/hierarchy2"/>
    <dgm:cxn modelId="{ACC769C0-7986-47D9-876B-B6711609802B}" type="presParOf" srcId="{92713DEF-1034-4474-ADFE-C93AF1125C13}" destId="{90F849DA-3AF0-4A45-92C9-4CFCCBD02E2C}" srcOrd="1" destOrd="0" presId="urn:microsoft.com/office/officeart/2005/8/layout/hierarchy2"/>
    <dgm:cxn modelId="{5269DB28-AB76-4B78-BE94-10498D07B0BC}" type="presParOf" srcId="{473A0BFD-39D2-4D8B-A953-B40135CEDFC1}" destId="{68174CB0-D2F3-4BDD-BF22-148FB3DBC4F1}" srcOrd="4" destOrd="0" presId="urn:microsoft.com/office/officeart/2005/8/layout/hierarchy2"/>
    <dgm:cxn modelId="{897B4EE8-98E7-4739-B75D-E56C87099954}" type="presParOf" srcId="{68174CB0-D2F3-4BDD-BF22-148FB3DBC4F1}" destId="{5A003940-09D3-4B23-BA03-6078CBD58460}" srcOrd="0" destOrd="0" presId="urn:microsoft.com/office/officeart/2005/8/layout/hierarchy2"/>
    <dgm:cxn modelId="{DAEE0230-B5DB-482C-8E4C-32788B3B336A}" type="presParOf" srcId="{473A0BFD-39D2-4D8B-A953-B40135CEDFC1}" destId="{D8CEB2A4-4729-405C-AA4C-E907E9975150}" srcOrd="5" destOrd="0" presId="urn:microsoft.com/office/officeart/2005/8/layout/hierarchy2"/>
    <dgm:cxn modelId="{89B5E552-4D1D-49A9-B9EA-7CDAF9FC862B}" type="presParOf" srcId="{D8CEB2A4-4729-405C-AA4C-E907E9975150}" destId="{4EBD5D22-FADE-484D-A9A0-608224D5C18E}" srcOrd="0" destOrd="0" presId="urn:microsoft.com/office/officeart/2005/8/layout/hierarchy2"/>
    <dgm:cxn modelId="{C797A5C3-97DE-4A1D-A386-998AB5BCCFA0}" type="presParOf" srcId="{D8CEB2A4-4729-405C-AA4C-E907E9975150}" destId="{1DDC145F-BE99-4C8A-A03B-DFDDF3BE8B7D}" srcOrd="1" destOrd="0" presId="urn:microsoft.com/office/officeart/2005/8/layout/hierarchy2"/>
    <dgm:cxn modelId="{C5906792-A197-4A7B-BB25-98D486A991C0}" type="presParOf" srcId="{8D49E2E9-405E-439B-A94D-11A05D5D658F}" destId="{D96B61CB-1D23-4EBD-912B-5C6ACEFEFCB1}" srcOrd="2" destOrd="0" presId="urn:microsoft.com/office/officeart/2005/8/layout/hierarchy2"/>
    <dgm:cxn modelId="{E09634CE-62F2-4DC0-A40A-8BA0C8EE0BD7}" type="presParOf" srcId="{D96B61CB-1D23-4EBD-912B-5C6ACEFEFCB1}" destId="{81F390EA-3A5D-4305-81C0-93D24F5181F5}" srcOrd="0" destOrd="0" presId="urn:microsoft.com/office/officeart/2005/8/layout/hierarchy2"/>
    <dgm:cxn modelId="{3E49EE24-672F-49C9-8A30-D1B4FF6E2722}" type="presParOf" srcId="{8D49E2E9-405E-439B-A94D-11A05D5D658F}" destId="{16871BE3-5A31-4271-B7B9-A8FC833C56D9}" srcOrd="3" destOrd="0" presId="urn:microsoft.com/office/officeart/2005/8/layout/hierarchy2"/>
    <dgm:cxn modelId="{742FF37B-EF15-4D18-8144-074D1B63B73E}" type="presParOf" srcId="{16871BE3-5A31-4271-B7B9-A8FC833C56D9}" destId="{F50A0C2F-92BC-4090-8237-9EDD2D9CAE5D}" srcOrd="0" destOrd="0" presId="urn:microsoft.com/office/officeart/2005/8/layout/hierarchy2"/>
    <dgm:cxn modelId="{6091F5F0-41C4-426E-AC18-6F9E352D7699}" type="presParOf" srcId="{16871BE3-5A31-4271-B7B9-A8FC833C56D9}" destId="{F77569C4-BCA3-416B-A97D-B0F75E0142C0}" srcOrd="1" destOrd="0" presId="urn:microsoft.com/office/officeart/2005/8/layout/hierarchy2"/>
    <dgm:cxn modelId="{F9F3A371-2A0C-4831-9320-D04D5FD2561F}" type="presParOf" srcId="{F77569C4-BCA3-416B-A97D-B0F75E0142C0}" destId="{F7988A26-0BF7-4620-A274-7B29606A3DBD}" srcOrd="0" destOrd="0" presId="urn:microsoft.com/office/officeart/2005/8/layout/hierarchy2"/>
    <dgm:cxn modelId="{D0A15BB0-260D-4C18-A94B-5C9C3E2FB42C}" type="presParOf" srcId="{F7988A26-0BF7-4620-A274-7B29606A3DBD}" destId="{1D5A9FFC-65AA-4963-9CDA-E2D45AE55A8A}" srcOrd="0" destOrd="0" presId="urn:microsoft.com/office/officeart/2005/8/layout/hierarchy2"/>
    <dgm:cxn modelId="{8BEDBB35-F0FF-4D77-B58C-DC3AE4F5F53A}" type="presParOf" srcId="{F77569C4-BCA3-416B-A97D-B0F75E0142C0}" destId="{DA95793D-8A35-4815-A1D9-560C93FAF551}" srcOrd="1" destOrd="0" presId="urn:microsoft.com/office/officeart/2005/8/layout/hierarchy2"/>
    <dgm:cxn modelId="{616323EA-BED0-4735-8E25-08839C8A95B8}" type="presParOf" srcId="{DA95793D-8A35-4815-A1D9-560C93FAF551}" destId="{3FC0E469-4DDE-4087-A2C9-CF9968A76497}" srcOrd="0" destOrd="0" presId="urn:microsoft.com/office/officeart/2005/8/layout/hierarchy2"/>
    <dgm:cxn modelId="{51CAF110-656A-49F6-98DF-E2AD0F4FE52B}" type="presParOf" srcId="{DA95793D-8A35-4815-A1D9-560C93FAF551}" destId="{59EB756C-B067-49EF-A903-8FCBFF2E7FDF}" srcOrd="1" destOrd="0" presId="urn:microsoft.com/office/officeart/2005/8/layout/hierarchy2"/>
    <dgm:cxn modelId="{5070A765-AB3D-4E32-A8C8-63FAD1A8C1A4}" type="presParOf" srcId="{F77569C4-BCA3-416B-A97D-B0F75E0142C0}" destId="{730A42BE-7315-4230-A10D-5DD8F91F7413}" srcOrd="2" destOrd="0" presId="urn:microsoft.com/office/officeart/2005/8/layout/hierarchy2"/>
    <dgm:cxn modelId="{2D2A1AE3-FB7F-40AA-99D8-9F5F355DE681}" type="presParOf" srcId="{730A42BE-7315-4230-A10D-5DD8F91F7413}" destId="{0502C275-1AA3-4291-BDA4-AA1944DC4FA5}" srcOrd="0" destOrd="0" presId="urn:microsoft.com/office/officeart/2005/8/layout/hierarchy2"/>
    <dgm:cxn modelId="{BC54F870-4251-4693-AE0D-8C987824BF84}" type="presParOf" srcId="{F77569C4-BCA3-416B-A97D-B0F75E0142C0}" destId="{EAA1F848-5487-4E4E-ADBB-87B77484D839}" srcOrd="3" destOrd="0" presId="urn:microsoft.com/office/officeart/2005/8/layout/hierarchy2"/>
    <dgm:cxn modelId="{C7198475-EB3D-4E3D-BFA1-F82AEA1B5C17}" type="presParOf" srcId="{EAA1F848-5487-4E4E-ADBB-87B77484D839}" destId="{CA6A3E29-4DF4-4599-BAF1-F446E0CE4C80}" srcOrd="0" destOrd="0" presId="urn:microsoft.com/office/officeart/2005/8/layout/hierarchy2"/>
    <dgm:cxn modelId="{2DF035DD-711E-40C4-84C7-789820FE1FC1}" type="presParOf" srcId="{EAA1F848-5487-4E4E-ADBB-87B77484D839}" destId="{78654F40-73AA-4117-B194-46FBCE741FF2}" srcOrd="1" destOrd="0" presId="urn:microsoft.com/office/officeart/2005/8/layout/hierarchy2"/>
    <dgm:cxn modelId="{9526E46D-04D7-44B5-8A0E-2D6BA2970B98}" type="presParOf" srcId="{F77569C4-BCA3-416B-A97D-B0F75E0142C0}" destId="{84C98367-0A4E-4F1B-9A89-84B7E582D9CD}" srcOrd="4" destOrd="0" presId="urn:microsoft.com/office/officeart/2005/8/layout/hierarchy2"/>
    <dgm:cxn modelId="{A28BF98D-C721-4166-BBF4-E6D3737A788F}" type="presParOf" srcId="{84C98367-0A4E-4F1B-9A89-84B7E582D9CD}" destId="{28BECBBA-4F7E-429B-9019-944FAC1012EF}" srcOrd="0" destOrd="0" presId="urn:microsoft.com/office/officeart/2005/8/layout/hierarchy2"/>
    <dgm:cxn modelId="{28AF9DFA-0BAB-4882-B7D5-0007E88D2040}" type="presParOf" srcId="{F77569C4-BCA3-416B-A97D-B0F75E0142C0}" destId="{A5808BBC-204D-4B97-8A55-30EBD7080E49}" srcOrd="5" destOrd="0" presId="urn:microsoft.com/office/officeart/2005/8/layout/hierarchy2"/>
    <dgm:cxn modelId="{D90E0F74-E492-4713-9FFA-480B9CE105E5}" type="presParOf" srcId="{A5808BBC-204D-4B97-8A55-30EBD7080E49}" destId="{05680182-91C5-49A1-BC53-8815C9818969}" srcOrd="0" destOrd="0" presId="urn:microsoft.com/office/officeart/2005/8/layout/hierarchy2"/>
    <dgm:cxn modelId="{77A2C844-E381-4104-B4FF-B9BD453D1850}" type="presParOf" srcId="{A5808BBC-204D-4B97-8A55-30EBD7080E49}" destId="{4060EA99-6AC9-48CB-AD4C-199CA4D17121}" srcOrd="1" destOrd="0" presId="urn:microsoft.com/office/officeart/2005/8/layout/hierarchy2"/>
    <dgm:cxn modelId="{9FEBE59B-326F-448B-95A1-B4DBCA3BD4A7}" type="presParOf" srcId="{F77569C4-BCA3-416B-A97D-B0F75E0142C0}" destId="{CE97295E-F288-4844-B87E-4F7318BA2F5A}" srcOrd="6" destOrd="0" presId="urn:microsoft.com/office/officeart/2005/8/layout/hierarchy2"/>
    <dgm:cxn modelId="{B7F6E764-E0E4-47B7-B349-57C18FB4BA7E}" type="presParOf" srcId="{CE97295E-F288-4844-B87E-4F7318BA2F5A}" destId="{80288B96-8BCA-4369-9FE7-C6B473F376F2}" srcOrd="0" destOrd="0" presId="urn:microsoft.com/office/officeart/2005/8/layout/hierarchy2"/>
    <dgm:cxn modelId="{C05DC672-72AF-47CA-9661-771686A61D5D}" type="presParOf" srcId="{F77569C4-BCA3-416B-A97D-B0F75E0142C0}" destId="{81F82801-185C-41E1-8251-3C0834F9B142}" srcOrd="7" destOrd="0" presId="urn:microsoft.com/office/officeart/2005/8/layout/hierarchy2"/>
    <dgm:cxn modelId="{9A5D8F6D-0BE2-489C-8BAB-1555908A0D39}" type="presParOf" srcId="{81F82801-185C-41E1-8251-3C0834F9B142}" destId="{BBEAAB90-9897-4125-9B83-3740A1D61762}" srcOrd="0" destOrd="0" presId="urn:microsoft.com/office/officeart/2005/8/layout/hierarchy2"/>
    <dgm:cxn modelId="{492E8C9B-9897-4E30-AE7F-290A22B4D45C}" type="presParOf" srcId="{81F82801-185C-41E1-8251-3C0834F9B142}" destId="{E3D3C25C-3CEC-45D7-AC13-E01FE7E697DE}" srcOrd="1" destOrd="0" presId="urn:microsoft.com/office/officeart/2005/8/layout/hierarchy2"/>
    <dgm:cxn modelId="{7B79CD14-64F3-48B2-9F8F-FA726B9F52A9}" type="presParOf" srcId="{F77569C4-BCA3-416B-A97D-B0F75E0142C0}" destId="{A37A9320-3C5A-498E-AD4C-062E6B6235BC}" srcOrd="8" destOrd="0" presId="urn:microsoft.com/office/officeart/2005/8/layout/hierarchy2"/>
    <dgm:cxn modelId="{D0F9DD7E-F7C3-4833-974E-3836E30C6466}" type="presParOf" srcId="{A37A9320-3C5A-498E-AD4C-062E6B6235BC}" destId="{A0C3BDA8-131A-46DB-B2C4-68EBBE6C3A2F}" srcOrd="0" destOrd="0" presId="urn:microsoft.com/office/officeart/2005/8/layout/hierarchy2"/>
    <dgm:cxn modelId="{FAEE3F57-8AAD-4D2D-92C3-5FE93A8A419D}" type="presParOf" srcId="{F77569C4-BCA3-416B-A97D-B0F75E0142C0}" destId="{CF4B9EA6-F794-450E-86CC-7169B5A1921B}" srcOrd="9" destOrd="0" presId="urn:microsoft.com/office/officeart/2005/8/layout/hierarchy2"/>
    <dgm:cxn modelId="{D66958CA-25B7-4525-B373-5B52DCCBE276}" type="presParOf" srcId="{CF4B9EA6-F794-450E-86CC-7169B5A1921B}" destId="{ACAECF99-51CB-488D-8F04-3D2092131178}" srcOrd="0" destOrd="0" presId="urn:microsoft.com/office/officeart/2005/8/layout/hierarchy2"/>
    <dgm:cxn modelId="{D20D8A53-409D-4AF3-8499-2F171F514292}" type="presParOf" srcId="{CF4B9EA6-F794-450E-86CC-7169B5A1921B}" destId="{C955EB3A-450E-480C-9075-0F4AE0500928}" srcOrd="1" destOrd="0" presId="urn:microsoft.com/office/officeart/2005/8/layout/hierarchy2"/>
    <dgm:cxn modelId="{1566404C-FC62-43E7-AC67-75A2D4147158}" type="presParOf" srcId="{8D49E2E9-405E-439B-A94D-11A05D5D658F}" destId="{B86F1D1B-8B74-4E77-9D0A-2FC10E4F8019}" srcOrd="4" destOrd="0" presId="urn:microsoft.com/office/officeart/2005/8/layout/hierarchy2"/>
    <dgm:cxn modelId="{08F370DB-BBF7-4523-8462-C6649EFEC25B}" type="presParOf" srcId="{B86F1D1B-8B74-4E77-9D0A-2FC10E4F8019}" destId="{F5B1ECE6-007D-44B6-80EE-18852850A53A}" srcOrd="0" destOrd="0" presId="urn:microsoft.com/office/officeart/2005/8/layout/hierarchy2"/>
    <dgm:cxn modelId="{B7736931-12E3-4DDF-A504-A185D8D3AE65}" type="presParOf" srcId="{8D49E2E9-405E-439B-A94D-11A05D5D658F}" destId="{1C9449CD-C285-48E3-8D41-AD1A8D366F56}" srcOrd="5" destOrd="0" presId="urn:microsoft.com/office/officeart/2005/8/layout/hierarchy2"/>
    <dgm:cxn modelId="{D32725A1-EF47-4C83-8C71-ED6F62EC942C}" type="presParOf" srcId="{1C9449CD-C285-48E3-8D41-AD1A8D366F56}" destId="{ABE128EA-97F8-40DC-AA95-19286A05B884}" srcOrd="0" destOrd="0" presId="urn:microsoft.com/office/officeart/2005/8/layout/hierarchy2"/>
    <dgm:cxn modelId="{04FA2A01-68D2-4DD0-99A3-78182DAD6AFF}" type="presParOf" srcId="{1C9449CD-C285-48E3-8D41-AD1A8D366F56}" destId="{8D73A3F2-7736-4985-B694-8A4D49561A38}" srcOrd="1" destOrd="0" presId="urn:microsoft.com/office/officeart/2005/8/layout/hierarchy2"/>
    <dgm:cxn modelId="{57ABEE3D-9620-41C8-B350-FD5831059F6F}" type="presParOf" srcId="{8D73A3F2-7736-4985-B694-8A4D49561A38}" destId="{61A2E981-96A8-414E-A51E-7CE0D3BD32F3}" srcOrd="0" destOrd="0" presId="urn:microsoft.com/office/officeart/2005/8/layout/hierarchy2"/>
    <dgm:cxn modelId="{45B3D222-A579-4CE2-A93C-4D5F681D60DF}" type="presParOf" srcId="{61A2E981-96A8-414E-A51E-7CE0D3BD32F3}" destId="{2720C78B-9870-4D32-8EBD-14B9FD0AE240}" srcOrd="0" destOrd="0" presId="urn:microsoft.com/office/officeart/2005/8/layout/hierarchy2"/>
    <dgm:cxn modelId="{D9C25212-02E4-4412-ACC7-DE4C5E9F0F02}" type="presParOf" srcId="{8D73A3F2-7736-4985-B694-8A4D49561A38}" destId="{CAD1A836-1AC5-41D0-A02B-A98EE1DF0200}" srcOrd="1" destOrd="0" presId="urn:microsoft.com/office/officeart/2005/8/layout/hierarchy2"/>
    <dgm:cxn modelId="{F4A4CF5D-0670-4B58-B184-80710731856A}" type="presParOf" srcId="{CAD1A836-1AC5-41D0-A02B-A98EE1DF0200}" destId="{C97601F4-0874-40A2-939F-D066A69C8DDD}" srcOrd="0" destOrd="0" presId="urn:microsoft.com/office/officeart/2005/8/layout/hierarchy2"/>
    <dgm:cxn modelId="{55295BC0-D249-465B-B4CE-F7940A087B28}" type="presParOf" srcId="{CAD1A836-1AC5-41D0-A02B-A98EE1DF0200}" destId="{BCDC1B38-9F76-4AE7-86AA-62D5018ACD9C}" srcOrd="1" destOrd="0" presId="urn:microsoft.com/office/officeart/2005/8/layout/hierarchy2"/>
    <dgm:cxn modelId="{F5793731-5A6F-4B21-B465-CD4D30053427}" type="presParOf" srcId="{8D73A3F2-7736-4985-B694-8A4D49561A38}" destId="{D44502E0-1C8E-433B-9887-B910597B47A8}" srcOrd="2" destOrd="0" presId="urn:microsoft.com/office/officeart/2005/8/layout/hierarchy2"/>
    <dgm:cxn modelId="{5535AA66-B720-4778-948D-6DDFE9F615E2}" type="presParOf" srcId="{D44502E0-1C8E-433B-9887-B910597B47A8}" destId="{F99553D4-8A64-4A27-BA47-12B221866A13}" srcOrd="0" destOrd="0" presId="urn:microsoft.com/office/officeart/2005/8/layout/hierarchy2"/>
    <dgm:cxn modelId="{624E7387-9A24-42B7-A1A7-71C30DC096A9}" type="presParOf" srcId="{8D73A3F2-7736-4985-B694-8A4D49561A38}" destId="{63F6B06E-3909-44FE-8AC4-EEFF7B1F542A}" srcOrd="3" destOrd="0" presId="urn:microsoft.com/office/officeart/2005/8/layout/hierarchy2"/>
    <dgm:cxn modelId="{27BA0569-2D2D-4EE8-B871-A3C789962C85}" type="presParOf" srcId="{63F6B06E-3909-44FE-8AC4-EEFF7B1F542A}" destId="{331847D9-57F1-4D9F-A768-9F18FF85A315}" srcOrd="0" destOrd="0" presId="urn:microsoft.com/office/officeart/2005/8/layout/hierarchy2"/>
    <dgm:cxn modelId="{ACE2C555-2FF1-454F-BADE-D102E3CDDAD2}" type="presParOf" srcId="{63F6B06E-3909-44FE-8AC4-EEFF7B1F542A}" destId="{B35BFA35-EE61-408F-8FF3-43E7EAA0248C}" srcOrd="1" destOrd="0" presId="urn:microsoft.com/office/officeart/2005/8/layout/hierarchy2"/>
    <dgm:cxn modelId="{DEAD2577-ABCA-410E-8B2F-F475BE83483D}" type="presParOf" srcId="{8D49E2E9-405E-439B-A94D-11A05D5D658F}" destId="{80DD727B-F249-488B-BE34-A98F0558C3CA}" srcOrd="6" destOrd="0" presId="urn:microsoft.com/office/officeart/2005/8/layout/hierarchy2"/>
    <dgm:cxn modelId="{EB4113BB-98B9-49E8-9A5D-394C665BC5B8}" type="presParOf" srcId="{80DD727B-F249-488B-BE34-A98F0558C3CA}" destId="{87F82254-861A-4877-81E6-ECB1513F8DF6}" srcOrd="0" destOrd="0" presId="urn:microsoft.com/office/officeart/2005/8/layout/hierarchy2"/>
    <dgm:cxn modelId="{F05E2A8D-B2B8-4E72-BF41-B55A0C92D13A}" type="presParOf" srcId="{8D49E2E9-405E-439B-A94D-11A05D5D658F}" destId="{978BECC5-2608-4D3A-A170-64BA1B267695}" srcOrd="7" destOrd="0" presId="urn:microsoft.com/office/officeart/2005/8/layout/hierarchy2"/>
    <dgm:cxn modelId="{AB6B46F2-3289-49D3-8053-02F04D098FA0}" type="presParOf" srcId="{978BECC5-2608-4D3A-A170-64BA1B267695}" destId="{327281DC-E36F-486E-BA43-4366F32C6038}" srcOrd="0" destOrd="0" presId="urn:microsoft.com/office/officeart/2005/8/layout/hierarchy2"/>
    <dgm:cxn modelId="{5BFC813D-2DAB-4AA9-BEF1-4BCD1B295B5C}" type="presParOf" srcId="{978BECC5-2608-4D3A-A170-64BA1B267695}" destId="{99853636-83DE-4814-85EA-8F0AFED4FF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CB1A4-EB72-4A11-B10A-AEFB6129B8C5}">
      <dsp:nvSpPr>
        <dsp:cNvPr id="0" name=""/>
        <dsp:cNvSpPr/>
      </dsp:nvSpPr>
      <dsp:spPr>
        <a:xfrm>
          <a:off x="2698061" y="2809632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   </a:t>
          </a:r>
          <a:endParaRPr lang="zh-CN" altLang="en-US" sz="1200" kern="1200" dirty="0"/>
        </a:p>
      </dsp:txBody>
      <dsp:txXfrm>
        <a:off x="2711672" y="2823243"/>
        <a:ext cx="902220" cy="437499"/>
      </dsp:txXfrm>
    </dsp:sp>
    <dsp:sp modelId="{F862124D-A220-4187-A464-EB189CE9D3FB}">
      <dsp:nvSpPr>
        <dsp:cNvPr id="0" name=""/>
        <dsp:cNvSpPr/>
      </dsp:nvSpPr>
      <dsp:spPr>
        <a:xfrm rot="16757754">
          <a:off x="2662617" y="1898794"/>
          <a:ext cx="2301550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2301550" y="753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755853" y="1848791"/>
        <a:ext cx="115077" cy="115077"/>
      </dsp:txXfrm>
    </dsp:sp>
    <dsp:sp modelId="{5AE50940-C2EE-4874-A94A-63DCFFD19FD0}">
      <dsp:nvSpPr>
        <dsp:cNvPr id="0" name=""/>
        <dsp:cNvSpPr/>
      </dsp:nvSpPr>
      <dsp:spPr>
        <a:xfrm>
          <a:off x="3999280" y="538307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代码块</a:t>
          </a:r>
        </a:p>
      </dsp:txBody>
      <dsp:txXfrm>
        <a:off x="4012891" y="551918"/>
        <a:ext cx="902220" cy="437499"/>
      </dsp:txXfrm>
    </dsp:sp>
    <dsp:sp modelId="{0A8571C1-C63D-428B-A5D0-97E9F8C95AF2}">
      <dsp:nvSpPr>
        <dsp:cNvPr id="0" name=""/>
        <dsp:cNvSpPr/>
      </dsp:nvSpPr>
      <dsp:spPr>
        <a:xfrm rot="18289469">
          <a:off x="4789099" y="495916"/>
          <a:ext cx="65102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651024" y="753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98336" y="487178"/>
        <a:ext cx="32551" cy="32551"/>
      </dsp:txXfrm>
    </dsp:sp>
    <dsp:sp modelId="{FA3E4E20-5373-4BA2-BB8C-8B6DE44F9627}">
      <dsp:nvSpPr>
        <dsp:cNvPr id="0" name=""/>
        <dsp:cNvSpPr/>
      </dsp:nvSpPr>
      <dsp:spPr>
        <a:xfrm>
          <a:off x="5300500" y="3878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314111" y="17489"/>
        <a:ext cx="902220" cy="437499"/>
      </dsp:txXfrm>
    </dsp:sp>
    <dsp:sp modelId="{DB3C5A81-D443-48DE-9CB6-D762B10F9EAD}">
      <dsp:nvSpPr>
        <dsp:cNvPr id="0" name=""/>
        <dsp:cNvSpPr/>
      </dsp:nvSpPr>
      <dsp:spPr>
        <a:xfrm>
          <a:off x="4928723" y="763131"/>
          <a:ext cx="371776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371776" y="753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05317" y="761373"/>
        <a:ext cx="18588" cy="18588"/>
      </dsp:txXfrm>
    </dsp:sp>
    <dsp:sp modelId="{C5D94918-BB21-404B-8F70-DA2C0E4797F9}">
      <dsp:nvSpPr>
        <dsp:cNvPr id="0" name=""/>
        <dsp:cNvSpPr/>
      </dsp:nvSpPr>
      <dsp:spPr>
        <a:xfrm>
          <a:off x="5300500" y="538307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314111" y="551918"/>
        <a:ext cx="902220" cy="437499"/>
      </dsp:txXfrm>
    </dsp:sp>
    <dsp:sp modelId="{68174CB0-D2F3-4BDD-BF22-148FB3DBC4F1}">
      <dsp:nvSpPr>
        <dsp:cNvPr id="0" name=""/>
        <dsp:cNvSpPr/>
      </dsp:nvSpPr>
      <dsp:spPr>
        <a:xfrm rot="3310531">
          <a:off x="4789099" y="1030346"/>
          <a:ext cx="65102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651024" y="753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98336" y="1021607"/>
        <a:ext cx="32551" cy="32551"/>
      </dsp:txXfrm>
    </dsp:sp>
    <dsp:sp modelId="{4EBD5D22-FADE-484D-A9A0-608224D5C18E}">
      <dsp:nvSpPr>
        <dsp:cNvPr id="0" name=""/>
        <dsp:cNvSpPr/>
      </dsp:nvSpPr>
      <dsp:spPr>
        <a:xfrm>
          <a:off x="5300500" y="1072737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314111" y="1086348"/>
        <a:ext cx="902220" cy="437499"/>
      </dsp:txXfrm>
    </dsp:sp>
    <dsp:sp modelId="{D96B61CB-1D23-4EBD-912B-5C6ACEFEFCB1}">
      <dsp:nvSpPr>
        <dsp:cNvPr id="0" name=""/>
        <dsp:cNvSpPr/>
      </dsp:nvSpPr>
      <dsp:spPr>
        <a:xfrm rot="20413970">
          <a:off x="3615864" y="2967652"/>
          <a:ext cx="395055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395055" y="753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03515" y="2965313"/>
        <a:ext cx="19752" cy="19752"/>
      </dsp:txXfrm>
    </dsp:sp>
    <dsp:sp modelId="{F50A0C2F-92BC-4090-8237-9EDD2D9CAE5D}">
      <dsp:nvSpPr>
        <dsp:cNvPr id="0" name=""/>
        <dsp:cNvSpPr/>
      </dsp:nvSpPr>
      <dsp:spPr>
        <a:xfrm>
          <a:off x="3999280" y="2676025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hlinkClick xmlns:r="http://schemas.openxmlformats.org/officeDocument/2006/relationships" r:id=""/>
            </a:rPr>
            <a:t>final</a:t>
          </a:r>
          <a:r>
            <a:rPr lang="zh-CN" altLang="en-US" sz="1200" kern="1200" dirty="0">
              <a:hlinkClick xmlns:r="http://schemas.openxmlformats.org/officeDocument/2006/relationships" r:id=""/>
            </a:rPr>
            <a:t>修饰符</a:t>
          </a:r>
          <a:endParaRPr lang="zh-CN" altLang="en-US" sz="1200" kern="1200" dirty="0"/>
        </a:p>
      </dsp:txBody>
      <dsp:txXfrm>
        <a:off x="4012891" y="2689636"/>
        <a:ext cx="902220" cy="437499"/>
      </dsp:txXfrm>
    </dsp:sp>
    <dsp:sp modelId="{F7988A26-0BF7-4620-A274-7B29606A3DBD}">
      <dsp:nvSpPr>
        <dsp:cNvPr id="0" name=""/>
        <dsp:cNvSpPr/>
      </dsp:nvSpPr>
      <dsp:spPr>
        <a:xfrm rot="17350740">
          <a:off x="4548776" y="2366419"/>
          <a:ext cx="1131670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131670" y="753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86319" y="2345664"/>
        <a:ext cx="56583" cy="56583"/>
      </dsp:txXfrm>
    </dsp:sp>
    <dsp:sp modelId="{3FC0E469-4DDE-4087-A2C9-CF9968A76497}">
      <dsp:nvSpPr>
        <dsp:cNvPr id="0" name=""/>
        <dsp:cNvSpPr/>
      </dsp:nvSpPr>
      <dsp:spPr>
        <a:xfrm>
          <a:off x="5300500" y="1607166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理解</a:t>
          </a:r>
          <a:r>
            <a:rPr lang="en-US" altLang="zh-CN" sz="1200" kern="1200" dirty="0"/>
            <a:t>Final</a:t>
          </a:r>
          <a:endParaRPr lang="zh-CN" altLang="en-US" sz="1200" kern="1200" dirty="0"/>
        </a:p>
      </dsp:txBody>
      <dsp:txXfrm>
        <a:off x="5314111" y="1620777"/>
        <a:ext cx="902220" cy="437499"/>
      </dsp:txXfrm>
    </dsp:sp>
    <dsp:sp modelId="{730A42BE-7315-4230-A10D-5DD8F91F7413}">
      <dsp:nvSpPr>
        <dsp:cNvPr id="0" name=""/>
        <dsp:cNvSpPr/>
      </dsp:nvSpPr>
      <dsp:spPr>
        <a:xfrm rot="18289469">
          <a:off x="4789099" y="2633634"/>
          <a:ext cx="65102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651024" y="753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98336" y="2624895"/>
        <a:ext cx="32551" cy="32551"/>
      </dsp:txXfrm>
    </dsp:sp>
    <dsp:sp modelId="{CA6A3E29-4DF4-4599-BAF1-F446E0CE4C80}">
      <dsp:nvSpPr>
        <dsp:cNvPr id="0" name=""/>
        <dsp:cNvSpPr/>
      </dsp:nvSpPr>
      <dsp:spPr>
        <a:xfrm>
          <a:off x="5300500" y="2141595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Final</a:t>
          </a:r>
          <a:r>
            <a:rPr lang="zh-CN" altLang="en-US" sz="1200" kern="1200" dirty="0"/>
            <a:t>修饰类</a:t>
          </a:r>
        </a:p>
      </dsp:txBody>
      <dsp:txXfrm>
        <a:off x="5314111" y="2155206"/>
        <a:ext cx="902220" cy="437499"/>
      </dsp:txXfrm>
    </dsp:sp>
    <dsp:sp modelId="{84C98367-0A4E-4F1B-9A89-84B7E582D9CD}">
      <dsp:nvSpPr>
        <dsp:cNvPr id="0" name=""/>
        <dsp:cNvSpPr/>
      </dsp:nvSpPr>
      <dsp:spPr>
        <a:xfrm>
          <a:off x="4928723" y="2900849"/>
          <a:ext cx="371776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371776" y="753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05317" y="2899091"/>
        <a:ext cx="18588" cy="18588"/>
      </dsp:txXfrm>
    </dsp:sp>
    <dsp:sp modelId="{05680182-91C5-49A1-BC53-8815C9818969}">
      <dsp:nvSpPr>
        <dsp:cNvPr id="0" name=""/>
        <dsp:cNvSpPr/>
      </dsp:nvSpPr>
      <dsp:spPr>
        <a:xfrm>
          <a:off x="5300500" y="2676025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Final</a:t>
          </a:r>
          <a:r>
            <a:rPr lang="zh-CN" altLang="en-US" sz="1200" kern="1200" dirty="0"/>
            <a:t>修饰方法</a:t>
          </a:r>
        </a:p>
      </dsp:txBody>
      <dsp:txXfrm>
        <a:off x="5314111" y="2689636"/>
        <a:ext cx="902220" cy="437499"/>
      </dsp:txXfrm>
    </dsp:sp>
    <dsp:sp modelId="{CE97295E-F288-4844-B87E-4F7318BA2F5A}">
      <dsp:nvSpPr>
        <dsp:cNvPr id="0" name=""/>
        <dsp:cNvSpPr/>
      </dsp:nvSpPr>
      <dsp:spPr>
        <a:xfrm rot="3310531">
          <a:off x="4789099" y="3168063"/>
          <a:ext cx="65102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651024" y="753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98336" y="3159324"/>
        <a:ext cx="32551" cy="32551"/>
      </dsp:txXfrm>
    </dsp:sp>
    <dsp:sp modelId="{BBEAAB90-9897-4125-9B83-3740A1D61762}">
      <dsp:nvSpPr>
        <dsp:cNvPr id="0" name=""/>
        <dsp:cNvSpPr/>
      </dsp:nvSpPr>
      <dsp:spPr>
        <a:xfrm>
          <a:off x="5300500" y="3210454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Final</a:t>
          </a:r>
          <a:r>
            <a:rPr lang="zh-CN" altLang="en-US" sz="1200" kern="1200" dirty="0"/>
            <a:t>修饰变量</a:t>
          </a:r>
        </a:p>
      </dsp:txBody>
      <dsp:txXfrm>
        <a:off x="5314111" y="3224065"/>
        <a:ext cx="902220" cy="437499"/>
      </dsp:txXfrm>
    </dsp:sp>
    <dsp:sp modelId="{A37A9320-3C5A-498E-AD4C-062E6B6235BC}">
      <dsp:nvSpPr>
        <dsp:cNvPr id="0" name=""/>
        <dsp:cNvSpPr/>
      </dsp:nvSpPr>
      <dsp:spPr>
        <a:xfrm rot="4249260">
          <a:off x="4548776" y="3435278"/>
          <a:ext cx="1131670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131670" y="753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86319" y="3414523"/>
        <a:ext cx="56583" cy="56583"/>
      </dsp:txXfrm>
    </dsp:sp>
    <dsp:sp modelId="{ACAECF99-51CB-488D-8F04-3D2092131178}">
      <dsp:nvSpPr>
        <dsp:cNvPr id="0" name=""/>
        <dsp:cNvSpPr/>
      </dsp:nvSpPr>
      <dsp:spPr>
        <a:xfrm>
          <a:off x="5300500" y="3744884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单例设计模式</a:t>
          </a:r>
        </a:p>
      </dsp:txBody>
      <dsp:txXfrm>
        <a:off x="5314111" y="3758495"/>
        <a:ext cx="902220" cy="437499"/>
      </dsp:txXfrm>
    </dsp:sp>
    <dsp:sp modelId="{B86F1D1B-8B74-4E77-9D0A-2FC10E4F8019}">
      <dsp:nvSpPr>
        <dsp:cNvPr id="0" name=""/>
        <dsp:cNvSpPr/>
      </dsp:nvSpPr>
      <dsp:spPr>
        <a:xfrm rot="4675100">
          <a:off x="2925272" y="3902904"/>
          <a:ext cx="1776238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776238" y="753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768986" y="3866034"/>
        <a:ext cx="88811" cy="88811"/>
      </dsp:txXfrm>
    </dsp:sp>
    <dsp:sp modelId="{ABE128EA-97F8-40DC-AA95-19286A05B884}">
      <dsp:nvSpPr>
        <dsp:cNvPr id="0" name=""/>
        <dsp:cNvSpPr/>
      </dsp:nvSpPr>
      <dsp:spPr>
        <a:xfrm>
          <a:off x="3999280" y="4546528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基本类型和包装类</a:t>
          </a:r>
        </a:p>
      </dsp:txBody>
      <dsp:txXfrm>
        <a:off x="4012891" y="4560139"/>
        <a:ext cx="902220" cy="437499"/>
      </dsp:txXfrm>
    </dsp:sp>
    <dsp:sp modelId="{61A2E981-96A8-414E-A51E-7CE0D3BD32F3}">
      <dsp:nvSpPr>
        <dsp:cNvPr id="0" name=""/>
        <dsp:cNvSpPr/>
      </dsp:nvSpPr>
      <dsp:spPr>
        <a:xfrm rot="19457599">
          <a:off x="4885689" y="4637744"/>
          <a:ext cx="45784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57844" y="753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03165" y="4633835"/>
        <a:ext cx="22892" cy="22892"/>
      </dsp:txXfrm>
    </dsp:sp>
    <dsp:sp modelId="{C97601F4-0874-40A2-939F-D066A69C8DDD}">
      <dsp:nvSpPr>
        <dsp:cNvPr id="0" name=""/>
        <dsp:cNvSpPr/>
      </dsp:nvSpPr>
      <dsp:spPr>
        <a:xfrm>
          <a:off x="5300500" y="4279313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314111" y="4292924"/>
        <a:ext cx="902220" cy="437499"/>
      </dsp:txXfrm>
    </dsp:sp>
    <dsp:sp modelId="{D44502E0-1C8E-433B-9887-B910597B47A8}">
      <dsp:nvSpPr>
        <dsp:cNvPr id="0" name=""/>
        <dsp:cNvSpPr/>
      </dsp:nvSpPr>
      <dsp:spPr>
        <a:xfrm rot="2142401">
          <a:off x="4885689" y="4904959"/>
          <a:ext cx="45784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57844" y="753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03165" y="4901049"/>
        <a:ext cx="22892" cy="22892"/>
      </dsp:txXfrm>
    </dsp:sp>
    <dsp:sp modelId="{331847D9-57F1-4D9F-A768-9F18FF85A315}">
      <dsp:nvSpPr>
        <dsp:cNvPr id="0" name=""/>
        <dsp:cNvSpPr/>
      </dsp:nvSpPr>
      <dsp:spPr>
        <a:xfrm>
          <a:off x="5300500" y="4813742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5314111" y="4827353"/>
        <a:ext cx="902220" cy="437499"/>
      </dsp:txXfrm>
    </dsp:sp>
    <dsp:sp modelId="{80DD727B-F249-488B-BE34-A98F0558C3CA}">
      <dsp:nvSpPr>
        <dsp:cNvPr id="0" name=""/>
        <dsp:cNvSpPr/>
      </dsp:nvSpPr>
      <dsp:spPr>
        <a:xfrm rot="4842246">
          <a:off x="2662617" y="4170119"/>
          <a:ext cx="2301550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2301550" y="753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755853" y="4120116"/>
        <a:ext cx="115077" cy="115077"/>
      </dsp:txXfrm>
    </dsp:sp>
    <dsp:sp modelId="{327281DC-E36F-486E-BA43-4366F32C6038}">
      <dsp:nvSpPr>
        <dsp:cNvPr id="0" name=""/>
        <dsp:cNvSpPr/>
      </dsp:nvSpPr>
      <dsp:spPr>
        <a:xfrm>
          <a:off x="3999280" y="5080957"/>
          <a:ext cx="929442" cy="46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模板方法设计模式</a:t>
          </a:r>
        </a:p>
      </dsp:txBody>
      <dsp:txXfrm>
        <a:off x="4012891" y="5094568"/>
        <a:ext cx="902220" cy="43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8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3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9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8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9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4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9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7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39AF4B-1F31-43A3-8BEA-DE9D5FDAD29E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F00929-E77A-4D5B-B222-2C21910ABA4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6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F652E13-A76F-4CDB-9B09-4DD308724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195124"/>
              </p:ext>
            </p:extLst>
          </p:nvPr>
        </p:nvGraphicFramePr>
        <p:xfrm>
          <a:off x="781261" y="608804"/>
          <a:ext cx="8928004" cy="5549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22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28F498-8126-4BD0-8814-AB83A1DA01B3}"/>
              </a:ext>
            </a:extLst>
          </p:cNvPr>
          <p:cNvSpPr txBox="1"/>
          <p:nvPr/>
        </p:nvSpPr>
        <p:spPr>
          <a:xfrm>
            <a:off x="1004341" y="959369"/>
            <a:ext cx="698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字段不存在多态特征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133F9F-F55A-4335-9CC3-9983706DADDE}"/>
              </a:ext>
            </a:extLst>
          </p:cNvPr>
          <p:cNvSpPr txBox="1"/>
          <p:nvPr/>
        </p:nvSpPr>
        <p:spPr>
          <a:xfrm>
            <a:off x="1004341" y="1856411"/>
            <a:ext cx="7459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通过对象调用字段，在</a:t>
            </a:r>
            <a:r>
              <a:rPr lang="zh-CN" altLang="en-US" dirty="0">
                <a:solidFill>
                  <a:srgbClr val="FF0000"/>
                </a:solidFill>
              </a:rPr>
              <a:t>编译时期</a:t>
            </a:r>
            <a:r>
              <a:rPr lang="zh-CN" altLang="en-US" dirty="0"/>
              <a:t>就已经决定了调用那一块内存空间的数据。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字段不存在覆盖的概念</a:t>
            </a:r>
            <a:r>
              <a:rPr lang="zh-CN" altLang="en-US" dirty="0"/>
              <a:t>，在多态时，不能有多态特征（在运行时期体现子类特征）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只有方法才有覆盖的概念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5F5D1A-A14C-4394-9C98-C484AA5EE48D}"/>
              </a:ext>
            </a:extLst>
          </p:cNvPr>
          <p:cNvSpPr txBox="1"/>
          <p:nvPr/>
        </p:nvSpPr>
        <p:spPr>
          <a:xfrm>
            <a:off x="1004340" y="3616724"/>
            <a:ext cx="7834859" cy="64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当子类和父类存在相同的字段的时候，无论修饰符是什么（即使是</a:t>
            </a:r>
            <a:r>
              <a:rPr lang="en-US" altLang="zh-CN" dirty="0"/>
              <a:t>private</a:t>
            </a:r>
            <a:r>
              <a:rPr lang="zh-CN" altLang="en-US" dirty="0"/>
              <a:t>），都会在各自的内存空间中存储数据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AF98E8-57DB-4583-9BCD-A74184A8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0" y="4263055"/>
            <a:ext cx="7643522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2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28F498-8126-4BD0-8814-AB83A1DA01B3}"/>
              </a:ext>
            </a:extLst>
          </p:cNvPr>
          <p:cNvSpPr txBox="1"/>
          <p:nvPr/>
        </p:nvSpPr>
        <p:spPr>
          <a:xfrm>
            <a:off x="1004341" y="959369"/>
            <a:ext cx="698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final</a:t>
            </a:r>
            <a:r>
              <a:rPr lang="zh-CN" altLang="en-US" sz="3200" b="1" dirty="0"/>
              <a:t>修饰符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133F9F-F55A-4335-9CC3-9983706DADDE}"/>
              </a:ext>
            </a:extLst>
          </p:cNvPr>
          <p:cNvSpPr txBox="1"/>
          <p:nvPr/>
        </p:nvSpPr>
        <p:spPr>
          <a:xfrm>
            <a:off x="1004341" y="1856411"/>
            <a:ext cx="1030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修饰符？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继承关系最大弊端是破坏封装</a:t>
            </a:r>
            <a:r>
              <a:rPr lang="zh-CN" altLang="en-US" dirty="0">
                <a:solidFill>
                  <a:srgbClr val="FFC000"/>
                </a:solidFill>
              </a:rPr>
              <a:t>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子类能访问父类的实现细节，而且可以通过方法覆盖的形式修改实现细节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E3432D-E8BA-4A1E-995E-9B0E3CFD6765}"/>
              </a:ext>
            </a:extLst>
          </p:cNvPr>
          <p:cNvSpPr txBox="1"/>
          <p:nvPr/>
        </p:nvSpPr>
        <p:spPr>
          <a:xfrm>
            <a:off x="990486" y="3092008"/>
            <a:ext cx="103425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final</a:t>
            </a:r>
            <a:r>
              <a:rPr lang="zh-CN" altLang="en-US" sz="2000" b="1" dirty="0"/>
              <a:t>关键字可以在</a:t>
            </a:r>
            <a:r>
              <a:rPr lang="zh-CN" altLang="en-US" sz="2000" b="1" dirty="0">
                <a:solidFill>
                  <a:srgbClr val="C00000"/>
                </a:solidFill>
              </a:rPr>
              <a:t>类、成员变量、方法</a:t>
            </a:r>
            <a:r>
              <a:rPr lang="zh-CN" altLang="en-US" sz="2000" b="1" dirty="0"/>
              <a:t>前面修饰</a:t>
            </a:r>
            <a:endParaRPr lang="en-US" altLang="zh-CN" sz="2000" b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b="1" dirty="0">
                <a:solidFill>
                  <a:srgbClr val="0070C0"/>
                </a:solidFill>
              </a:rPr>
              <a:t>final</a:t>
            </a:r>
            <a:r>
              <a:rPr lang="zh-CN" altLang="en-US" sz="2000" b="1" dirty="0">
                <a:solidFill>
                  <a:srgbClr val="0070C0"/>
                </a:solidFill>
              </a:rPr>
              <a:t>修饰类：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dirty="0"/>
              <a:t>	final</a:t>
            </a:r>
            <a:r>
              <a:rPr lang="zh-CN" altLang="en-US" dirty="0"/>
              <a:t>修饰类时，表示该类不能再被其他类继承（</a:t>
            </a:r>
            <a:r>
              <a:rPr lang="zh-CN" altLang="en-US" dirty="0">
                <a:solidFill>
                  <a:srgbClr val="C00000"/>
                </a:solidFill>
              </a:rPr>
              <a:t>最终的类</a:t>
            </a:r>
            <a:r>
              <a:rPr lang="zh-CN" altLang="en-US" dirty="0"/>
              <a:t>）。例如</a:t>
            </a:r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/>
              <a:t>Math</a:t>
            </a:r>
            <a:r>
              <a:rPr lang="zh-CN" altLang="en-US" dirty="0"/>
              <a:t>，因为有</a:t>
            </a:r>
            <a:r>
              <a:rPr lang="en-US" altLang="zh-CN" dirty="0"/>
              <a:t>final</a:t>
            </a:r>
            <a:r>
              <a:rPr lang="zh-CN" altLang="en-US" dirty="0"/>
              <a:t>修饰因此不能当作父类被继承使用。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只要满足以下条件就可以把一个类设计成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 某类不是专门为继承设计的类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出于安全考虑，类的实现细节不许改动，不准修改源代码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确信该类不会被扩展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60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BDD73D-3DA3-4D02-BB4E-07A92BCA6D98}"/>
              </a:ext>
            </a:extLst>
          </p:cNvPr>
          <p:cNvSpPr/>
          <p:nvPr/>
        </p:nvSpPr>
        <p:spPr>
          <a:xfrm>
            <a:off x="1077883" y="872529"/>
            <a:ext cx="103438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final</a:t>
            </a:r>
            <a:r>
              <a:rPr lang="zh-CN" altLang="en-US" sz="2000" b="1" dirty="0">
                <a:solidFill>
                  <a:srgbClr val="0070C0"/>
                </a:solidFill>
              </a:rPr>
              <a:t>修饰方法：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dirty="0"/>
              <a:t>	final</a:t>
            </a:r>
            <a:r>
              <a:rPr lang="zh-CN" altLang="en-US" dirty="0"/>
              <a:t>修饰方法时，表示该方法不可以在子类中重写（覆盖）。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什么时候的方法需要使用</a:t>
            </a:r>
            <a:r>
              <a:rPr lang="en-US" altLang="zh-CN" dirty="0"/>
              <a:t>final</a:t>
            </a:r>
            <a:r>
              <a:rPr lang="zh-CN" altLang="en-US" dirty="0"/>
              <a:t>修饰？</a:t>
            </a:r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在父类中提供的统一的算法框架，不准子类通过方法覆盖来修改。（</a:t>
            </a:r>
            <a:r>
              <a:rPr lang="zh-CN" altLang="en-US" dirty="0">
                <a:solidFill>
                  <a:srgbClr val="00B0F0"/>
                </a:solidFill>
              </a:rPr>
              <a:t>模板方法设计模式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在构造器中调用的方法（初始化方法）此时一般用</a:t>
            </a:r>
            <a:r>
              <a:rPr lang="en-US" altLang="zh-CN" dirty="0"/>
              <a:t>final</a:t>
            </a:r>
            <a:r>
              <a:rPr lang="zh-CN" altLang="en-US" dirty="0"/>
              <a:t>修饰。</a:t>
            </a:r>
            <a:endParaRPr lang="en-US" altLang="zh-CN" dirty="0"/>
          </a:p>
          <a:p>
            <a:r>
              <a:rPr lang="zh-CN" altLang="en-US" b="1" dirty="0"/>
              <a:t>注意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C00000"/>
                </a:solidFill>
              </a:rPr>
              <a:t>final</a:t>
            </a:r>
            <a:r>
              <a:rPr lang="zh-CN" altLang="en-US" dirty="0">
                <a:solidFill>
                  <a:srgbClr val="C00000"/>
                </a:solidFill>
              </a:rPr>
              <a:t>修饰的方法，子类可以调用，但是不能覆盖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ECFDE8-887D-4B93-94B8-B8B875C81347}"/>
              </a:ext>
            </a:extLst>
          </p:cNvPr>
          <p:cNvSpPr/>
          <p:nvPr/>
        </p:nvSpPr>
        <p:spPr>
          <a:xfrm>
            <a:off x="1077882" y="3283218"/>
            <a:ext cx="991985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final</a:t>
            </a:r>
            <a:r>
              <a:rPr lang="zh-CN" altLang="en-US" sz="2000" b="1" dirty="0">
                <a:solidFill>
                  <a:srgbClr val="0070C0"/>
                </a:solidFill>
              </a:rPr>
              <a:t>修饰成员变量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r>
              <a:rPr lang="en-US" altLang="zh-CN" dirty="0"/>
              <a:t>	final</a:t>
            </a:r>
            <a:r>
              <a:rPr lang="zh-CN" altLang="en-US" dirty="0"/>
              <a:t>修饰成员变量时，表示该变量是一个</a:t>
            </a:r>
            <a:r>
              <a:rPr lang="zh-CN" altLang="en-US" dirty="0">
                <a:solidFill>
                  <a:srgbClr val="C00000"/>
                </a:solidFill>
              </a:rPr>
              <a:t>常量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注意：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final</a:t>
            </a:r>
            <a:r>
              <a:rPr lang="zh-CN" altLang="en-US" dirty="0"/>
              <a:t>变量</a:t>
            </a:r>
            <a:r>
              <a:rPr lang="zh-CN" altLang="en-US" dirty="0">
                <a:solidFill>
                  <a:srgbClr val="C00000"/>
                </a:solidFill>
              </a:rPr>
              <a:t>必须</a:t>
            </a:r>
            <a:r>
              <a:rPr lang="zh-CN" altLang="en-US" dirty="0"/>
              <a:t>给定初始值，系统不会为</a:t>
            </a:r>
            <a:r>
              <a:rPr lang="en-US" altLang="zh-CN" dirty="0"/>
              <a:t>final</a:t>
            </a:r>
            <a:r>
              <a:rPr lang="zh-CN" altLang="en-US" dirty="0"/>
              <a:t>字段初始化。</a:t>
            </a:r>
            <a:endParaRPr lang="en-US" altLang="zh-CN" dirty="0"/>
          </a:p>
          <a:p>
            <a:r>
              <a:rPr lang="en-US" altLang="zh-CN" dirty="0"/>
              <a:t>	final</a:t>
            </a:r>
            <a:r>
              <a:rPr lang="zh-CN" altLang="en-US" dirty="0"/>
              <a:t>变量一旦赋予初始值，就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被重新赋值。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命名规范：常量名符合标识符，单词全部使用大写字母，如果时多个单词，单词之间使用</a:t>
            </a:r>
            <a:r>
              <a:rPr lang="zh-CN" altLang="en-US" b="1" dirty="0"/>
              <a:t>下划线</a:t>
            </a:r>
            <a:r>
              <a:rPr lang="zh-CN" altLang="en-US" dirty="0"/>
              <a:t>隔开。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什么时候需要使用常量：</a:t>
            </a:r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在程序中，多个地方使用到</a:t>
            </a:r>
            <a:r>
              <a:rPr lang="zh-CN" altLang="en-US" dirty="0">
                <a:solidFill>
                  <a:srgbClr val="C00000"/>
                </a:solidFill>
              </a:rPr>
              <a:t>共同的数据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且数据不会改变</a:t>
            </a:r>
            <a:r>
              <a:rPr lang="zh-CN" altLang="en-US" dirty="0"/>
              <a:t>，我们专门定义全局的常量</a:t>
            </a:r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一般的，我们在开发中专门</a:t>
            </a:r>
            <a:r>
              <a:rPr lang="zh-CN" altLang="en-US" dirty="0">
                <a:solidFill>
                  <a:srgbClr val="C00000"/>
                </a:solidFill>
              </a:rPr>
              <a:t>定义一个常量类</a:t>
            </a:r>
            <a:r>
              <a:rPr lang="zh-CN" altLang="en-US" dirty="0"/>
              <a:t>，专门用来存储常量数据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0974A2-829B-4B17-A111-3EA471F85D16}"/>
              </a:ext>
            </a:extLst>
          </p:cNvPr>
          <p:cNvSpPr/>
          <p:nvPr/>
        </p:nvSpPr>
        <p:spPr>
          <a:xfrm>
            <a:off x="1205345" y="2357735"/>
            <a:ext cx="101249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设计模式：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是一套反复使用，多人知晓的、经过分类编目的、代码设计经验的总结。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单例设计模式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：最常用，最简单的设计模式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目的：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保证某一个在整个应用中某一个类有且只有一个实例</a:t>
            </a:r>
            <a:endParaRPr lang="en-US" altLang="zh-C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写单利模式的步骤：饿汉式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	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必须在该类中，自己先创建出一个对象。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	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私有化自身的构造器，防止外界通过构造器创建新的对象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	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向外暴露一个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公共的静态方法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，用于获取自身的对象。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E8015E-A8F4-43E3-99ED-5BCA9D701252}"/>
              </a:ext>
            </a:extLst>
          </p:cNvPr>
          <p:cNvSpPr txBox="1"/>
          <p:nvPr/>
        </p:nvSpPr>
        <p:spPr>
          <a:xfrm>
            <a:off x="2926080" y="1053168"/>
            <a:ext cx="412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单例设计模式</a:t>
            </a:r>
          </a:p>
        </p:txBody>
      </p:sp>
    </p:spTree>
    <p:extLst>
      <p:ext uri="{BB962C8B-B14F-4D97-AF65-F5344CB8AC3E}">
        <p14:creationId xmlns:p14="http://schemas.microsoft.com/office/powerpoint/2010/main" val="98058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661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153</Words>
  <Application>Microsoft Office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华文楷体</vt:lpstr>
      <vt:lpstr>Arial</vt:lpstr>
      <vt:lpstr>Corbel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tao</dc:creator>
  <cp:lastModifiedBy>lin tao</cp:lastModifiedBy>
  <cp:revision>15</cp:revision>
  <dcterms:created xsi:type="dcterms:W3CDTF">2018-04-13T10:05:06Z</dcterms:created>
  <dcterms:modified xsi:type="dcterms:W3CDTF">2018-04-14T12:23:02Z</dcterms:modified>
</cp:coreProperties>
</file>