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89F3-033E-466A-8B9E-2B58D0769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A88F2-069B-4647-8265-743DE226E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F61F-D362-4786-95DA-3892532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3DD7-6881-4CB9-B35B-151CFC9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447D-5C96-4E4F-B90A-ED8EBA60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C147-002A-4791-897C-2EC80B7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990A7-A390-4374-AB54-12121946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904A-A6FA-4991-A55B-19ECB1BE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E71-B82E-458E-BCDC-D059CE8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CC50-A6FC-447C-A37A-F665172F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7F5A5-3943-491C-8901-3A64A719B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77A7C-1F73-46A6-866D-CFAB408F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28DB-B656-4F14-B592-352C609C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98DA-07E7-4334-BB7A-B661DDD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3C8-A191-44B4-9ADB-6F59DE4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6388-E616-455F-A255-28EB5E0E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1FC7-67A2-4144-BA15-BC50C647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7C53-5C70-49ED-A25A-E234C2AC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9F82-79B2-468C-9040-1FEF140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5CDA-CBDE-4575-90F5-69716AEC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C3A5-9194-484A-8E0D-9BB0C2F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BF88-D41C-4B35-A9F7-3891FE9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1BFE-BBB6-4A4C-9448-30D8EB6E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D2FA-250D-43E4-AAF4-8E72916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C1C7-800B-48DE-8C1B-6C43FDC9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8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24AA-37AE-4FAF-923C-68C620A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B6DF-A842-4BCB-AF3A-5932D2F38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AB47-8E91-4DCF-BB10-DFCFD3B8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CB32-84F6-43B8-B09B-2101C312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1C79-F67A-4AD5-B534-1A1AB29A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D7A8-F36C-4A2D-A4CD-A1112FF2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C34-08F1-4043-AFF9-07E3B3A8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5B77-BEBE-4810-9424-DA20BE1B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14B8-FBFC-45D9-951C-15707C4C7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87A3-AE1C-4A2E-8063-5838A292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21264-9475-4C9A-894C-1BBC26A2E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374B2-2436-45CE-B165-F7A9DF76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A81B6-2EF2-4D55-8501-448AA5AD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BA065-350C-4102-86C7-398A589A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171-5F90-4C18-A548-49AF271E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A4B7B-051D-4AD6-9454-75285B3D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DA97-26FC-46D3-9A73-0DFCF20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69DD2-076D-4C58-A665-604D311C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E53BF-BA38-481C-B8D9-72642DA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25427-401D-4D9B-85C9-EB3303AF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A84C-C46A-4EDA-9C7C-3FE04A9E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1F76-BD0E-46BF-A288-5A0F97C3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6A3E-3C17-48A1-9C16-A15CF9A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7692-DCF5-44A0-8CE0-EB9B5335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07DF-4D2A-4709-97FE-C3DEF28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DEFD-06F6-472A-AD9B-02D509EE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861BA-03D1-4DA1-9781-68783DEB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5F4-9E3B-45D7-85B6-B08500C4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AC83C-C6A0-433F-A445-E75B60D65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4E65D-96C5-4B42-BD7D-BC96278D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121B-AF2D-4749-AF5E-4FBFF2DE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E689-7863-49DF-B0CC-FCF7771C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4BEB-10B6-41D5-9C06-8147C34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17A5B-F4DB-458F-BA2B-5D853537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7DFE-C4E6-4BFD-8306-9968E6DC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7B2C-BD4F-4A0F-9B45-C8DA50B5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B8DA-D759-4C6B-BB6D-E87CFBC42725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7978-8367-431D-8EF5-1666FA170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2B76-2747-4585-9D95-B6863310C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27C4-4251-4145-9F42-110A41F8D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04150-6F65-4619-8AEF-8D32A9F05300}"/>
              </a:ext>
            </a:extLst>
          </p:cNvPr>
          <p:cNvSpPr/>
          <p:nvPr/>
        </p:nvSpPr>
        <p:spPr>
          <a:xfrm>
            <a:off x="2664655" y="702544"/>
            <a:ext cx="2067601" cy="304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var ingredients = [“eggs”, “bacon”]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66C7-814D-4F7B-A0FD-A7025B1866B9}"/>
              </a:ext>
            </a:extLst>
          </p:cNvPr>
          <p:cNvSpPr/>
          <p:nvPr/>
        </p:nvSpPr>
        <p:spPr>
          <a:xfrm>
            <a:off x="3166300" y="1157105"/>
            <a:ext cx="1478033" cy="4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For each ingredient in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7DEAE-9189-44D6-BD7A-BCEC06551822}"/>
              </a:ext>
            </a:extLst>
          </p:cNvPr>
          <p:cNvSpPr/>
          <p:nvPr/>
        </p:nvSpPr>
        <p:spPr>
          <a:xfrm>
            <a:off x="7245785" y="696710"/>
            <a:ext cx="1506774" cy="31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/>
                </a:solidFill>
              </a:rPr>
              <a:t>Search </a:t>
            </a:r>
            <a:r>
              <a:rPr lang="en-US" sz="1000" b="1" i="1">
                <a:solidFill>
                  <a:schemeClr val="tx1"/>
                </a:solidFill>
              </a:rPr>
              <a:t>RECIPE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ED44B-AAD7-4F26-ACDD-D928A988E4FC}"/>
              </a:ext>
            </a:extLst>
          </p:cNvPr>
          <p:cNvSpPr/>
          <p:nvPr/>
        </p:nvSpPr>
        <p:spPr>
          <a:xfrm>
            <a:off x="5331479" y="1404202"/>
            <a:ext cx="1478033" cy="4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Search context db (MySQL)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35D8C-EC06-4415-8453-0D5F779F5D36}"/>
              </a:ext>
            </a:extLst>
          </p:cNvPr>
          <p:cNvSpPr/>
          <p:nvPr/>
        </p:nvSpPr>
        <p:spPr>
          <a:xfrm>
            <a:off x="7388827" y="1812583"/>
            <a:ext cx="1755585" cy="300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Return  3 recipes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41CB3-2474-47C8-88F2-CCE8E029D308}"/>
              </a:ext>
            </a:extLst>
          </p:cNvPr>
          <p:cNvSpPr/>
          <p:nvPr/>
        </p:nvSpPr>
        <p:spPr>
          <a:xfrm>
            <a:off x="7824109" y="2398821"/>
            <a:ext cx="1755585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For each recipe found in food Web API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2920D-E1C4-4CC0-98CA-29AAC0CD2128}"/>
              </a:ext>
            </a:extLst>
          </p:cNvPr>
          <p:cNvSpPr/>
          <p:nvPr/>
        </p:nvSpPr>
        <p:spPr>
          <a:xfrm>
            <a:off x="9000380" y="3961106"/>
            <a:ext cx="606383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title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A9B6-0C66-4F6E-95AE-16CBFEC2F9DF}"/>
              </a:ext>
            </a:extLst>
          </p:cNvPr>
          <p:cNvSpPr/>
          <p:nvPr/>
        </p:nvSpPr>
        <p:spPr>
          <a:xfrm>
            <a:off x="9857507" y="4021029"/>
            <a:ext cx="596956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Prep url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5ED49-DA72-4255-9791-F3FB3056A56A}"/>
              </a:ext>
            </a:extLst>
          </p:cNvPr>
          <p:cNvSpPr/>
          <p:nvPr/>
        </p:nvSpPr>
        <p:spPr>
          <a:xfrm>
            <a:off x="10798289" y="4021029"/>
            <a:ext cx="757212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Image url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C0D31-3F52-4D3B-85BE-D20567AA900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99172" y="1006908"/>
            <a:ext cx="267448" cy="80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64923-732B-4F83-9E70-6C57FBC72D9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66620" y="2113533"/>
            <a:ext cx="435282" cy="28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DBD7C-FCB9-49A7-B2EC-430E3966C1E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701902" y="2754691"/>
            <a:ext cx="601670" cy="120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D2099-5107-49FE-93E9-ED5624022AE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701902" y="2754691"/>
            <a:ext cx="1454083" cy="1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3AFE1-809B-4885-AB1D-4BE9B970762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701902" y="2754691"/>
            <a:ext cx="2474993" cy="1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94E2D8-2C5C-4656-9CAE-A6356AAFA29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644333" y="851809"/>
            <a:ext cx="2601452" cy="53632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0EA22-1F4F-415B-BDFD-998C8C25132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44333" y="1388137"/>
            <a:ext cx="687146" cy="2470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C5CC88-0768-4E18-A0DD-70ED2BBF2F5A}"/>
              </a:ext>
            </a:extLst>
          </p:cNvPr>
          <p:cNvSpPr/>
          <p:nvPr/>
        </p:nvSpPr>
        <p:spPr>
          <a:xfrm>
            <a:off x="4990642" y="2422225"/>
            <a:ext cx="1616809" cy="249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For each record matched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E1C7F-14CD-4793-8694-99F52E97D768}"/>
              </a:ext>
            </a:extLst>
          </p:cNvPr>
          <p:cNvSpPr/>
          <p:nvPr/>
        </p:nvSpPr>
        <p:spPr>
          <a:xfrm>
            <a:off x="4692164" y="2883822"/>
            <a:ext cx="1755585" cy="249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Return “paired wine type”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AB4ABA-E3BC-4242-89A9-9B25C2A2CA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98456" y="1006908"/>
            <a:ext cx="206861" cy="1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B737B6-089E-46CF-9020-59216C3A0D76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5799047" y="1866265"/>
            <a:ext cx="271449" cy="55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03D8D8-E42F-4572-AFA9-F4F624DAEB1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569957" y="2671402"/>
            <a:ext cx="229090" cy="2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0B24A-1243-4C2A-848C-2228F7AB5219}"/>
              </a:ext>
            </a:extLst>
          </p:cNvPr>
          <p:cNvSpPr/>
          <p:nvPr/>
        </p:nvSpPr>
        <p:spPr>
          <a:xfrm>
            <a:off x="4851866" y="3388506"/>
            <a:ext cx="1755585" cy="249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For each “paired wine type”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EFF97-CC14-427A-A868-2C40870225DD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5569957" y="3132999"/>
            <a:ext cx="159702" cy="2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E7CC2D9-CE28-4A41-983A-FD807221BA0B}"/>
              </a:ext>
            </a:extLst>
          </p:cNvPr>
          <p:cNvSpPr/>
          <p:nvPr/>
        </p:nvSpPr>
        <p:spPr>
          <a:xfrm>
            <a:off x="5730803" y="3889864"/>
            <a:ext cx="1321388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Search </a:t>
            </a:r>
            <a:r>
              <a:rPr lang="en-US" sz="1000" b="1" i="1" dirty="0">
                <a:solidFill>
                  <a:schemeClr val="tx1"/>
                </a:solidFill>
              </a:rPr>
              <a:t>WINE</a:t>
            </a:r>
            <a:r>
              <a:rPr lang="en-US" sz="1000" dirty="0">
                <a:solidFill>
                  <a:schemeClr val="tx1"/>
                </a:solidFill>
              </a:rPr>
              <a:t> Web 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EBCB6-E9EB-4676-B640-5DC94DC365C0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5729659" y="3637683"/>
            <a:ext cx="661838" cy="2521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231AC2-BE25-411B-8413-1FC7C0FA37EE}"/>
              </a:ext>
            </a:extLst>
          </p:cNvPr>
          <p:cNvCxnSpPr>
            <a:cxnSpLocks/>
            <a:stCxn id="10" idx="2"/>
            <a:endCxn id="93" idx="0"/>
          </p:cNvCxnSpPr>
          <p:nvPr/>
        </p:nvCxnSpPr>
        <p:spPr>
          <a:xfrm flipH="1">
            <a:off x="8734104" y="4316976"/>
            <a:ext cx="569468" cy="44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462288-77B5-4256-A582-A006E168799C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flipH="1">
            <a:off x="8734104" y="4376899"/>
            <a:ext cx="2442791" cy="3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0BA40F0-76B2-47FC-99F3-17D7AB842101}"/>
              </a:ext>
            </a:extLst>
          </p:cNvPr>
          <p:cNvSpPr/>
          <p:nvPr/>
        </p:nvSpPr>
        <p:spPr>
          <a:xfrm>
            <a:off x="6391497" y="4414403"/>
            <a:ext cx="822989" cy="19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Wine Name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7E109F-2F28-4ACA-BE2B-E076931B40F3}"/>
              </a:ext>
            </a:extLst>
          </p:cNvPr>
          <p:cNvSpPr/>
          <p:nvPr/>
        </p:nvSpPr>
        <p:spPr>
          <a:xfrm>
            <a:off x="7399107" y="4212094"/>
            <a:ext cx="1389678" cy="300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Wine bottle img url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BE267F-93DE-4ECE-9B78-D53972532CFE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6391497" y="4245734"/>
            <a:ext cx="411495" cy="1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91E157-0CBE-4C19-9576-53ABCB9A1390}"/>
              </a:ext>
            </a:extLst>
          </p:cNvPr>
          <p:cNvCxnSpPr>
            <a:cxnSpLocks/>
            <a:stCxn id="37" idx="3"/>
            <a:endCxn id="89" idx="1"/>
          </p:cNvCxnSpPr>
          <p:nvPr/>
        </p:nvCxnSpPr>
        <p:spPr>
          <a:xfrm>
            <a:off x="7052191" y="4067799"/>
            <a:ext cx="346916" cy="29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81CBF0F-ACFC-483C-A814-721851642AD4}"/>
              </a:ext>
            </a:extLst>
          </p:cNvPr>
          <p:cNvSpPr/>
          <p:nvPr/>
        </p:nvSpPr>
        <p:spPr>
          <a:xfrm>
            <a:off x="8039265" y="4760053"/>
            <a:ext cx="1389678" cy="3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Combined Results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JSON Object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6484655-E13A-4F1D-B14B-81B7EDFF20D0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6802992" y="4610706"/>
            <a:ext cx="1931112" cy="14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C38328-F0E2-4EB0-9084-E6FEDF6D3E28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>
            <a:off x="8093946" y="4513044"/>
            <a:ext cx="640158" cy="24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507E52E-E472-40E6-AD9A-EFACF50F51A3}"/>
              </a:ext>
            </a:extLst>
          </p:cNvPr>
          <p:cNvSpPr/>
          <p:nvPr/>
        </p:nvSpPr>
        <p:spPr>
          <a:xfrm>
            <a:off x="10798289" y="5822668"/>
            <a:ext cx="921761" cy="355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C50120-B158-4E3D-956E-D7E2C38DEB7A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8734104" y="5115923"/>
            <a:ext cx="618802" cy="2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1F4FDFCA-70D9-40EB-99F2-2BDFBAE3B4DA}"/>
              </a:ext>
            </a:extLst>
          </p:cNvPr>
          <p:cNvSpPr/>
          <p:nvPr/>
        </p:nvSpPr>
        <p:spPr>
          <a:xfrm>
            <a:off x="1218653" y="529496"/>
            <a:ext cx="921761" cy="355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285BBF0-40CF-4D4F-A48C-471032B6E531}"/>
              </a:ext>
            </a:extLst>
          </p:cNvPr>
          <p:cNvCxnSpPr>
            <a:cxnSpLocks/>
            <a:stCxn id="149" idx="6"/>
            <a:endCxn id="4" idx="1"/>
          </p:cNvCxnSpPr>
          <p:nvPr/>
        </p:nvCxnSpPr>
        <p:spPr>
          <a:xfrm>
            <a:off x="2140414" y="707431"/>
            <a:ext cx="524241" cy="1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CC2E086-5718-49E6-9A25-B8D95E992531}"/>
              </a:ext>
            </a:extLst>
          </p:cNvPr>
          <p:cNvSpPr/>
          <p:nvPr/>
        </p:nvSpPr>
        <p:spPr>
          <a:xfrm>
            <a:off x="8251349" y="5339427"/>
            <a:ext cx="2203114" cy="1076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i="1" dirty="0">
                <a:solidFill>
                  <a:schemeClr val="tx1"/>
                </a:solidFill>
              </a:rPr>
              <a:t>Result 1: {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“recipe title” : Bacon &amp; Egg Wrap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“prep url ” : prep_url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“recipe img” : recipe image url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“wine name” : Lefeet 1977 Blanc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“wine img” : wineimg_url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CA0EE4-B32F-4968-B208-543BA391ADD2}"/>
              </a:ext>
            </a:extLst>
          </p:cNvPr>
          <p:cNvCxnSpPr>
            <a:cxnSpLocks/>
            <a:stCxn id="96" idx="3"/>
            <a:endCxn id="142" idx="2"/>
          </p:cNvCxnSpPr>
          <p:nvPr/>
        </p:nvCxnSpPr>
        <p:spPr>
          <a:xfrm>
            <a:off x="10454463" y="5877482"/>
            <a:ext cx="343826" cy="1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05ED49-DA72-4255-9791-F3FB3056A56A}"/>
              </a:ext>
            </a:extLst>
          </p:cNvPr>
          <p:cNvSpPr/>
          <p:nvPr/>
        </p:nvSpPr>
        <p:spPr>
          <a:xfrm>
            <a:off x="8470889" y="3772733"/>
            <a:ext cx="2125085" cy="36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Search Wine web API by </a:t>
            </a:r>
            <a:r>
              <a:rPr lang="en-US" sz="1000" b="1" i="1" dirty="0">
                <a:solidFill>
                  <a:schemeClr val="tx1"/>
                </a:solidFill>
              </a:rPr>
              <a:t>wine_type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64C56798-241B-4276-9466-0E466DB9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85483"/>
              </p:ext>
            </p:extLst>
          </p:nvPr>
        </p:nvGraphicFramePr>
        <p:xfrm>
          <a:off x="5175250" y="2258258"/>
          <a:ext cx="1841500" cy="151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839">
                  <a:extLst>
                    <a:ext uri="{9D8B030D-6E8A-4147-A177-3AD203B41FA5}">
                      <a16:colId xmlns:a16="http://schemas.microsoft.com/office/drawing/2014/main" val="1574061353"/>
                    </a:ext>
                  </a:extLst>
                </a:gridCol>
                <a:gridCol w="1016661">
                  <a:extLst>
                    <a:ext uri="{9D8B030D-6E8A-4147-A177-3AD203B41FA5}">
                      <a16:colId xmlns:a16="http://schemas.microsoft.com/office/drawing/2014/main" val="26624718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recipe.db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1821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winetypes.tbl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4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Ingredient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wine_type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9379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bacon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Chardonnay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861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egg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Sauvignon Blanc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802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cheese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Merlot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6422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Riesling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7760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lettuce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Verdejo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2031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leets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White 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603728"/>
                  </a:ext>
                </a:extLst>
              </a:tr>
            </a:tbl>
          </a:graphicData>
        </a:graphic>
      </p:graphicFrame>
      <p:sp>
        <p:nvSpPr>
          <p:cNvPr id="170" name="Rectangle 169">
            <a:extLst>
              <a:ext uri="{FF2B5EF4-FFF2-40B4-BE49-F238E27FC236}">
                <a16:creationId xmlns:a16="http://schemas.microsoft.com/office/drawing/2014/main" id="{913B2CEF-D96D-456F-8D53-ECC5EA538552}"/>
              </a:ext>
            </a:extLst>
          </p:cNvPr>
          <p:cNvSpPr/>
          <p:nvPr/>
        </p:nvSpPr>
        <p:spPr>
          <a:xfrm>
            <a:off x="3861067" y="2575886"/>
            <a:ext cx="1037216" cy="280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Ingredient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7BBBEC-96E2-43EA-9479-354D059E2175}"/>
              </a:ext>
            </a:extLst>
          </p:cNvPr>
          <p:cNvCxnSpPr>
            <a:cxnSpLocks/>
            <a:stCxn id="170" idx="3"/>
            <a:endCxn id="169" idx="1"/>
          </p:cNvCxnSpPr>
          <p:nvPr/>
        </p:nvCxnSpPr>
        <p:spPr>
          <a:xfrm>
            <a:off x="4898283" y="2716147"/>
            <a:ext cx="276967" cy="29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003484-E7E7-44A6-9610-7B740647A9C9}"/>
              </a:ext>
            </a:extLst>
          </p:cNvPr>
          <p:cNvSpPr/>
          <p:nvPr/>
        </p:nvSpPr>
        <p:spPr>
          <a:xfrm>
            <a:off x="2328569" y="2399644"/>
            <a:ext cx="921761" cy="355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731D77-D22C-420E-803F-88B450D0F997}"/>
              </a:ext>
            </a:extLst>
          </p:cNvPr>
          <p:cNvCxnSpPr>
            <a:cxnSpLocks/>
            <a:stCxn id="47" idx="6"/>
            <a:endCxn id="170" idx="1"/>
          </p:cNvCxnSpPr>
          <p:nvPr/>
        </p:nvCxnSpPr>
        <p:spPr>
          <a:xfrm>
            <a:off x="3250330" y="2577579"/>
            <a:ext cx="610737" cy="13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6952698-EAAB-4F15-A5DD-D7E7ABD73CB1}"/>
              </a:ext>
            </a:extLst>
          </p:cNvPr>
          <p:cNvSpPr/>
          <p:nvPr/>
        </p:nvSpPr>
        <p:spPr>
          <a:xfrm>
            <a:off x="7530391" y="3018426"/>
            <a:ext cx="1037216" cy="280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Wine_type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95A1F-5C9E-4D5A-81BC-995C760C434B}"/>
              </a:ext>
            </a:extLst>
          </p:cNvPr>
          <p:cNvCxnSpPr>
            <a:cxnSpLocks/>
            <a:stCxn id="169" idx="3"/>
            <a:endCxn id="55" idx="1"/>
          </p:cNvCxnSpPr>
          <p:nvPr/>
        </p:nvCxnSpPr>
        <p:spPr>
          <a:xfrm>
            <a:off x="7016750" y="3015495"/>
            <a:ext cx="513641" cy="1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55509-1B2E-489B-9C1A-658C9DEDA1D2}"/>
              </a:ext>
            </a:extLst>
          </p:cNvPr>
          <p:cNvCxnSpPr>
            <a:cxnSpLocks/>
            <a:stCxn id="55" idx="2"/>
            <a:endCxn id="12" idx="0"/>
          </p:cNvCxnSpPr>
          <p:nvPr/>
        </p:nvCxnSpPr>
        <p:spPr>
          <a:xfrm>
            <a:off x="8048999" y="3298947"/>
            <a:ext cx="1484433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Peter</dc:creator>
  <cp:lastModifiedBy>Santiago, Peter</cp:lastModifiedBy>
  <cp:revision>8</cp:revision>
  <dcterms:created xsi:type="dcterms:W3CDTF">2019-01-17T01:27:49Z</dcterms:created>
  <dcterms:modified xsi:type="dcterms:W3CDTF">2019-01-19T15:33:05Z</dcterms:modified>
</cp:coreProperties>
</file>