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876ed09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876ed09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c410c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c410c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c410c0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c410c0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76ed09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76ed09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c410c0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c410c0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c410c0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c410c0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c410c0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c410c0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5d21d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5d21d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5d21d7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5d21d7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5d21d7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5d21d7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76ed09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876ed09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5d21d7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5d21d7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5d21d7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5d21d7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876ed09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876ed09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006b94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006b94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006b943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006b943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006b943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006b943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006b94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006b94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006b943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006b943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006b943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006b943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006b943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006b943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Estructuras - Struct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Arreglos de struct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Mientras todos los elementos de un arreglo estático sean del mismo tipo (homogéneo), ese tipo puede ser cualquiera, incluidos los definidos por el programador. </a:t>
            </a:r>
            <a:endParaRPr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Así, se puede declarar un arreglo cuyos elementos sean structs.</a:t>
            </a:r>
            <a:endParaRPr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Arreglos de struct</a:t>
            </a:r>
            <a:endParaRPr sz="30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15425" y="1873525"/>
            <a:ext cx="8745300" cy="3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Declaración</a:t>
            </a:r>
            <a:r>
              <a:rPr lang="es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 el struct producto: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producto {</a:t>
            </a:r>
            <a:b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codigo;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descripcion;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precio;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stock;</a:t>
            </a:r>
            <a:b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arreglo de 500 productos se declara de la siguiente manera: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producto productos[500];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Acceso a los elementos</a:t>
            </a:r>
            <a:endParaRPr sz="30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productos[indice].codigo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productos[indice].descripcion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productos[indice].precio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productos[indice].stock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Pasaje de un struct como argumentos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53075" y="1714500"/>
            <a:ext cx="8991000" cy="3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Podría pasarse una struct contenida en el arreglo como argumento en una llamada a una función que reciba una struct del mismo tipo.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954050"/>
            <a:ext cx="2038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148" y="2479875"/>
            <a:ext cx="6092851" cy="2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Pasaje de campos de un struct como argumentos</a:t>
            </a:r>
            <a:endParaRPr sz="2500"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71900" y="1743850"/>
            <a:ext cx="82221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Cada campo de un elemento del arreglo puede tratarse como variable individual.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incrementarPrecio(double precio, double porcentaje)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precio + precio*(porcentaje / 100);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invocación se hace enviando el campo individualmente: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productos[0].precio = incrementarPrecio(productos[0].precio, 15);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Impresión de un arreglo de struct</a:t>
            </a:r>
            <a:endParaRPr sz="3000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85450" y="1627275"/>
            <a:ext cx="87585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 el arreglo de struct:  producto productos[500];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suponiendo que contiene datos útiles cargados hasta el índice 75: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dimension_logica = 76;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impresión de todos estos datos por pantalla sería: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(int i = 0; i &lt; dimension_logica; i++)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&lt;&lt; "Codigo: " &lt;&lt; productos[i].codigo &lt;&lt; "\n";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&lt;&lt; "Descripción: " &lt;&lt; productos[i].descripcion &lt;&lt; "\n";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&lt;&lt; "Precio: $" &lt;&lt; productos[i].precio &lt;&lt; "\n";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&lt;&lt; "Stock: " &lt;&lt; productos[i].stock &lt;&lt; "\n";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6726125" y="2545950"/>
            <a:ext cx="2418000" cy="82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No es posible imprimir una struct completa.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Impresión de un arreglo de struct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815875"/>
            <a:ext cx="82221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debe cuidar de no imprimir un elemento del arreglo que contenga datos basura. Para esto sirve la dimensión lógica. 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 ejemplo, si la dimensión lógica es 20 significa que el último índice válido es 19. Si se ejecuta el código anterior con la variable i=20 se imprimiría en pantalla algo como lo siguiente: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Codigo: -858993460</a:t>
            </a:r>
            <a:endParaRPr i="1"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Descripción:</a:t>
            </a:r>
            <a:endParaRPr i="1"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Precio: $-9.25596e+061</a:t>
            </a:r>
            <a:endParaRPr i="1"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Stock: -858993460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88325" y="1919075"/>
            <a:ext cx="863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Realizar un algoritmo que almacene información de productos en un arreglo estático. Un producto se define como un struct con los siguientes campos:código, descripción, precio y stock. 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algoritmo finaliza luego de cargar el código de producto 0. Imprimir el listado de productos cargados.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226075" y="289100"/>
            <a:ext cx="2808000" cy="17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Declaramos el Struct</a:t>
            </a:r>
            <a:endParaRPr sz="3000"/>
          </a:p>
        </p:txBody>
      </p:sp>
      <p:sp>
        <p:nvSpPr>
          <p:cNvPr id="176" name="Google Shape;176;p30"/>
          <p:cNvSpPr txBox="1"/>
          <p:nvPr/>
        </p:nvSpPr>
        <p:spPr>
          <a:xfrm>
            <a:off x="3413700" y="289100"/>
            <a:ext cx="5342400" cy="4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80"/>
                </a:solidFill>
              </a:rPr>
              <a:t>#include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008000"/>
                </a:solidFill>
              </a:rPr>
              <a:t>&lt;iostream&gt;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80"/>
                </a:solidFill>
              </a:rPr>
              <a:t>#include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008000"/>
                </a:solidFill>
              </a:rPr>
              <a:t>&lt;string&gt;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08000"/>
                </a:solidFill>
              </a:rPr>
              <a:t>using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808000"/>
                </a:solidFill>
              </a:rPr>
              <a:t>namespace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800080"/>
                </a:solidFill>
              </a:rPr>
              <a:t>std</a:t>
            </a:r>
            <a:r>
              <a:rPr lang="es" sz="2000"/>
              <a:t>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08000"/>
                </a:solidFill>
              </a:rPr>
              <a:t>const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808000"/>
                </a:solidFill>
              </a:rPr>
              <a:t>int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/>
              <a:t>DIM_FISICA=</a:t>
            </a:r>
            <a:r>
              <a:rPr lang="es" sz="2000">
                <a:solidFill>
                  <a:srgbClr val="000080"/>
                </a:solidFill>
              </a:rPr>
              <a:t>500</a:t>
            </a:r>
            <a:r>
              <a:rPr lang="es" sz="2000"/>
              <a:t>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08000"/>
                </a:solidFill>
              </a:rPr>
              <a:t>struct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800080"/>
                </a:solidFill>
              </a:rPr>
              <a:t>producto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/>
              <a:t>{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0C0C0"/>
                </a:solidFill>
              </a:rPr>
              <a:t>  </a:t>
            </a:r>
            <a:r>
              <a:rPr lang="es" sz="2000">
                <a:solidFill>
                  <a:srgbClr val="808000"/>
                </a:solidFill>
              </a:rPr>
              <a:t>int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800000"/>
                </a:solidFill>
              </a:rPr>
              <a:t>codigo</a:t>
            </a:r>
            <a:r>
              <a:rPr lang="es" sz="2000"/>
              <a:t>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0C0C0"/>
                </a:solidFill>
              </a:rPr>
              <a:t>  </a:t>
            </a:r>
            <a:r>
              <a:rPr lang="es" sz="2000">
                <a:solidFill>
                  <a:srgbClr val="800080"/>
                </a:solidFill>
              </a:rPr>
              <a:t>string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800000"/>
                </a:solidFill>
              </a:rPr>
              <a:t>descripcion</a:t>
            </a:r>
            <a:r>
              <a:rPr lang="es" sz="2000"/>
              <a:t>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0C0C0"/>
                </a:solidFill>
              </a:rPr>
              <a:t>  </a:t>
            </a:r>
            <a:r>
              <a:rPr lang="es" sz="2000">
                <a:solidFill>
                  <a:srgbClr val="808000"/>
                </a:solidFill>
              </a:rPr>
              <a:t>double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800000"/>
                </a:solidFill>
              </a:rPr>
              <a:t>precio</a:t>
            </a:r>
            <a:r>
              <a:rPr lang="es" sz="2000"/>
              <a:t>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0C0C0"/>
                </a:solidFill>
              </a:rPr>
              <a:t>  </a:t>
            </a:r>
            <a:r>
              <a:rPr lang="es" sz="2000">
                <a:solidFill>
                  <a:srgbClr val="808000"/>
                </a:solidFill>
              </a:rPr>
              <a:t>int</a:t>
            </a:r>
            <a:r>
              <a:rPr lang="es" sz="2000">
                <a:solidFill>
                  <a:srgbClr val="C0C0C0"/>
                </a:solidFill>
              </a:rPr>
              <a:t> </a:t>
            </a:r>
            <a:r>
              <a:rPr lang="es" sz="2000">
                <a:solidFill>
                  <a:srgbClr val="800000"/>
                </a:solidFill>
              </a:rPr>
              <a:t>stock</a:t>
            </a:r>
            <a:r>
              <a:rPr lang="es" sz="2000"/>
              <a:t>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};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26075" y="357800"/>
            <a:ext cx="2808000" cy="3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Ideamos</a:t>
            </a:r>
            <a:r>
              <a:rPr lang="es" sz="3000"/>
              <a:t> la función main()</a:t>
            </a:r>
            <a:endParaRPr sz="3000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887200"/>
            <a:ext cx="5805124" cy="2699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programador puede definir un nuevo tipo en el que se asocian diferentes datos que tienen valores lógicamente relacionados y asociados bajo un único nombre. </a:t>
            </a:r>
            <a:endParaRPr sz="1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</a:t>
            </a:r>
            <a:r>
              <a:rPr b="1" lang="es" sz="1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C++</a:t>
            </a:r>
            <a:r>
              <a:rPr lang="es" sz="1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esto se logra con las </a:t>
            </a:r>
            <a:r>
              <a:rPr b="1" lang="es" sz="1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structs</a:t>
            </a:r>
            <a:r>
              <a:rPr lang="es" sz="1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26075" y="357800"/>
            <a:ext cx="2808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Hacemos una función para cargar los productos</a:t>
            </a:r>
            <a:endParaRPr sz="3000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357800"/>
            <a:ext cx="5805125" cy="40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226075" y="357800"/>
            <a:ext cx="2808000" cy="3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Hacemos una función para imprimir el listado</a:t>
            </a:r>
            <a:endParaRPr sz="3000"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100" y="1009475"/>
            <a:ext cx="5858901" cy="3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1009075" y="853550"/>
            <a:ext cx="64152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presentación fue diseñada por el siguiente equipo docente: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Dra. Claudia Russo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Lic. Paula Lencina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Lic. Cecilia Rastelli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María Lanzillotta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AC. Marina Rodríguez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AC. David Fernández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Prog. Trinidad Picco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550" y="3831764"/>
            <a:ext cx="5476875" cy="108736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Características 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741400"/>
            <a:ext cx="82221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Permiten agrupar datos bajo un nombre, generando un nuevo tipo de dato.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Los datos agrupados pueden ser de diferentes tipos (heterogéneos) y tienen identificadores propios. Suelen denominarse “campos” o “miembros”.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Teniendo un struct pueden declararse variables del tipo de ese struct, como si de cualquier otro tipo de dato se tratase.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Los campos de una variable de un tipo struct pueden accederse directamente mediante sus nombres, insertando un punto entre el nombre de la variable y el nombre del campo.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 acceder a un campo, el dato es tratado como cualquier otro dato del tipo.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puede pasar un struct como parámetro a una función.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Los structs pueden almacenarse en arreglos.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84600" y="2571750"/>
            <a:ext cx="43836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struct [nombre_estructura]{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	[tipo_datos_1] [nombre_variable1];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[tipo_datos_2] [nombre_variable2];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[tipo_datos_n] [nombre_variablen];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CFE2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La definición de tipos de datos va arriba de las funciones, debajo de las constantes.</a:t>
            </a:r>
            <a:endParaRPr>
              <a:highlight>
                <a:srgbClr val="CFE2F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Definición y declaración de structs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322600" y="2571750"/>
            <a:ext cx="33714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producto {</a:t>
            </a:r>
            <a:b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codigo;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descripcion;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precio;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stock;</a:t>
            </a:r>
            <a:b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8" name="Google Shape;88;p16"/>
          <p:cNvSpPr txBox="1"/>
          <p:nvPr/>
        </p:nvSpPr>
        <p:spPr>
          <a:xfrm>
            <a:off x="168150" y="1754650"/>
            <a:ext cx="8807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Se define indicando la palabra reservada </a:t>
            </a:r>
            <a:r>
              <a:rPr b="1" lang="es" sz="1500"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s" sz="1500">
                <a:latin typeface="Source Code Pro"/>
                <a:ea typeface="Source Code Pro"/>
                <a:cs typeface="Source Code Pro"/>
                <a:sym typeface="Source Code Pro"/>
              </a:rPr>
              <a:t>el nombre de la estructura, y el tipo y nombre de los campos</a:t>
            </a: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 que componen la estructura.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Instanciación de variables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72025" y="1599825"/>
            <a:ext cx="88248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 variables se declaran al igual que las variables de los tipos básicos.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producto {</a:t>
            </a:r>
            <a:b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codigo;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descripcion;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precio;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stock;</a:t>
            </a:r>
            <a:b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referenciar a cada campo de la estructura se utiliza el operador de selección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(.)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se coloca entre el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nombre de la variable 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nombre del campo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shampoo.codigo=36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109100" y="2408325"/>
            <a:ext cx="31308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Declaración de variable: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Producto shampoo;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Inicialización de estructuras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Podemos inicializar una estructura al momento de declararla.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orden de asignación de los atributos es por orden.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Fecha{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dia, mes, anio;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Fecha vencimiento = {31, 12, 2004};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387075"/>
            <a:ext cx="8222100" cy="11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Leer y asignar valores de campos de un struct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614175"/>
            <a:ext cx="82221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Leer: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shampoo.codigo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shampoo.descripcion;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shampoo.precio;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shampoo.stock;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Asignar: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shampoo.codigo = 362;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shampoo.descripcion = "marca Biferdil, x 250 grs.";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shampoo.precio = 60.75;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shampoo.stock = 10;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Otra forma de Asignar: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shampoo = {123, "marca Biferdil, x 250 grs.", 60.75, 10};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Imprimir campos de un struct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856650"/>
            <a:ext cx="82221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"Codigo: " &lt;&lt; shampoo.codigo &lt;&lt; endl;</a:t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"Descripción: " &lt;&lt; shampoo.descripcion &lt;&lt; endl;</a:t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"Precio: $" &lt;&lt; shampoo.precio &lt;&lt; endl;</a:t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"Stock: " &lt;&lt; shampoo.stock &lt;&lt; endl;</a:t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es posible imprimir un struct mediante su identificador, sin individualizar campos:</a:t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shampoo;</a:t>
            </a:r>
            <a:endParaRPr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Otras operaciones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168400" y="1592025"/>
            <a:ext cx="8975700" cy="3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Operar con campos de un struct</a:t>
            </a:r>
            <a:endParaRPr b="1"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Cada campo de una struct tiene un tipo de dato asociado. Sobre cada campo podrán aplicarse las operaciones definidas para el tipo de dato del mismo.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"Precio incrementado en un 15%: $" &lt;&lt; shampoo.precio + shampoo.precio * 0.15 &lt;&lt; endl;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Leer de teclado almacenando en campos de un struct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"Ingrese nuevo stock: ";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shampoo.stock;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