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e9d6aa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e9d6a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fc8fab2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fc8fab2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fc8fab2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fc8fab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fc8fab2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fc8fab2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c8fab26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c8fab2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fc8fab2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fc8fab2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fc8fab26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fc8fab26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fc8fab2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fc8fab2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fc8fab26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fc8fab26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Listas Circulares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878925" y="437275"/>
            <a:ext cx="64152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 presentación fue diseñada por el siguiente equipo docente: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Dra. Claudia Russo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Paula Lencina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Lic. Cecilia Rastelli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María Lanzillotta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Marina Rodríguez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AC. David Fernández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Prog. Trinidad Picco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400" y="3415489"/>
            <a:ext cx="5476875" cy="108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" lvl="0" marL="4762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2000"/>
              <a:t>Son muy similares a las listas simples, sólo que no tienen un valor nullptr al final ya que, al recorrer todos los elementos, se vuelve al nodo inicial.</a:t>
            </a:r>
            <a:endParaRPr sz="2000"/>
          </a:p>
          <a:p>
            <a:pPr indent="-4762" lvl="0" marL="4762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762" lvl="0" marL="47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Si la lista tiene un solo nodo, su puntero siguiente referenciará al mismo nodo.</a:t>
            </a:r>
            <a:endParaRPr sz="2000"/>
          </a:p>
          <a:p>
            <a:pPr indent="-4762" lvl="0" marL="47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762" lvl="0" marL="47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4762" lvl="0" marL="4762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2000"/>
              <a:t>Si la lista está vacía, al igual que en las listas simples, el puntero contendrá nullptr.</a:t>
            </a:r>
            <a:endParaRPr sz="2000"/>
          </a:p>
          <a:p>
            <a:pPr indent="-4762" lvl="0" marL="4762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300" y="2685363"/>
            <a:ext cx="2057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0" y="4112775"/>
            <a:ext cx="16764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 final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N</a:t>
            </a:r>
            <a:r>
              <a:rPr lang="es" sz="2300"/>
              <a:t>o conviene tener un puntero al primer elemento de la lista, sino al último, ya que desde él podemos acceder también al siguiente (que es el primero).</a:t>
            </a:r>
            <a:endParaRPr sz="2300"/>
          </a:p>
          <a:p>
            <a:pPr indent="-4762" lvl="0" marL="4762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300"/>
              <a:t>Desde el último nodo puede accederse al primero mediante:</a:t>
            </a:r>
            <a:endParaRPr sz="2300"/>
          </a:p>
          <a:p>
            <a:pPr indent="-4762" lvl="0" marL="461962" rtl="0" algn="just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rPr lang="es" sz="2300"/>
              <a:t>fin-&gt;siguiente.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Declaración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" lvl="0" marL="47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La declaración de los nodos de una lista circular será igual que en las listas simples, y las operaciones que pueden realizarse son muy similares a las de </a:t>
            </a:r>
            <a:r>
              <a:rPr lang="es" sz="2200"/>
              <a:t>una lista simple.</a:t>
            </a:r>
            <a:endParaRPr sz="2200"/>
          </a:p>
          <a:p>
            <a:pPr indent="-4762" lvl="0" marL="47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8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762" lvl="0" marL="1376362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00"/>
          </a:p>
          <a:p>
            <a:pPr indent="-4762" lvl="0" marL="4762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La diferencia es que ahora tendremos un puntero que, aunque inicialmente contendrá nullptr mientras la lista no tenga nodos (vacía), luego apuntará siempre al último nodo de la lista.</a:t>
            </a:r>
            <a:endParaRPr sz="2000"/>
          </a:p>
          <a:p>
            <a:pPr indent="45720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8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al principio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Cuando la lista está vacía, el nodo insertado será también el último y el único. Y, al tratarse de una lista circular, ese único nodo debe apuntarse a sí mismo.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Si la lista tiene elementos, el nodo nuevo debe apuntar ahora al primero y el final apuntará al nuevo.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al principio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insertar_principio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Insertar al final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es muy similar, sólo que ahora el puntero fin deberá apuntar al nuevo nodo insertado.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80008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insertar_final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1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nuevo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Recorrer una lista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tenemos un puntero al nodo final y queremos recorrer desde el principio, entonces comenzamos por el nodo siguiente al final (si existe).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Iteramos hasta volver a encontrarnos con el primer nodo.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808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677C"/>
                </a:solidFill>
                <a:latin typeface="Consolas"/>
                <a:ea typeface="Consolas"/>
                <a:cs typeface="Consolas"/>
                <a:sym typeface="Consolas"/>
              </a:rPr>
              <a:t>imprimir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Nodo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endl;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808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aux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" sz="1500">
                <a:solidFill>
                  <a:srgbClr val="092E64"/>
                </a:solidFill>
                <a:latin typeface="Consolas"/>
                <a:ea typeface="Consolas"/>
                <a:cs typeface="Consolas"/>
                <a:sym typeface="Consolas"/>
              </a:rPr>
              <a:t>fin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s" sz="15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siguiente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C0C0C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None/>
            </a:pPr>
            <a:r>
              <a:rPr b="1" lang="es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Eliminar un elemento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eliminar un nodo deberemos recorrer la lista (en caso de no estar vacía), buscando el nodo a eliminar.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En caso de encontrarlo, será necesario reenlazar el nodo anterior al que queremos borrar, para que ahora apunte al siguiente al que queremos borrar.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Al igual que con las listas simples, una forma de acceder al nodo anterior al que queremos eliminar es con un puntero que apunte a un nodo mientras "miramos" si el nodo siguiente es el que queremos eliminar.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200" y="2862600"/>
            <a:ext cx="48577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