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9AB"/>
    <a:srgbClr val="8C3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30" d="100"/>
          <a:sy n="130" d="100"/>
        </p:scale>
        <p:origin x="-24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4D8DC-4CD0-A54E-9997-445511C69D23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40EE7-AD01-3146-BFCD-E035957B1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6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40EE7-AD01-3146-BFCD-E035957B14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3470-B7E3-7D4F-99C8-BC345ABD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52D2-34F7-DD48-AE92-43DDBC96E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B97B-71BB-0D4C-BCE4-B8DC7EE7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EE84-8140-4447-A98B-9576672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A18-C937-6141-B17B-C6E1642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2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0D88-BAF0-814C-B6BF-6257332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DCA7D-E2FC-354C-BC81-36A62CBF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C902-3068-D642-9F6C-9E5D9D01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03F1-B4ED-6E4F-BE83-5E6D04D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A576-B501-244D-9A6D-DB577000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F5D4F-6991-1546-A0C4-297A1F95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68259-93F0-BA42-9DD4-4AA6430A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DACC-6080-EC4A-BC13-89428BB7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1FF5-D961-034A-8D1F-7E55BC7F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79EB5-3CB3-7F4D-BCA8-5B37B2AE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27C2-800C-DB4E-B1A5-C4A171C5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A399-41E9-5640-9C3E-E298A78D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27D6-6663-AB4B-9DFF-03AFC37B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C0E8-E704-294E-BC19-935D0C05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163D-275A-164C-8A9B-008E7C16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CC59-EC80-5944-945A-0CC54B4E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80D1-9627-DB4B-938D-19527751B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3CA6-B914-2B4B-A79D-1CDEFF32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5396-0300-C044-BE03-A8B47EC4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9211-012F-5C44-AFD5-4464BFA0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B2EC-F88F-B64E-858D-ABDC167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007B-0D13-9640-B46E-CBD9B4E2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6C22E-51C4-7F4B-A8FE-E169A6372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E9D3-C78A-4044-A1A2-4F9FE354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7E765-3DEC-CC4F-8EFB-23F6B15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39B0-76AF-7041-AC0F-88F17A97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3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D51-30D9-4441-98E1-8DB98B14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D1AC-89AA-694C-8391-D4E91193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6753-46C7-1147-BCAD-F8DE845B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597BF-AAF1-104D-B715-740CD684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05470-5A49-9A4F-9AD8-7ABD70C3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00138-8E89-364A-91F0-E352FD0F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4593D-B3A1-CF43-A636-9B5EFDB0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B0D34-BD93-234E-82A7-DF758CF0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5EE8-16C7-F341-BB59-F72CBA8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0B31B-943A-AC47-AFC6-3B63E47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85E15-5762-114B-8B37-0288202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3F9C-692F-B341-8A96-7DF6FA7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ABF89-BA20-0341-8DBF-47AB842C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EC2B5-30CF-6742-BDB9-3177F15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D7C7-7214-424A-8C7A-84C2856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0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9F66-08C6-3D4F-A2CC-E83887AD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FB7E-8668-E941-8B3C-5B07EF04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F127-88A1-ED44-9C94-11F5329E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1BE9-66D8-2344-B052-136ADF0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BCD-E392-4240-8D55-2B62110B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5529-EFB9-1F4C-B6FC-62F47073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8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0FB4-318B-6E41-B790-6FD43D6B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BC49F-61F9-DD44-91CA-F69C1EC9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DBDB-BAD0-2D4A-A4F6-72F793D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F87B-166D-224B-A661-B0CF4D3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7F8B1-F9F5-1047-8952-12B11F5A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9665-681C-B14A-812D-4ABBAF9A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DE09B-1B6B-6444-A25D-D6174022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A8F0-07C3-2043-8810-BB523467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B598-A536-6E4B-ADE4-1AC77C9F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C4A4-9C2E-B04B-B21C-F1F788F5695D}" type="datetimeFigureOut">
              <a:rPr lang="de-DE" smtClean="0"/>
              <a:t>25.04.18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D0A4-FFC5-4240-AB21-8DDC144F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D1BB-067A-FB43-B685-129413CD6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0322-7236-F143-927C-E20F27AE0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7C640-0F31-664B-9362-7CF8C9ACCA9C}"/>
              </a:ext>
            </a:extLst>
          </p:cNvPr>
          <p:cNvSpPr/>
          <p:nvPr/>
        </p:nvSpPr>
        <p:spPr>
          <a:xfrm>
            <a:off x="2480552" y="2540874"/>
            <a:ext cx="1974715" cy="807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GameViewController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84937-74A1-2840-83CA-8802CAD8CF5A}"/>
              </a:ext>
            </a:extLst>
          </p:cNvPr>
          <p:cNvSpPr/>
          <p:nvPr/>
        </p:nvSpPr>
        <p:spPr>
          <a:xfrm>
            <a:off x="6329465" y="2540874"/>
            <a:ext cx="1974715" cy="807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PlayScene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3C2AF-CF8A-8D42-8914-1DD3D3248EFA}"/>
              </a:ext>
            </a:extLst>
          </p:cNvPr>
          <p:cNvSpPr/>
          <p:nvPr/>
        </p:nvSpPr>
        <p:spPr>
          <a:xfrm>
            <a:off x="2480552" y="4928681"/>
            <a:ext cx="1974715" cy="807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MenuScene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2CCB4-4262-8A41-8084-30FD2030F528}"/>
              </a:ext>
            </a:extLst>
          </p:cNvPr>
          <p:cNvSpPr/>
          <p:nvPr/>
        </p:nvSpPr>
        <p:spPr>
          <a:xfrm>
            <a:off x="6329465" y="4928681"/>
            <a:ext cx="1974715" cy="8073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NavigationDelegate</a:t>
            </a: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34CFB-E18C-6942-9374-921F6C3F7F8F}"/>
              </a:ext>
            </a:extLst>
          </p:cNvPr>
          <p:cNvCxnSpPr>
            <a:cxnSpLocks/>
          </p:cNvCxnSpPr>
          <p:nvPr/>
        </p:nvCxnSpPr>
        <p:spPr>
          <a:xfrm>
            <a:off x="4455267" y="3348270"/>
            <a:ext cx="1874198" cy="158041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D0C2C5-1FA2-B448-92C3-BE2F63723604}"/>
              </a:ext>
            </a:extLst>
          </p:cNvPr>
          <p:cNvCxnSpPr/>
          <p:nvPr/>
        </p:nvCxnSpPr>
        <p:spPr>
          <a:xfrm>
            <a:off x="4455267" y="2754775"/>
            <a:ext cx="1874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773020-04AF-9048-B4EE-C1AA9F6273A5}"/>
              </a:ext>
            </a:extLst>
          </p:cNvPr>
          <p:cNvCxnSpPr/>
          <p:nvPr/>
        </p:nvCxnSpPr>
        <p:spPr>
          <a:xfrm flipH="1">
            <a:off x="4455267" y="3136739"/>
            <a:ext cx="1874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489579-AAC5-624E-B53B-630B43CE296B}"/>
              </a:ext>
            </a:extLst>
          </p:cNvPr>
          <p:cNvCxnSpPr/>
          <p:nvPr/>
        </p:nvCxnSpPr>
        <p:spPr>
          <a:xfrm>
            <a:off x="2916820" y="3348270"/>
            <a:ext cx="0" cy="158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5F3E88-350C-0844-AAE6-D82F020CD208}"/>
              </a:ext>
            </a:extLst>
          </p:cNvPr>
          <p:cNvCxnSpPr/>
          <p:nvPr/>
        </p:nvCxnSpPr>
        <p:spPr>
          <a:xfrm flipV="1">
            <a:off x="3946967" y="3348270"/>
            <a:ext cx="0" cy="158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22E2F9-35F3-DF49-8EA0-DED64F7C8D8D}"/>
              </a:ext>
            </a:extLst>
          </p:cNvPr>
          <p:cNvCxnSpPr/>
          <p:nvPr/>
        </p:nvCxnSpPr>
        <p:spPr>
          <a:xfrm>
            <a:off x="4455267" y="5332379"/>
            <a:ext cx="18741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AA8B4-3D24-A847-8041-F3885A29FA0F}"/>
              </a:ext>
            </a:extLst>
          </p:cNvPr>
          <p:cNvCxnSpPr/>
          <p:nvPr/>
        </p:nvCxnSpPr>
        <p:spPr>
          <a:xfrm>
            <a:off x="7316822" y="3365460"/>
            <a:ext cx="0" cy="15804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DF0B73-150F-6144-AE07-42D5E30FF06C}"/>
              </a:ext>
            </a:extLst>
          </p:cNvPr>
          <p:cNvSpPr txBox="1"/>
          <p:nvPr/>
        </p:nvSpPr>
        <p:spPr>
          <a:xfrm>
            <a:off x="4687120" y="2510891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startGame</a:t>
            </a:r>
            <a:endParaRPr lang="de-DE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88325-9925-A944-AEAB-7B1C4A90D189}"/>
              </a:ext>
            </a:extLst>
          </p:cNvPr>
          <p:cNvSpPr txBox="1"/>
          <p:nvPr/>
        </p:nvSpPr>
        <p:spPr>
          <a:xfrm>
            <a:off x="4687120" y="2881475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gameOver</a:t>
            </a:r>
            <a:r>
              <a:rPr lang="de-DE" sz="1200" dirty="0"/>
              <a:t> / </a:t>
            </a:r>
            <a:r>
              <a:rPr lang="de-DE" sz="1200" dirty="0" err="1"/>
              <a:t>ended</a:t>
            </a:r>
            <a:endParaRPr lang="de-DE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90686F-3BAC-DD41-8B7C-CEB8F2665A47}"/>
              </a:ext>
            </a:extLst>
          </p:cNvPr>
          <p:cNvSpPr txBox="1"/>
          <p:nvPr/>
        </p:nvSpPr>
        <p:spPr>
          <a:xfrm>
            <a:off x="5231799" y="3999975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conforms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endParaRPr lang="de-DE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CF704-B596-614D-AFD6-5B62E4AE851F}"/>
              </a:ext>
            </a:extLst>
          </p:cNvPr>
          <p:cNvSpPr txBox="1"/>
          <p:nvPr/>
        </p:nvSpPr>
        <p:spPr>
          <a:xfrm>
            <a:off x="6910396" y="3999975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uses</a:t>
            </a:r>
            <a:endParaRPr lang="de-DE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562B5-8865-094B-992E-0B34B45E0372}"/>
              </a:ext>
            </a:extLst>
          </p:cNvPr>
          <p:cNvSpPr txBox="1"/>
          <p:nvPr/>
        </p:nvSpPr>
        <p:spPr>
          <a:xfrm>
            <a:off x="4687120" y="5332379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uses</a:t>
            </a:r>
            <a:endParaRPr lang="de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BB2E6-9DB1-294D-B841-360DDCB3ECF3}"/>
              </a:ext>
            </a:extLst>
          </p:cNvPr>
          <p:cNvSpPr txBox="1"/>
          <p:nvPr/>
        </p:nvSpPr>
        <p:spPr>
          <a:xfrm>
            <a:off x="3687255" y="3999975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startGame</a:t>
            </a:r>
            <a:endParaRPr lang="de-DE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7988D7-FF7D-3849-A6F6-183A7D000AFA}"/>
              </a:ext>
            </a:extLst>
          </p:cNvPr>
          <p:cNvSpPr txBox="1"/>
          <p:nvPr/>
        </p:nvSpPr>
        <p:spPr>
          <a:xfrm>
            <a:off x="2551097" y="3999974"/>
            <a:ext cx="14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initMenu</a:t>
            </a:r>
            <a:endParaRPr lang="de-DE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A20D6-7723-AF46-B325-8D58D935B613}"/>
              </a:ext>
            </a:extLst>
          </p:cNvPr>
          <p:cNvSpPr txBox="1"/>
          <p:nvPr/>
        </p:nvSpPr>
        <p:spPr>
          <a:xfrm>
            <a:off x="2902748" y="3107124"/>
            <a:ext cx="113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>
                <a:solidFill>
                  <a:schemeClr val="bg1"/>
                </a:solidFill>
              </a:rPr>
              <a:t>Cocoa</a:t>
            </a:r>
            <a:r>
              <a:rPr lang="de-DE" sz="1200" b="1" dirty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D9F0D-033A-6746-9895-B0DBF8B3193A}"/>
              </a:ext>
            </a:extLst>
          </p:cNvPr>
          <p:cNvSpPr txBox="1"/>
          <p:nvPr/>
        </p:nvSpPr>
        <p:spPr>
          <a:xfrm>
            <a:off x="2947005" y="5476546"/>
            <a:ext cx="104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SK Scene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6C46B-EF2D-8447-90E5-5A3B5F79BC68}"/>
              </a:ext>
            </a:extLst>
          </p:cNvPr>
          <p:cNvSpPr txBox="1"/>
          <p:nvPr/>
        </p:nvSpPr>
        <p:spPr>
          <a:xfrm>
            <a:off x="6795918" y="5476546"/>
            <a:ext cx="104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Protocol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E5C89-492A-E14B-8AB4-2A53F0F7484F}"/>
              </a:ext>
            </a:extLst>
          </p:cNvPr>
          <p:cNvSpPr txBox="1"/>
          <p:nvPr/>
        </p:nvSpPr>
        <p:spPr>
          <a:xfrm>
            <a:off x="6795917" y="3105044"/>
            <a:ext cx="104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SK Scene</a:t>
            </a:r>
          </a:p>
        </p:txBody>
      </p:sp>
    </p:spTree>
    <p:extLst>
      <p:ext uri="{BB962C8B-B14F-4D97-AF65-F5344CB8AC3E}">
        <p14:creationId xmlns:p14="http://schemas.microsoft.com/office/powerpoint/2010/main" val="30130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7C640-0F31-664B-9362-7CF8C9ACCA9C}"/>
              </a:ext>
            </a:extLst>
          </p:cNvPr>
          <p:cNvSpPr/>
          <p:nvPr/>
        </p:nvSpPr>
        <p:spPr>
          <a:xfrm>
            <a:off x="1289426" y="1181465"/>
            <a:ext cx="1974715" cy="807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GameViewController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84937-74A1-2840-83CA-8802CAD8CF5A}"/>
              </a:ext>
            </a:extLst>
          </p:cNvPr>
          <p:cNvSpPr/>
          <p:nvPr/>
        </p:nvSpPr>
        <p:spPr>
          <a:xfrm>
            <a:off x="4667575" y="3119587"/>
            <a:ext cx="1974715" cy="8073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SK Scene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2CCB4-4262-8A41-8084-30FD2030F528}"/>
              </a:ext>
            </a:extLst>
          </p:cNvPr>
          <p:cNvSpPr/>
          <p:nvPr/>
        </p:nvSpPr>
        <p:spPr>
          <a:xfrm>
            <a:off x="4667575" y="1163997"/>
            <a:ext cx="1974715" cy="8073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NavigationDelegate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22E2F9-35F3-DF49-8EA0-DED64F7C8D8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54931" y="1988861"/>
            <a:ext cx="1" cy="11132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1A20D6-7723-AF46-B325-8D58D935B613}"/>
              </a:ext>
            </a:extLst>
          </p:cNvPr>
          <p:cNvSpPr txBox="1"/>
          <p:nvPr/>
        </p:nvSpPr>
        <p:spPr>
          <a:xfrm>
            <a:off x="1711623" y="1711862"/>
            <a:ext cx="113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>
                <a:solidFill>
                  <a:schemeClr val="bg1"/>
                </a:solidFill>
              </a:rPr>
              <a:t>Cocoa</a:t>
            </a:r>
            <a:r>
              <a:rPr lang="de-DE" sz="1200" b="1" dirty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6C46B-EF2D-8447-90E5-5A3B5F79BC68}"/>
              </a:ext>
            </a:extLst>
          </p:cNvPr>
          <p:cNvSpPr txBox="1"/>
          <p:nvPr/>
        </p:nvSpPr>
        <p:spPr>
          <a:xfrm>
            <a:off x="5134028" y="1711862"/>
            <a:ext cx="104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/>
                </a:solidFill>
              </a:rPr>
              <a:t>Protocol</a:t>
            </a: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6B6B6BA2-BCFB-504A-A74C-98EA5974A24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264141" y="1567695"/>
            <a:ext cx="1403434" cy="1746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DF83508B-4702-A344-A599-625B5A832D27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2276784" y="1988861"/>
            <a:ext cx="2390791" cy="15344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5">
            <a:extLst>
              <a:ext uri="{FF2B5EF4-FFF2-40B4-BE49-F238E27FC236}">
                <a16:creationId xmlns:a16="http://schemas.microsoft.com/office/drawing/2014/main" id="{51A1FB66-63E6-D84B-90B0-8D6488629D75}"/>
              </a:ext>
            </a:extLst>
          </p:cNvPr>
          <p:cNvSpPr txBox="1"/>
          <p:nvPr/>
        </p:nvSpPr>
        <p:spPr>
          <a:xfrm>
            <a:off x="2594573" y="2756073"/>
            <a:ext cx="1008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instantiates</a:t>
            </a:r>
            <a:endParaRPr lang="de-DE" sz="1200" dirty="0"/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4BA7A5F4-59F8-6E49-A453-7E59322E1680}"/>
              </a:ext>
            </a:extLst>
          </p:cNvPr>
          <p:cNvSpPr txBox="1"/>
          <p:nvPr/>
        </p:nvSpPr>
        <p:spPr>
          <a:xfrm>
            <a:off x="5531974" y="2406990"/>
            <a:ext cx="643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calls</a:t>
            </a:r>
            <a:endParaRPr lang="de-DE" sz="1200" dirty="0"/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7C350A15-A3A7-9D43-83F9-C828F98692AA}"/>
              </a:ext>
            </a:extLst>
          </p:cNvPr>
          <p:cNvSpPr txBox="1"/>
          <p:nvPr/>
        </p:nvSpPr>
        <p:spPr>
          <a:xfrm>
            <a:off x="3563856" y="1290696"/>
            <a:ext cx="80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informs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9984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9B42F4-FBD5-6544-865C-46AD9335D090}"/>
              </a:ext>
            </a:extLst>
          </p:cNvPr>
          <p:cNvCxnSpPr>
            <a:cxnSpLocks/>
          </p:cNvCxnSpPr>
          <p:nvPr/>
        </p:nvCxnSpPr>
        <p:spPr>
          <a:xfrm>
            <a:off x="5966085" y="1564262"/>
            <a:ext cx="0" cy="406675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CFB1C7-A613-4B42-B965-FC46731E67F6}"/>
              </a:ext>
            </a:extLst>
          </p:cNvPr>
          <p:cNvSpPr/>
          <p:nvPr/>
        </p:nvSpPr>
        <p:spPr>
          <a:xfrm>
            <a:off x="731273" y="4071911"/>
            <a:ext cx="1636295" cy="97215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DC6E0-4AA2-B149-84F5-31DADB57BA2B}"/>
              </a:ext>
            </a:extLst>
          </p:cNvPr>
          <p:cNvSpPr/>
          <p:nvPr/>
        </p:nvSpPr>
        <p:spPr>
          <a:xfrm>
            <a:off x="2367568" y="2045951"/>
            <a:ext cx="1636295" cy="9721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94D79-D95E-9C49-852B-B7FC2B46234E}"/>
              </a:ext>
            </a:extLst>
          </p:cNvPr>
          <p:cNvSpPr/>
          <p:nvPr/>
        </p:nvSpPr>
        <p:spPr>
          <a:xfrm>
            <a:off x="4003863" y="4071911"/>
            <a:ext cx="1636295" cy="9721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ViewController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97BC9-DA04-864F-8580-68F485394E56}"/>
              </a:ext>
            </a:extLst>
          </p:cNvPr>
          <p:cNvSpPr/>
          <p:nvPr/>
        </p:nvSpPr>
        <p:spPr>
          <a:xfrm>
            <a:off x="6458306" y="3181856"/>
            <a:ext cx="1636295" cy="9721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138D1-8A18-3847-8C06-6EB087D671B8}"/>
              </a:ext>
            </a:extLst>
          </p:cNvPr>
          <p:cNvSpPr/>
          <p:nvPr/>
        </p:nvSpPr>
        <p:spPr>
          <a:xfrm>
            <a:off x="9511171" y="3181856"/>
            <a:ext cx="1636295" cy="972152"/>
          </a:xfrm>
          <a:prstGeom prst="rect">
            <a:avLst/>
          </a:prstGeom>
          <a:solidFill>
            <a:srgbClr val="D069A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SKScene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A4A4A3-B227-A946-AD3A-2BEBBBC5C4DA}"/>
              </a:ext>
            </a:extLst>
          </p:cNvPr>
          <p:cNvCxnSpPr/>
          <p:nvPr/>
        </p:nvCxnSpPr>
        <p:spPr>
          <a:xfrm>
            <a:off x="2367568" y="4283668"/>
            <a:ext cx="1636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671E8-1CE9-3746-8792-28D046A71AEC}"/>
              </a:ext>
            </a:extLst>
          </p:cNvPr>
          <p:cNvCxnSpPr>
            <a:cxnSpLocks/>
          </p:cNvCxnSpPr>
          <p:nvPr/>
        </p:nvCxnSpPr>
        <p:spPr>
          <a:xfrm flipH="1">
            <a:off x="2367567" y="4827494"/>
            <a:ext cx="1636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16206-B53B-3540-BF1B-4620B6AF837B}"/>
              </a:ext>
            </a:extLst>
          </p:cNvPr>
          <p:cNvCxnSpPr>
            <a:cxnSpLocks/>
          </p:cNvCxnSpPr>
          <p:nvPr/>
        </p:nvCxnSpPr>
        <p:spPr>
          <a:xfrm flipV="1">
            <a:off x="1153597" y="2685876"/>
            <a:ext cx="1213970" cy="1381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99D12C-FFAE-CF40-A57E-BC9E666E6EEC}"/>
              </a:ext>
            </a:extLst>
          </p:cNvPr>
          <p:cNvCxnSpPr>
            <a:cxnSpLocks/>
          </p:cNvCxnSpPr>
          <p:nvPr/>
        </p:nvCxnSpPr>
        <p:spPr>
          <a:xfrm flipH="1">
            <a:off x="1966097" y="3018103"/>
            <a:ext cx="945716" cy="1075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41E5FB-AFE7-A647-B27A-5E0EB21353DF}"/>
              </a:ext>
            </a:extLst>
          </p:cNvPr>
          <p:cNvCxnSpPr>
            <a:cxnSpLocks/>
          </p:cNvCxnSpPr>
          <p:nvPr/>
        </p:nvCxnSpPr>
        <p:spPr>
          <a:xfrm>
            <a:off x="3465558" y="3015871"/>
            <a:ext cx="945716" cy="1075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EBCE59-BD95-964F-BCED-42CC38CEAE36}"/>
              </a:ext>
            </a:extLst>
          </p:cNvPr>
          <p:cNvCxnSpPr>
            <a:cxnSpLocks/>
          </p:cNvCxnSpPr>
          <p:nvPr/>
        </p:nvCxnSpPr>
        <p:spPr>
          <a:xfrm flipH="1" flipV="1">
            <a:off x="4003862" y="2685876"/>
            <a:ext cx="1213970" cy="1381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9D79FE-79B8-8342-8DBD-B2CC41A30432}"/>
              </a:ext>
            </a:extLst>
          </p:cNvPr>
          <p:cNvSpPr txBox="1"/>
          <p:nvPr/>
        </p:nvSpPr>
        <p:spPr>
          <a:xfrm>
            <a:off x="2662979" y="4250210"/>
            <a:ext cx="1045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Interaction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C60E7-1DA0-6442-BF19-B21424AA53BB}"/>
              </a:ext>
            </a:extLst>
          </p:cNvPr>
          <p:cNvSpPr txBox="1"/>
          <p:nvPr/>
        </p:nvSpPr>
        <p:spPr>
          <a:xfrm>
            <a:off x="2662978" y="4791761"/>
            <a:ext cx="1045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err="1"/>
              <a:t>Changes</a:t>
            </a:r>
            <a:endParaRPr lang="de-DE" sz="13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B6EB01-09E7-544E-B7AF-1BB190C0397C}"/>
              </a:ext>
            </a:extLst>
          </p:cNvPr>
          <p:cNvSpPr txBox="1"/>
          <p:nvPr/>
        </p:nvSpPr>
        <p:spPr>
          <a:xfrm>
            <a:off x="3846733" y="3283133"/>
            <a:ext cx="1045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Game </a:t>
            </a:r>
          </a:p>
          <a:p>
            <a:pPr algn="ctr"/>
            <a:r>
              <a:rPr lang="de-DE" sz="1300" dirty="0" err="1"/>
              <a:t>Logic</a:t>
            </a:r>
            <a:endParaRPr lang="de-DE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D6E012-6CC8-DC4D-BA73-CFBBE4FCCF38}"/>
              </a:ext>
            </a:extLst>
          </p:cNvPr>
          <p:cNvSpPr txBox="1"/>
          <p:nvPr/>
        </p:nvSpPr>
        <p:spPr>
          <a:xfrm>
            <a:off x="1506419" y="3379318"/>
            <a:ext cx="1045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5127-D378-664F-8C29-E3AC244BD63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094601" y="3667932"/>
            <a:ext cx="141657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B41FF6-99E9-7E4D-926B-11B876F84265}"/>
              </a:ext>
            </a:extLst>
          </p:cNvPr>
          <p:cNvSpPr txBox="1"/>
          <p:nvPr/>
        </p:nvSpPr>
        <p:spPr>
          <a:xfrm>
            <a:off x="6447016" y="4225035"/>
            <a:ext cx="1658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300" dirty="0"/>
              <a:t>Data</a:t>
            </a:r>
          </a:p>
          <a:p>
            <a:pPr marL="285750" indent="-285750">
              <a:buFontTx/>
              <a:buChar char="-"/>
            </a:pPr>
            <a:r>
              <a:rPr lang="de-DE" sz="1300" dirty="0"/>
              <a:t>Game </a:t>
            </a:r>
            <a:r>
              <a:rPr lang="de-DE" sz="1300" dirty="0" err="1"/>
              <a:t>Logic</a:t>
            </a:r>
            <a:endParaRPr lang="de-DE" sz="1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A5A793-4AC2-7A4F-B901-EDC557EB5421}"/>
              </a:ext>
            </a:extLst>
          </p:cNvPr>
          <p:cNvSpPr txBox="1"/>
          <p:nvPr/>
        </p:nvSpPr>
        <p:spPr>
          <a:xfrm>
            <a:off x="9423452" y="4235785"/>
            <a:ext cx="1811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300" dirty="0"/>
              <a:t>Rendering</a:t>
            </a:r>
          </a:p>
          <a:p>
            <a:pPr marL="285750" indent="-285750">
              <a:buFontTx/>
              <a:buChar char="-"/>
            </a:pPr>
            <a:r>
              <a:rPr lang="de-DE" sz="1300" dirty="0" err="1"/>
              <a:t>Graphic</a:t>
            </a:r>
            <a:r>
              <a:rPr lang="de-DE" sz="1300" dirty="0"/>
              <a:t> </a:t>
            </a:r>
            <a:r>
              <a:rPr lang="de-DE" sz="1300" dirty="0" err="1"/>
              <a:t>content</a:t>
            </a:r>
            <a:endParaRPr lang="de-DE" sz="1300" dirty="0"/>
          </a:p>
          <a:p>
            <a:pPr marL="285750" indent="-285750">
              <a:buFontTx/>
              <a:buChar char="-"/>
            </a:pPr>
            <a:r>
              <a:rPr lang="de-DE" sz="1300" dirty="0"/>
              <a:t>Interaction</a:t>
            </a:r>
          </a:p>
          <a:p>
            <a:pPr marL="285750" indent="-285750">
              <a:buFontTx/>
              <a:buChar char="-"/>
            </a:pPr>
            <a:r>
              <a:rPr lang="de-DE" sz="1300" dirty="0"/>
              <a:t>Game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76F5E-22EA-9649-92B2-F415533E06A8}"/>
              </a:ext>
            </a:extLst>
          </p:cNvPr>
          <p:cNvSpPr/>
          <p:nvPr/>
        </p:nvSpPr>
        <p:spPr>
          <a:xfrm>
            <a:off x="9511171" y="1472790"/>
            <a:ext cx="1636295" cy="9721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ViewController</a:t>
            </a:r>
            <a:endParaRPr lang="de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EB3A65-55C9-6845-A233-259BFA273F82}"/>
              </a:ext>
            </a:extLst>
          </p:cNvPr>
          <p:cNvSpPr txBox="1"/>
          <p:nvPr/>
        </p:nvSpPr>
        <p:spPr>
          <a:xfrm>
            <a:off x="10189712" y="2638630"/>
            <a:ext cx="1045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err="1"/>
              <a:t>Embeds</a:t>
            </a:r>
            <a:endParaRPr lang="de-DE" sz="13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56754A-7ECB-F24E-9594-CF974B97A9D8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>
            <a:off x="10329319" y="2444942"/>
            <a:ext cx="0" cy="73691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Breitbild</PresentationFormat>
  <Paragraphs>42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Bosshammer, Benedikt</dc:creator>
  <cp:lastModifiedBy>Bosshammer, Benedikt</cp:lastModifiedBy>
  <cp:revision>15</cp:revision>
  <dcterms:created xsi:type="dcterms:W3CDTF">2018-03-14T14:49:24Z</dcterms:created>
  <dcterms:modified xsi:type="dcterms:W3CDTF">2018-04-25T21:17:31Z</dcterms:modified>
</cp:coreProperties>
</file>