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67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8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49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7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9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559829" y="2678803"/>
            <a:ext cx="4744779" cy="654187"/>
          </a:xfrm>
        </p:spPr>
        <p:txBody>
          <a:bodyPr/>
          <a:lstStyle>
            <a:lvl1pPr algn="r">
              <a:defRPr sz="3200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/>
              <a:t>点击编辑，十字以内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393" y="2702496"/>
            <a:ext cx="1443877" cy="1014536"/>
          </a:xfrm>
          <a:prstGeom prst="rect">
            <a:avLst/>
          </a:prstGeom>
        </p:spPr>
      </p:pic>
      <p:cxnSp>
        <p:nvCxnSpPr>
          <p:cNvPr id="9" name="直线连接符 8"/>
          <p:cNvCxnSpPr/>
          <p:nvPr userDrawn="1"/>
        </p:nvCxnSpPr>
        <p:spPr>
          <a:xfrm>
            <a:off x="2543605" y="2702496"/>
            <a:ext cx="0" cy="1014536"/>
          </a:xfrm>
          <a:prstGeom prst="line">
            <a:avLst/>
          </a:prstGeom>
          <a:ln w="6350"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552384" y="2702496"/>
            <a:ext cx="0" cy="1014536"/>
          </a:xfrm>
          <a:prstGeom prst="line">
            <a:avLst/>
          </a:prstGeom>
          <a:ln w="6350"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5724192" y="3370631"/>
            <a:ext cx="3580416" cy="362333"/>
          </a:xfrm>
        </p:spPr>
        <p:txBody>
          <a:bodyPr/>
          <a:lstStyle>
            <a:lvl1pPr marL="0" indent="0" algn="r">
              <a:buNone/>
              <a:defRPr sz="1600" b="0"/>
            </a:lvl1pPr>
          </a:lstStyle>
          <a:p>
            <a:pPr lvl="0"/>
            <a:r>
              <a:rPr kumimoji="1" lang="zh-CN" altLang="en-US" dirty="0"/>
              <a:t>点击编辑副标题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5168"/>
            <a:ext cx="12192000" cy="4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5039883" y="1412776"/>
            <a:ext cx="2112235" cy="124813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84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文文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0" cap="none" spc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901419"/>
          </a:xfrm>
          <a:prstGeom prst="rect">
            <a:avLst/>
          </a:prstGeom>
        </p:spPr>
      </p:pic>
      <p:sp>
        <p:nvSpPr>
          <p:cNvPr id="1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5413" y="1412776"/>
            <a:ext cx="10657184" cy="4416491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333" b="0">
                <a:solidFill>
                  <a:srgbClr val="666666"/>
                </a:solidFill>
              </a:defRPr>
            </a:lvl1pPr>
          </a:lstStyle>
          <a:p>
            <a:pPr lvl="0"/>
            <a:r>
              <a:rPr kumimoji="1" lang="zh-CN" altLang="en-US" dirty="0"/>
              <a:t>过去的三天，对于众多</a:t>
            </a:r>
            <a:r>
              <a:rPr kumimoji="1" lang="en-US" altLang="zh-CN" dirty="0"/>
              <a:t>B2C</a:t>
            </a:r>
            <a:r>
              <a:rPr kumimoji="1" lang="zh-CN" altLang="en-US" dirty="0"/>
              <a:t>进口跨境电商来说，无疑是难熬的。虽然早在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月底，财政部就已正式发文，确定自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日起，我国将实施跨境电子商务零售</a:t>
            </a:r>
            <a:r>
              <a:rPr kumimoji="1" lang="en-US" altLang="zh-CN" dirty="0"/>
              <a:t>(</a:t>
            </a:r>
            <a:r>
              <a:rPr kumimoji="1" lang="zh-CN" altLang="en-US" dirty="0"/>
              <a:t>企业对消费者，即</a:t>
            </a:r>
            <a:r>
              <a:rPr kumimoji="1" lang="en-US" altLang="zh-CN" dirty="0"/>
              <a:t>B2C)</a:t>
            </a:r>
            <a:r>
              <a:rPr kumimoji="1" lang="zh-CN" altLang="en-US" dirty="0"/>
              <a:t>进口税收政策，并同步调整行邮税政策。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但企业经营范围的正面清单，却在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21</a:t>
            </a:r>
            <a:r>
              <a:rPr kumimoji="1" lang="zh-CN" altLang="en-US" dirty="0"/>
              <a:t>时左右才正式公布。众多政策涉及的企业开启了通宵模式，因为留给他们调整内部系统，与海关正式对接的时间，仅仅只剩几个小时了。麻烦才刚刚开始。缺少解读的政策让负责执行的部门、相关企业和消费者感到有些无所适从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一些跨境电商企业和负责执行政策的部门都对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第一财经日报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记者表示，过去三天，他们在与政策互相试探，保持弹性，最终达到了微妙的平衡。但这样的平衡会持续多久，在新的细则或解读公布前，他们心里并没有底。一些电商向本报记者表示，过去的</a:t>
            </a:r>
            <a:r>
              <a:rPr kumimoji="1" lang="en-US" altLang="zh-CN" dirty="0"/>
              <a:t>72</a:t>
            </a:r>
            <a:r>
              <a:rPr kumimoji="1" lang="zh-CN" altLang="en-US" dirty="0"/>
              <a:t>小时里，他们通过各种渠道了解到，现在的“模糊期”正是配方奶粉等备注模糊的商品最后的去库存机会；对于从境外归来的游客和代购，更高的开箱率和更严格的交税规则，也让他们感觉到政策的风向。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从决策者的角度来说，恢复税收和贸易的公平性，是电商新政的初衷。</a:t>
            </a:r>
          </a:p>
        </p:txBody>
      </p:sp>
      <p:sp>
        <p:nvSpPr>
          <p:cNvPr id="11" name="标题 2"/>
          <p:cNvSpPr>
            <a:spLocks noGrp="1"/>
          </p:cNvSpPr>
          <p:nvPr>
            <p:ph type="title" hasCustomPrompt="1"/>
          </p:nvPr>
        </p:nvSpPr>
        <p:spPr>
          <a:xfrm>
            <a:off x="425376" y="511536"/>
            <a:ext cx="10279136" cy="384043"/>
          </a:xfrm>
        </p:spPr>
        <p:txBody>
          <a:bodyPr/>
          <a:lstStyle>
            <a:lvl1pPr algn="l">
              <a:defRPr sz="2133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noProof="0"/>
              <a:t>点击输入标题</a:t>
            </a:r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704512" y="560630"/>
            <a:ext cx="1008112" cy="334949"/>
          </a:xfrm>
        </p:spPr>
        <p:txBody>
          <a:bodyPr/>
          <a:lstStyle>
            <a:lvl1pPr marL="0" indent="0" algn="r">
              <a:buNone/>
              <a:defRPr sz="1400" b="0">
                <a:solidFill>
                  <a:srgbClr val="999999"/>
                </a:solidFill>
              </a:defRPr>
            </a:lvl1pPr>
          </a:lstStyle>
          <a:p>
            <a:pPr lvl="0"/>
            <a:r>
              <a:rPr kumimoji="1" lang="en-US" altLang="zh-CN" noProof="0"/>
              <a:t>01</a:t>
            </a:r>
            <a:endParaRPr kumimoji="1" lang="zh-CN" altLang="en-US" noProof="0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429813"/>
            <a:ext cx="335360" cy="576064"/>
          </a:xfrm>
          <a:prstGeom prst="rect">
            <a:avLst/>
          </a:prstGeom>
          <a:solidFill>
            <a:srgbClr val="E8343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06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ref/templates/language/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topics/forms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jangogirls.gitbooks.io/django-girls-tutorial-extensions/content/" TargetMode="External"/><Relationship Id="rId2" Type="http://schemas.openxmlformats.org/officeDocument/2006/relationships/hyperlink" Target="http://tutorial.djangogirls.org/zh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ettingstartedwithdjango.com/" TargetMode="External"/><Relationship Id="rId4" Type="http://schemas.openxmlformats.org/officeDocument/2006/relationships/hyperlink" Target="https://docs.djangoproject.com/en/1.8/intro/tutorial0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condo.com/popular-websites-djang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setting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fiel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ref/contrib/admin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topics/http/urls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instances/" TargetMode="External"/><Relationship Id="rId2" Type="http://schemas.openxmlformats.org/officeDocument/2006/relationships/hyperlink" Target="https://docs.djangoproject.com/en/1.8/topics/http/view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djangoproject.com/en/1.8/ref/models/queryse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 </a:t>
            </a:r>
            <a:r>
              <a:rPr lang="zh-CN" altLang="en-US" b="1" dirty="0" smtClean="0"/>
              <a:t>技术交流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40149" y="4091368"/>
            <a:ext cx="3964459" cy="467400"/>
          </a:xfrm>
        </p:spPr>
        <p:txBody>
          <a:bodyPr/>
          <a:lstStyle/>
          <a:p>
            <a:r>
              <a:rPr lang="zh-CN" altLang="en-US" dirty="0"/>
              <a:t>云计算中心</a:t>
            </a:r>
            <a:r>
              <a:rPr lang="en-US" altLang="zh-CN" dirty="0"/>
              <a:t>IDC</a:t>
            </a:r>
            <a:r>
              <a:rPr lang="zh-CN" altLang="en-US" dirty="0"/>
              <a:t>开发组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建立要返回页面的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模板文件放在</a:t>
            </a:r>
            <a:r>
              <a:rPr lang="en-US" altLang="zh-CN" dirty="0" smtClean="0"/>
              <a:t>your-project/your-application/templates/your-application/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Django template language</a:t>
            </a:r>
            <a:r>
              <a:rPr lang="zh-CN" altLang="en-US" dirty="0" smtClean="0"/>
              <a:t>来处理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传递过来的动态数据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较常用的几个</a:t>
            </a:r>
            <a:endParaRPr lang="en-US" altLang="zh-CN" dirty="0" smtClean="0"/>
          </a:p>
          <a:p>
            <a:r>
              <a:rPr lang="en-US" altLang="zh-CN" dirty="0" smtClean="0"/>
              <a:t>            Variables</a:t>
            </a:r>
            <a:r>
              <a:rPr lang="zh-CN" altLang="en-US" dirty="0" smtClean="0"/>
              <a:t>：形如</a:t>
            </a:r>
            <a:r>
              <a:rPr lang="en-US" altLang="zh-CN" dirty="0"/>
              <a:t> </a:t>
            </a:r>
            <a:r>
              <a:rPr lang="en-US" altLang="zh-CN" dirty="0" smtClean="0"/>
              <a:t>{{ </a:t>
            </a:r>
            <a:r>
              <a:rPr lang="en-US" altLang="zh-CN" b="1" dirty="0" smtClean="0"/>
              <a:t>variable</a:t>
            </a:r>
            <a:r>
              <a:rPr lang="en-US" altLang="zh-CN" dirty="0" smtClean="0"/>
              <a:t> }}</a:t>
            </a:r>
            <a:r>
              <a:rPr lang="zh-CN" altLang="en-US" dirty="0" smtClean="0"/>
              <a:t>，生成的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里用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的值替换其出现的位置</a:t>
            </a:r>
            <a:endParaRPr lang="en-US" altLang="zh-CN" dirty="0" smtClean="0"/>
          </a:p>
          <a:p>
            <a:r>
              <a:rPr lang="en-US" altLang="zh-CN" dirty="0" smtClean="0"/>
              <a:t>            Tags</a:t>
            </a:r>
            <a:r>
              <a:rPr lang="zh-CN" altLang="en-US" dirty="0" smtClean="0"/>
              <a:t>：形如 </a:t>
            </a:r>
            <a:r>
              <a:rPr lang="en-US" altLang="zh-CN" dirty="0" smtClean="0"/>
              <a:t>{% </a:t>
            </a:r>
            <a:r>
              <a:rPr lang="en-US" altLang="zh-CN" b="1" dirty="0" smtClean="0"/>
              <a:t>tag</a:t>
            </a:r>
            <a:r>
              <a:rPr lang="en-US" altLang="zh-CN" dirty="0" smtClean="0"/>
              <a:t> %} … … {% </a:t>
            </a:r>
            <a:r>
              <a:rPr lang="en-US" altLang="zh-CN" b="1" dirty="0" err="1" smtClean="0"/>
              <a:t>endtag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%}</a:t>
            </a:r>
            <a:r>
              <a:rPr lang="zh-CN" altLang="en-US" dirty="0" smtClean="0"/>
              <a:t>，主要有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if-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Filters</a:t>
            </a:r>
            <a:r>
              <a:rPr lang="zh-CN" altLang="en-US" dirty="0" smtClean="0"/>
              <a:t>：形如 </a:t>
            </a:r>
            <a:r>
              <a:rPr lang="en-US" altLang="zh-CN" dirty="0" smtClean="0"/>
              <a:t>{{ </a:t>
            </a:r>
            <a:r>
              <a:rPr lang="en-US" altLang="zh-CN" b="1" dirty="0" smtClean="0"/>
              <a:t>variable | filter: </a:t>
            </a:r>
            <a:r>
              <a:rPr lang="en-US" altLang="zh-CN" b="1" dirty="0" err="1" smtClean="0"/>
              <a:t>argv</a:t>
            </a:r>
            <a:r>
              <a:rPr lang="en-US" altLang="zh-CN" dirty="0" smtClean="0"/>
              <a:t> }}</a:t>
            </a:r>
            <a:r>
              <a:rPr lang="zh-CN" altLang="en-US" dirty="0" smtClean="0"/>
              <a:t>，个人觉得有点像函数，</a:t>
            </a:r>
            <a:r>
              <a:rPr lang="en-US" altLang="zh-CN" dirty="0" smtClean="0"/>
              <a:t>filter(variable,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想</a:t>
            </a:r>
            <a:r>
              <a:rPr lang="zh-CN" altLang="en-US" dirty="0"/>
              <a:t>了解更多关于</a:t>
            </a:r>
            <a:r>
              <a:rPr lang="en-US" altLang="zh-CN" dirty="0"/>
              <a:t>Django </a:t>
            </a:r>
            <a:r>
              <a:rPr lang="en-US" altLang="zh-CN" dirty="0" smtClean="0"/>
              <a:t>template language</a:t>
            </a:r>
            <a:r>
              <a:rPr lang="zh-CN" altLang="en-US" dirty="0" smtClean="0"/>
              <a:t>的</a:t>
            </a:r>
            <a:r>
              <a:rPr lang="zh-CN" altLang="en-US" dirty="0"/>
              <a:t>知识，请戳这个</a:t>
            </a:r>
            <a:r>
              <a:rPr lang="zh-CN" altLang="en-US" dirty="0" smtClean="0"/>
              <a:t>链接：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://docs.djangoproject.com/en/1.8/ref/templates/language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加点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让页面更漂亮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Template</a:t>
            </a:r>
            <a:r>
              <a:rPr lang="zh-CN" altLang="en-US" b="1" dirty="0" smtClean="0"/>
              <a:t>渲染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5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定义表单</a:t>
            </a:r>
            <a:endParaRPr lang="en-US" altLang="zh-CN" dirty="0" smtClean="0"/>
          </a:p>
          <a:p>
            <a:r>
              <a:rPr lang="zh-CN" altLang="en-US" dirty="0" smtClean="0"/>
              <a:t>        在</a:t>
            </a:r>
            <a:r>
              <a:rPr lang="en-US" altLang="zh-CN" dirty="0" smtClean="0"/>
              <a:t>your-project/your-application/forms.py</a:t>
            </a:r>
            <a:r>
              <a:rPr lang="zh-CN" altLang="en-US" dirty="0" smtClean="0"/>
              <a:t>里愉快地编码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里实现表单的处理逻辑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your-project/your-application/views.py</a:t>
            </a:r>
            <a:r>
              <a:rPr lang="zh-CN" altLang="en-US" dirty="0" smtClean="0"/>
              <a:t>里愉快的编码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请求返回空表单或者用待修改的值填充的表单给</a:t>
            </a:r>
            <a:r>
              <a:rPr lang="en-US" altLang="zh-CN" dirty="0" smtClean="0"/>
              <a:t>template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请求把提交的表单保存到数据库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想</a:t>
            </a:r>
            <a:r>
              <a:rPr lang="zh-CN" altLang="en-US" dirty="0"/>
              <a:t>了解更多关于</a:t>
            </a:r>
            <a:r>
              <a:rPr lang="en-US" altLang="zh-CN" dirty="0"/>
              <a:t>Django Form</a:t>
            </a:r>
            <a:r>
              <a:rPr lang="zh-CN" altLang="en-US" dirty="0"/>
              <a:t>的知识，请戳这个</a:t>
            </a:r>
            <a:r>
              <a:rPr lang="zh-CN" altLang="en-US" dirty="0" smtClean="0"/>
              <a:t>链接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://docs.djangoproject.com/en/1.8/topics/forms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来提交表单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33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本教程来源于</a:t>
            </a:r>
            <a:r>
              <a:rPr lang="en-US" altLang="zh-CN" dirty="0" smtClean="0"/>
              <a:t>Django Girls Tutorial</a:t>
            </a:r>
            <a:r>
              <a:rPr lang="zh-CN" altLang="en-US" dirty="0" smtClean="0"/>
              <a:t>（特别感谢一下</a:t>
            </a:r>
            <a:r>
              <a:rPr lang="en-US" altLang="zh-CN" dirty="0" smtClean="0"/>
              <a:t>=</a:t>
            </a:r>
            <a:r>
              <a:rPr lang="zh-CN" altLang="en-US" dirty="0" smtClean="0"/>
              <a:t>。</a:t>
            </a:r>
            <a:r>
              <a:rPr lang="en-US" altLang="zh-CN" dirty="0" smtClean="0"/>
              <a:t>=</a:t>
            </a:r>
            <a:r>
              <a:rPr lang="zh-CN" altLang="en-US" dirty="0" smtClean="0"/>
              <a:t>！）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2"/>
              </a:rPr>
              <a:t>http://tutorial.djangogirls.org/zh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Django Girls</a:t>
            </a:r>
            <a:r>
              <a:rPr lang="zh-CN" altLang="en-US" dirty="0" smtClean="0"/>
              <a:t>的进阶教程</a:t>
            </a:r>
            <a:r>
              <a:rPr lang="en-US" altLang="zh-CN" dirty="0"/>
              <a:t>Django Girls Tutorial: Extensions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3"/>
              </a:rPr>
              <a:t>https://djangogirls.gitbooks.io/django-girls-tutorial-extensions/content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Django</a:t>
            </a:r>
            <a:r>
              <a:rPr lang="zh-CN" altLang="en-US" dirty="0" smtClean="0"/>
              <a:t>官方的</a:t>
            </a:r>
            <a:r>
              <a:rPr lang="en-US" altLang="zh-CN" dirty="0" smtClean="0"/>
              <a:t>tutorial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4"/>
              </a:rPr>
              <a:t>https://docs.djangoproject.com/en/1.8/intro/tutorial01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入门的视频教程</a:t>
            </a:r>
            <a:endParaRPr lang="en-US" altLang="zh-CN" dirty="0" smtClean="0"/>
          </a:p>
          <a:p>
            <a:r>
              <a:rPr lang="en-US" altLang="zh-CN" dirty="0"/>
              <a:t>        </a:t>
            </a:r>
            <a:r>
              <a:rPr lang="en-US" altLang="zh-CN" dirty="0">
                <a:hlinkClick r:id="rId5"/>
              </a:rPr>
              <a:t>http://gettingstartedwithdjango.com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参考资料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b="1" dirty="0" smtClean="0"/>
              <a:t>历史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Feature 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Patch releases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Long-term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Roadmap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72" y="2042804"/>
            <a:ext cx="6076897" cy="22273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72" y="2042804"/>
            <a:ext cx="6054113" cy="25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1412776"/>
            <a:ext cx="5239158" cy="44164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/>
          </a:p>
          <a:p>
            <a:r>
              <a:rPr lang="en-US" altLang="zh-CN" dirty="0" smtClean="0"/>
              <a:t>        MVC-</a:t>
            </a:r>
            <a:r>
              <a:rPr lang="zh-CN" altLang="en-US" dirty="0"/>
              <a:t>模型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                Model-View-Control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Model-Template-View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ORM</a:t>
            </a:r>
            <a:r>
              <a:rPr lang="zh-CN" altLang="en-US" dirty="0"/>
              <a:t>、路由、安全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避免重复造</a:t>
            </a:r>
            <a:r>
              <a:rPr lang="zh-CN" altLang="en-US" dirty="0" smtClean="0"/>
              <a:t>轮子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用户</a:t>
            </a:r>
            <a:r>
              <a:rPr lang="zh-CN" altLang="en-US" dirty="0"/>
              <a:t>认证、内容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安全</a:t>
            </a:r>
            <a:r>
              <a:rPr lang="zh-CN" altLang="en-US" dirty="0"/>
              <a:t>防范：</a:t>
            </a:r>
            <a:r>
              <a:rPr lang="en-US" altLang="zh-CN" dirty="0"/>
              <a:t>SQL</a:t>
            </a:r>
            <a:r>
              <a:rPr lang="zh-CN" altLang="en-US" dirty="0"/>
              <a:t>注入、跨站请求伪造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框架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7215" y="1412775"/>
            <a:ext cx="5483441" cy="254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srgbClr val="666666"/>
                </a:solidFill>
              </a:rPr>
              <a:t>Django</a:t>
            </a:r>
            <a:r>
              <a:rPr lang="zh-CN" altLang="en-US" sz="1333" dirty="0">
                <a:solidFill>
                  <a:srgbClr val="666666"/>
                </a:solidFill>
              </a:rPr>
              <a:t>特点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开发速度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执行速度慢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</a:t>
            </a:r>
            <a:r>
              <a:rPr lang="zh-CN" altLang="en-US" sz="1333" dirty="0">
                <a:solidFill>
                  <a:srgbClr val="666666"/>
                </a:solidFill>
              </a:rPr>
              <a:t>可移植性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URL</a:t>
            </a:r>
            <a:r>
              <a:rPr lang="zh-CN" altLang="en-US" sz="1333" dirty="0">
                <a:solidFill>
                  <a:srgbClr val="666666"/>
                </a:solidFill>
              </a:rPr>
              <a:t>整洁</a:t>
            </a:r>
            <a:endParaRPr lang="en-US" altLang="zh-CN" sz="1333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CN" sz="1333" dirty="0">
                <a:solidFill>
                  <a:srgbClr val="666666"/>
                </a:solidFill>
              </a:rPr>
              <a:t>        Template</a:t>
            </a:r>
            <a:r>
              <a:rPr lang="zh-CN" altLang="en-US" sz="1333" dirty="0">
                <a:solidFill>
                  <a:srgbClr val="666666"/>
                </a:solidFill>
              </a:rPr>
              <a:t>功能弱</a:t>
            </a:r>
            <a:endParaRPr lang="en-US" altLang="zh-CN" sz="1333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/>
              <a:t>django-admin.py </a:t>
            </a:r>
            <a:r>
              <a:rPr lang="zh-CN" altLang="en-US" dirty="0"/>
              <a:t>自动创建项目的目录和文件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your-project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更改配置文件 （修改</a:t>
            </a:r>
            <a:r>
              <a:rPr lang="en-US" altLang="zh-CN" dirty="0"/>
              <a:t>your-project/settings.py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修改静态文件目录：</a:t>
            </a:r>
            <a:r>
              <a:rPr lang="en-US" altLang="zh-CN" dirty="0"/>
              <a:t>STATIC_URL = '/static/' </a:t>
            </a:r>
            <a:r>
              <a:rPr lang="zh-CN" altLang="en-US" dirty="0"/>
              <a:t>后面加一行 </a:t>
            </a:r>
            <a:r>
              <a:rPr lang="en-US" altLang="zh-CN" dirty="0"/>
              <a:t>STATIC_ROOT = 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'static')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修改数据库：</a:t>
            </a:r>
            <a:r>
              <a:rPr lang="en-US" altLang="zh-CN" dirty="0"/>
              <a:t> DATABASES = { 'default': { … } }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更多配置修改请</a:t>
            </a:r>
            <a:r>
              <a:rPr lang="zh-CN" altLang="en-US" dirty="0" smtClean="0"/>
              <a:t>戳这个链接：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docs.djangoproject.com/en/1.8/ref/settings/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初始化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        python manage.py migrate</a:t>
            </a:r>
          </a:p>
          <a:p>
            <a:r>
              <a:rPr lang="en-US" altLang="zh-CN" dirty="0"/>
              <a:t>4. </a:t>
            </a:r>
            <a:r>
              <a:rPr lang="zh-CN" altLang="en-US" dirty="0" smtClean="0"/>
              <a:t>启动</a:t>
            </a:r>
            <a:r>
              <a:rPr lang="zh-CN" altLang="en-US" dirty="0"/>
              <a:t>网站服务器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新建一个</a:t>
            </a:r>
            <a:r>
              <a:rPr lang="en-US" altLang="zh-CN" b="1" dirty="0"/>
              <a:t>Django</a:t>
            </a:r>
            <a:r>
              <a:rPr lang="zh-CN" altLang="en-US" b="1" dirty="0"/>
              <a:t> </a:t>
            </a:r>
            <a:r>
              <a:rPr lang="en-US" altLang="zh-CN" b="1" dirty="0"/>
              <a:t>Project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2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manage.py </a:t>
            </a:r>
            <a:r>
              <a:rPr lang="zh-CN" altLang="en-US" dirty="0"/>
              <a:t>创建一个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        python manage.py </a:t>
            </a:r>
            <a:r>
              <a:rPr lang="en-US" altLang="zh-CN" dirty="0" err="1"/>
              <a:t>startapp</a:t>
            </a:r>
            <a:r>
              <a:rPr lang="en-US" altLang="zh-CN" dirty="0"/>
              <a:t> your-application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启用这个 </a:t>
            </a:r>
            <a:r>
              <a:rPr lang="en-US" altLang="zh-CN" dirty="0"/>
              <a:t>application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修改</a:t>
            </a:r>
            <a:r>
              <a:rPr lang="en-US" altLang="zh-CN" dirty="0"/>
              <a:t>your-project/settings.py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INSTALLED_APPS = ( </a:t>
            </a:r>
          </a:p>
          <a:p>
            <a:r>
              <a:rPr lang="en-US" altLang="zh-CN" dirty="0"/>
              <a:t>	'</a:t>
            </a:r>
            <a:r>
              <a:rPr lang="en-US" altLang="zh-CN" dirty="0" err="1"/>
              <a:t>django.contrib.admin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	 '</a:t>
            </a:r>
            <a:r>
              <a:rPr lang="en-US" altLang="zh-CN" dirty="0" err="1"/>
              <a:t>django.contrib.auth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	……,</a:t>
            </a:r>
          </a:p>
          <a:p>
            <a:r>
              <a:rPr lang="en-US" altLang="zh-CN" dirty="0"/>
              <a:t>	'your-application', </a:t>
            </a:r>
          </a:p>
          <a:p>
            <a:r>
              <a:rPr lang="en-US" altLang="zh-CN" dirty="0"/>
              <a:t>        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新建一个</a:t>
            </a:r>
            <a:r>
              <a:rPr lang="en-US" altLang="zh-CN" b="1" dirty="0"/>
              <a:t>Django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代码实现 </a:t>
            </a:r>
            <a:r>
              <a:rPr lang="en-US" altLang="zh-CN" dirty="0"/>
              <a:t>application </a:t>
            </a:r>
            <a:r>
              <a:rPr lang="zh-CN" altLang="en-US" dirty="0"/>
              <a:t>的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在 </a:t>
            </a:r>
            <a:r>
              <a:rPr lang="en-US" altLang="zh-CN" dirty="0"/>
              <a:t>your-project/your-application/models.py </a:t>
            </a:r>
            <a:r>
              <a:rPr lang="zh-CN" altLang="en-US" dirty="0" smtClean="0"/>
              <a:t>愉快地编码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各种模型字段说明请戳</a:t>
            </a:r>
            <a:r>
              <a:rPr lang="zh-CN" altLang="en-US" dirty="0" smtClean="0"/>
              <a:t>这个链接：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3"/>
              </a:rPr>
              <a:t>https://docs.djangoproject.com/en/1.8/ref/models/fields/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manage.py</a:t>
            </a:r>
            <a:r>
              <a:rPr lang="zh-CN" altLang="en-US" dirty="0"/>
              <a:t>添加</a:t>
            </a:r>
            <a:r>
              <a:rPr lang="en-US" altLang="zh-CN" dirty="0"/>
              <a:t>Model</a:t>
            </a:r>
            <a:r>
              <a:rPr lang="zh-CN" altLang="en-US" dirty="0"/>
              <a:t>到数据库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生成 </a:t>
            </a:r>
            <a:r>
              <a:rPr lang="en-US" altLang="zh-CN" dirty="0"/>
              <a:t>migration</a:t>
            </a:r>
          </a:p>
          <a:p>
            <a:r>
              <a:rPr lang="en-US" altLang="zh-CN" dirty="0"/>
              <a:t>	python manage.py </a:t>
            </a:r>
            <a:r>
              <a:rPr lang="en-US" altLang="zh-CN" dirty="0" err="1"/>
              <a:t>makemigrations</a:t>
            </a:r>
            <a:r>
              <a:rPr lang="en-US" altLang="zh-CN" dirty="0"/>
              <a:t> your-application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执行 </a:t>
            </a:r>
            <a:r>
              <a:rPr lang="en-US" altLang="zh-CN" dirty="0"/>
              <a:t>migrate</a:t>
            </a:r>
          </a:p>
          <a:p>
            <a:r>
              <a:rPr lang="en-US" altLang="zh-CN" dirty="0"/>
              <a:t>	python manage.py migrate your-application</a:t>
            </a:r>
          </a:p>
          <a:p>
            <a:r>
              <a:rPr lang="en-US" altLang="zh-CN" dirty="0"/>
              <a:t>  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Django Model</a:t>
            </a:r>
            <a:r>
              <a:rPr lang="zh-CN" altLang="en-US" b="1" dirty="0" smtClean="0"/>
              <a:t>定义数据库模型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后台管理</a:t>
            </a:r>
            <a:endParaRPr lang="en-US" altLang="zh-CN" dirty="0" smtClean="0"/>
          </a:p>
          <a:p>
            <a:r>
              <a:rPr lang="zh-CN" altLang="en-US" dirty="0" smtClean="0"/>
              <a:t>        在 </a:t>
            </a:r>
            <a:r>
              <a:rPr lang="en-US" altLang="zh-CN" dirty="0" smtClean="0"/>
              <a:t>your-project/your-application/admin.py </a:t>
            </a:r>
            <a:r>
              <a:rPr lang="zh-CN" altLang="en-US" dirty="0" smtClean="0"/>
              <a:t>添加代码向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里注册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创建超级用户</a:t>
            </a:r>
            <a:endParaRPr lang="en-US" altLang="zh-CN" dirty="0" smtClean="0"/>
          </a:p>
          <a:p>
            <a:r>
              <a:rPr lang="en-US" altLang="zh-CN" dirty="0"/>
              <a:t>        python manage.py </a:t>
            </a:r>
            <a:r>
              <a:rPr lang="en-US" altLang="zh-CN" dirty="0" err="1" smtClean="0"/>
              <a:t>createsuperuser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启动网站服务器，通过后台管理修改数据库</a:t>
            </a:r>
            <a:endParaRPr lang="en-US" altLang="zh-CN" dirty="0" smtClean="0"/>
          </a:p>
          <a:p>
            <a:r>
              <a:rPr lang="en-US" altLang="zh-CN" dirty="0"/>
              <a:t>        python manage.py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http://localhost:8000/admin/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想了解更多关于</a:t>
            </a:r>
            <a:r>
              <a:rPr lang="en-US" altLang="zh-CN" dirty="0" smtClean="0"/>
              <a:t>Django admin</a:t>
            </a:r>
            <a:r>
              <a:rPr lang="zh-CN" altLang="en-US" dirty="0" smtClean="0"/>
              <a:t>的知识，请戳这个链接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://docs.djangoproject.com/en/1.8/ref/contrib/admin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Admin</a:t>
            </a:r>
            <a:r>
              <a:rPr lang="zh-CN" altLang="en-US" b="1" dirty="0" smtClean="0"/>
              <a:t>进行后台管理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82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的路由分发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your-project/your-project/urls.py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的路由分发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your-project/your-application/urls.py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想了解更多关于</a:t>
            </a:r>
            <a:r>
              <a:rPr lang="en-US" altLang="zh-CN" dirty="0" smtClean="0"/>
              <a:t>Django </a:t>
            </a:r>
            <a:r>
              <a:rPr lang="en-US" altLang="zh-CN" dirty="0" err="1" smtClean="0"/>
              <a:t>URLconf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的知识，请戳这个链接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://docs.djangoproject.com/en/1.8/topics/http/urls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Urls</a:t>
            </a:r>
            <a:r>
              <a:rPr lang="zh-CN" altLang="en-US" b="1" dirty="0" smtClean="0"/>
              <a:t>进行</a:t>
            </a:r>
            <a:r>
              <a:rPr lang="zh-CN" altLang="en-US" b="1" dirty="0"/>
              <a:t>路由分发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实现处理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请求的后台逻辑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your-project/your-application/views.py</a:t>
            </a:r>
            <a:r>
              <a:rPr lang="zh-CN" altLang="en-US" dirty="0" smtClean="0"/>
              <a:t>里愉快地编码</a:t>
            </a:r>
            <a:endParaRPr lang="en-US" altLang="zh-CN" dirty="0" smtClean="0"/>
          </a:p>
          <a:p>
            <a:r>
              <a:rPr lang="zh-CN" altLang="en-US" dirty="0" smtClean="0"/>
              <a:t>        想</a:t>
            </a:r>
            <a:r>
              <a:rPr lang="zh-CN" altLang="en-US" dirty="0"/>
              <a:t>了解更多关于</a:t>
            </a:r>
            <a:r>
              <a:rPr lang="en-US" altLang="zh-CN" dirty="0"/>
              <a:t>Django Views </a:t>
            </a:r>
            <a:r>
              <a:rPr lang="zh-CN" altLang="en-US" dirty="0"/>
              <a:t>的知识，请戳这个链接：</a:t>
            </a:r>
            <a:r>
              <a:rPr lang="en-US" altLang="zh-CN" dirty="0">
                <a:hlinkClick r:id="rId2"/>
              </a:rPr>
              <a:t>https://docs.djangoproject.com/en/1.8/topics/http/views/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2. Views</a:t>
            </a:r>
            <a:r>
              <a:rPr lang="zh-CN" altLang="en-US" dirty="0" smtClean="0"/>
              <a:t>里进行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数据库操作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r>
              <a:rPr lang="en-US" altLang="zh-CN" dirty="0" smtClean="0"/>
              <a:t>                create()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save()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exclude()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order_by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查询和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想了解更多数据库的增删改，请戳这个链接：</a:t>
            </a:r>
            <a:r>
              <a:rPr lang="en-US" altLang="zh-CN" dirty="0">
                <a:hlinkClick r:id="rId3"/>
              </a:rPr>
              <a:t>https://docs.djangoproject.com/en/1.8/ref/models/instances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想了解更多数据库的查询，请戳这个链接：</a:t>
            </a:r>
            <a:r>
              <a:rPr lang="en-US" altLang="zh-CN" dirty="0">
                <a:hlinkClick r:id="rId4"/>
              </a:rPr>
              <a:t>https://docs.djangoproject.com/en/1.8/ref/models/querysets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3. Views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模板需要的动态数据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smtClean="0"/>
              <a:t>Django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Views</a:t>
            </a:r>
            <a:r>
              <a:rPr lang="zh-CN" altLang="en-US" b="1" dirty="0" smtClean="0"/>
              <a:t>处理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6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795</Words>
  <Application>Microsoft Office PowerPoint</Application>
  <PresentationFormat>宽屏</PresentationFormat>
  <Paragraphs>125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Django 技术交流</vt:lpstr>
      <vt:lpstr>Django历史</vt:lpstr>
      <vt:lpstr>框架</vt:lpstr>
      <vt:lpstr>新建一个Django Project</vt:lpstr>
      <vt:lpstr>新建一个Django Application</vt:lpstr>
      <vt:lpstr>使用Django Model定义数据库模型</vt:lpstr>
      <vt:lpstr>使用Django Admin进行后台管理</vt:lpstr>
      <vt:lpstr>使用Django Urls进行路由分发</vt:lpstr>
      <vt:lpstr>使用Django Views处理HTTP请求</vt:lpstr>
      <vt:lpstr>使用Django Template渲染Html页面</vt:lpstr>
      <vt:lpstr>使用Django Form来提交表单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249</cp:revision>
  <dcterms:created xsi:type="dcterms:W3CDTF">2016-05-14T09:02:23Z</dcterms:created>
  <dcterms:modified xsi:type="dcterms:W3CDTF">2016-05-27T07:15:55Z</dcterms:modified>
</cp:coreProperties>
</file>