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75" r:id="rId4"/>
    <p:sldId id="257" r:id="rId5"/>
    <p:sldId id="264" r:id="rId6"/>
    <p:sldId id="270" r:id="rId7"/>
    <p:sldId id="276" r:id="rId8"/>
    <p:sldId id="266" r:id="rId9"/>
    <p:sldId id="272" r:id="rId10"/>
    <p:sldId id="273" r:id="rId11"/>
    <p:sldId id="274" r:id="rId12"/>
    <p:sldId id="267" r:id="rId13"/>
    <p:sldId id="268" r:id="rId14"/>
    <p:sldId id="269" r:id="rId15"/>
    <p:sldId id="261" r:id="rId16"/>
    <p:sldId id="258" r:id="rId17"/>
    <p:sldId id="259" r:id="rId18"/>
    <p:sldId id="260" r:id="rId19"/>
    <p:sldId id="262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CN501A0113" initials="M" lastIdx="4" clrIdx="0">
    <p:extLst>
      <p:ext uri="{19B8F6BF-5375-455C-9EA6-DF929625EA0E}">
        <p15:presenceInfo xmlns:p15="http://schemas.microsoft.com/office/powerpoint/2012/main" userId="MZCN501A01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56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9:01:34.572" idx="4">
    <p:pos x="1654" y="2806"/>
    <p:text>添加动画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06:43.312" idx="1">
    <p:pos x="2298" y="1175"/>
    <p:text>用颜色区分一下缺点和优点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19:25.089" idx="2">
    <p:pos x="1932" y="2385"/>
    <p:text>测试可以标灰，表示很少写测试。。。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52:52.618" idx="3">
    <p:pos x="1144" y="3226"/>
    <p:text>这里添加演示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3495-8EAD-468C-81E5-5A62ACE99B5A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4402-642D-4A35-922B-32A4A2331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现在为止，很多新闻网站开发者依然在用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，比如华盛顿邮报，</a:t>
            </a:r>
            <a:r>
              <a:rPr lang="en-US" altLang="zh-CN" dirty="0" smtClean="0"/>
              <a:t>The Guardian</a:t>
            </a:r>
            <a:r>
              <a:rPr lang="zh-CN" altLang="en-US" dirty="0" smtClean="0"/>
              <a:t>（卫报）</a:t>
            </a:r>
            <a:endParaRPr lang="en-US" altLang="zh-CN" dirty="0" smtClean="0"/>
          </a:p>
          <a:p>
            <a:r>
              <a:rPr lang="zh-CN" altLang="en-US" dirty="0" smtClean="0"/>
              <a:t>除了新闻网站，其他比较知名的基于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框架的网站有</a:t>
            </a:r>
            <a:r>
              <a:rPr lang="en-US" altLang="zh-CN" dirty="0" smtClean="0"/>
              <a:t>Instagram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Pinterest</a:t>
            </a:r>
            <a:r>
              <a:rPr lang="zh-CN" altLang="en-US" dirty="0" smtClean="0"/>
              <a:t>，等。</a:t>
            </a:r>
            <a:endParaRPr lang="en-US" altLang="zh-CN" dirty="0" smtClean="0"/>
          </a:p>
          <a:p>
            <a:r>
              <a:rPr lang="zh-CN" altLang="en-US" dirty="0" smtClean="0"/>
              <a:t>此外，国内比较火的豆瓣，知乎，国外的</a:t>
            </a:r>
            <a:r>
              <a:rPr lang="en-US" altLang="zh-CN" dirty="0" err="1" smtClean="0"/>
              <a:t>Quora</a:t>
            </a:r>
            <a:r>
              <a:rPr lang="zh-CN" altLang="en-US" dirty="0" smtClean="0"/>
              <a:t>，用的是什么框架？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8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如果你要学习一个框架，你应该学习基础的概念包括这些。。。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模型层表示数据库的存储，这个没有什么争议</a:t>
            </a:r>
            <a:endParaRPr lang="en-US" altLang="zh-CN" dirty="0" smtClean="0"/>
          </a:p>
          <a:p>
            <a:r>
              <a:rPr lang="zh-CN" altLang="en-US" dirty="0" smtClean="0"/>
              <a:t>视图层表示数据的展示方式，字体，样式等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控制层表示数据的处理，查询，计算等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Django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模型，</a:t>
            </a:r>
            <a:endParaRPr lang="en-US" altLang="zh-CN" dirty="0" smtClean="0"/>
          </a:p>
          <a:p>
            <a:r>
              <a:rPr lang="zh-CN" altLang="en-US" dirty="0" smtClean="0"/>
              <a:t>但是他管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，管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叫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对象关系映射 </a:t>
            </a:r>
            <a:r>
              <a:rPr lang="en-US" altLang="zh-CN" dirty="0" smtClean="0"/>
              <a:t>Object-relational</a:t>
            </a:r>
            <a:r>
              <a:rPr lang="en-US" altLang="zh-CN" baseline="0" dirty="0" smtClean="0"/>
              <a:t> mapper</a:t>
            </a:r>
            <a:endParaRPr lang="en-US" altLang="zh-CN" dirty="0" smtClean="0"/>
          </a:p>
          <a:p>
            <a:r>
              <a:rPr lang="zh-CN" altLang="en-US" dirty="0" smtClean="0"/>
              <a:t>一旦学会了一个框架，那么再去学习新的框架就变的很简单了，因为各种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框架的基本功能是高度类似的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2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Django </a:t>
            </a:r>
            <a:r>
              <a:rPr lang="zh-CN" altLang="en-US" baseline="0" dirty="0" smtClean="0"/>
              <a:t>最大的网站是哪个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最大指用户访问量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8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7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EF76-1642-4FDC-98AB-4EF86C3CF3EC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ondo.com/popular-websites-djang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99764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/>
              <a:t>云计算中心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开发组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FOO.objects.create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FOO.objects.get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FOO.objects.filter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201493"/>
            <a:ext cx="5772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怎么用</a:t>
            </a:r>
            <a:r>
              <a:rPr lang="en-US" altLang="zh-CN" dirty="0" err="1" smtClean="0"/>
              <a:t>related_name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852737"/>
            <a:ext cx="8791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ROOT_URLCONF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XXX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82887" y="1825625"/>
            <a:ext cx="419100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r'^admin/'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include(admin.site.urls)),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r'^polls/'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include(polls.urls)),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r>
              <a:rPr lang="zh-CN" altLang="en-US" dirty="0" smtClean="0"/>
              <a:t>功能有多弱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3.</a:t>
            </a:r>
          </a:p>
          <a:p>
            <a:r>
              <a:rPr lang="en-US" altLang="zh-CN" dirty="0" smtClean="0"/>
              <a:t>4.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5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clean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validate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Lawrence Journal World</a:t>
            </a:r>
            <a:r>
              <a:rPr lang="zh-CN" altLang="en-US" dirty="0" smtClean="0"/>
              <a:t>报纸，新闻网站</a:t>
            </a:r>
            <a:endParaRPr lang="en-US" altLang="zh-CN" dirty="0" smtClean="0"/>
          </a:p>
          <a:p>
            <a:r>
              <a:rPr lang="en-US" altLang="zh-CN" dirty="0" smtClean="0"/>
              <a:t>2005</a:t>
            </a:r>
            <a:r>
              <a:rPr lang="zh-CN" altLang="en-US" dirty="0" smtClean="0"/>
              <a:t>年框架完成</a:t>
            </a:r>
            <a:endParaRPr lang="en-US" altLang="zh-CN" dirty="0" smtClean="0"/>
          </a:p>
          <a:p>
            <a:r>
              <a:rPr lang="en-US" altLang="zh-CN" dirty="0" smtClean="0"/>
              <a:t>Releases</a:t>
            </a:r>
          </a:p>
          <a:p>
            <a:pPr lvl="1"/>
            <a:r>
              <a:rPr lang="en-US" altLang="zh-CN" dirty="0" smtClean="0"/>
              <a:t>Feature releases</a:t>
            </a:r>
          </a:p>
          <a:p>
            <a:pPr lvl="1"/>
            <a:r>
              <a:rPr lang="en-US" altLang="zh-CN" dirty="0" smtClean="0"/>
              <a:t>Patch releases</a:t>
            </a:r>
          </a:p>
          <a:p>
            <a:pPr lvl="1"/>
            <a:r>
              <a:rPr lang="en-US" altLang="zh-CN" dirty="0" smtClean="0"/>
              <a:t>Long-term Support</a:t>
            </a:r>
          </a:p>
          <a:p>
            <a:r>
              <a:rPr lang="en-US" altLang="zh-CN" dirty="0" smtClean="0"/>
              <a:t>Roadmap</a:t>
            </a:r>
          </a:p>
          <a:p>
            <a:r>
              <a:rPr lang="zh-CN" altLang="en-US" dirty="0" smtClean="0"/>
              <a:t>案例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://codecondo.com/popular-websites-django/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609" y="2276261"/>
            <a:ext cx="6565338" cy="2785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609" y="2537154"/>
            <a:ext cx="6886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/>
              <a:t>MVC-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Model-View-Control</a:t>
            </a:r>
          </a:p>
          <a:p>
            <a:pPr lvl="2"/>
            <a:r>
              <a:rPr lang="en-US" altLang="zh-CN" dirty="0" smtClean="0"/>
              <a:t>Model-Template-View</a:t>
            </a:r>
          </a:p>
          <a:p>
            <a:pPr lvl="1"/>
            <a:r>
              <a:rPr lang="en-US" altLang="zh-CN" dirty="0" smtClean="0"/>
              <a:t>ORM</a:t>
            </a:r>
            <a:r>
              <a:rPr lang="zh-CN" altLang="en-US" dirty="0"/>
              <a:t>、路由、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避免重复造轮子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用户认证、内容管理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安全防范：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注入、跨站请求伪造</a:t>
            </a:r>
            <a:endParaRPr lang="en-US" altLang="zh-CN" dirty="0" smtClean="0"/>
          </a:p>
          <a:p>
            <a:r>
              <a:rPr lang="en-US" altLang="zh-CN" dirty="0" smtClean="0"/>
              <a:t>Try your self</a:t>
            </a:r>
          </a:p>
        </p:txBody>
      </p:sp>
    </p:spTree>
    <p:extLst>
      <p:ext uri="{BB962C8B-B14F-4D97-AF65-F5344CB8AC3E}">
        <p14:creationId xmlns:p14="http://schemas.microsoft.com/office/powerpoint/2010/main" val="396076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859" cy="4351338"/>
          </a:xfrm>
        </p:spPr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执行速度慢</a:t>
            </a:r>
            <a:endParaRPr lang="en-US" altLang="zh-CN" dirty="0" smtClean="0"/>
          </a:p>
          <a:p>
            <a:r>
              <a:rPr lang="zh-CN" altLang="en-US" dirty="0"/>
              <a:t>可移植性</a:t>
            </a:r>
            <a:endParaRPr lang="en-US" altLang="zh-CN" dirty="0"/>
          </a:p>
          <a:p>
            <a:r>
              <a:rPr lang="en-US" altLang="zh-CN" dirty="0" smtClean="0"/>
              <a:t>URL</a:t>
            </a:r>
            <a:r>
              <a:rPr lang="zh-CN" altLang="en-US" dirty="0"/>
              <a:t>整洁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功能弱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24600" y="1825625"/>
            <a:ext cx="4703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 </a:t>
            </a:r>
            <a:r>
              <a:rPr lang="en-US" altLang="zh-CN" dirty="0" smtClean="0"/>
              <a:t>models.py</a:t>
            </a:r>
          </a:p>
          <a:p>
            <a:r>
              <a:rPr lang="zh-CN" altLang="en-US" dirty="0" smtClean="0"/>
              <a:t>视图 </a:t>
            </a:r>
            <a:r>
              <a:rPr lang="en-US" altLang="zh-CN" dirty="0" smtClean="0"/>
              <a:t>views.py</a:t>
            </a:r>
          </a:p>
          <a:p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模板 </a:t>
            </a:r>
            <a:r>
              <a:rPr lang="en-US" altLang="zh-CN" dirty="0" smtClean="0"/>
              <a:t>template/*.html</a:t>
            </a:r>
          </a:p>
          <a:p>
            <a:r>
              <a:rPr lang="zh-CN" altLang="en-US" dirty="0" smtClean="0"/>
              <a:t>测试 </a:t>
            </a:r>
            <a:r>
              <a:rPr lang="en-US" altLang="zh-CN" dirty="0" smtClean="0"/>
              <a:t>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6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 </a:t>
            </a:r>
            <a:r>
              <a:rPr lang="en-US" altLang="zh-CN" dirty="0" err="1" smtClean="0"/>
              <a:t>Startproject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 </a:t>
            </a:r>
            <a:r>
              <a:rPr lang="en-US" altLang="zh-CN" dirty="0" smtClean="0"/>
              <a:t>settings.py</a:t>
            </a:r>
          </a:p>
          <a:p>
            <a:pPr lvl="1"/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控制 </a:t>
            </a:r>
            <a:r>
              <a:rPr lang="en-US" altLang="zh-CN" dirty="0" smtClean="0"/>
              <a:t>manage.py</a:t>
            </a:r>
          </a:p>
          <a:p>
            <a:pPr lvl="1"/>
            <a:r>
              <a:rPr lang="zh-CN" altLang="en-US" dirty="0" smtClean="0"/>
              <a:t>新建应用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tartapp</a:t>
            </a:r>
            <a:endParaRPr lang="en-US" altLang="zh-CN" dirty="0" smtClean="0"/>
          </a:p>
          <a:p>
            <a:pPr lvl="1"/>
            <a:r>
              <a:rPr lang="zh-CN" altLang="en-US" dirty="0"/>
              <a:t>创建、迁移数据库 </a:t>
            </a:r>
            <a:r>
              <a:rPr lang="en-US" altLang="zh-CN" dirty="0" err="1" smtClean="0"/>
              <a:t>syncdb</a:t>
            </a:r>
            <a:r>
              <a:rPr lang="en-US" altLang="zh-CN" dirty="0"/>
              <a:t>/</a:t>
            </a:r>
            <a:r>
              <a:rPr lang="en-US" altLang="zh-CN" dirty="0" err="1" smtClean="0"/>
              <a:t>makemigrate</a:t>
            </a:r>
            <a:r>
              <a:rPr lang="en-US" altLang="zh-CN" dirty="0" smtClean="0"/>
              <a:t>/migrate  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注意版本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 </a:t>
            </a:r>
            <a:r>
              <a:rPr lang="en-US" altLang="zh-CN" dirty="0" err="1" smtClean="0"/>
              <a:t>runserver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runfcgi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 </a:t>
            </a:r>
            <a:r>
              <a:rPr lang="en-US" altLang="zh-CN" dirty="0" smtClean="0"/>
              <a:t>shell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知识</a:t>
            </a:r>
            <a:endParaRPr lang="en-US" altLang="zh-CN" dirty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模型是</a:t>
            </a:r>
            <a:r>
              <a:rPr lang="en-US" altLang="zh-CN" dirty="0" err="1"/>
              <a:t>django.db.models.Model</a:t>
            </a:r>
            <a:r>
              <a:rPr lang="zh-CN" altLang="en-US" dirty="0"/>
              <a:t>的一个子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</a:t>
            </a:r>
            <a:r>
              <a:rPr lang="zh-CN" altLang="en-US" dirty="0"/>
              <a:t>的每一个属性都表示一个数据库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模型后，</a:t>
            </a:r>
            <a:r>
              <a:rPr lang="en-US" altLang="zh-CN" dirty="0"/>
              <a:t>Django</a:t>
            </a:r>
            <a:r>
              <a:rPr lang="zh-CN" altLang="en-US" dirty="0"/>
              <a:t>会自动生成数据库的访问</a:t>
            </a:r>
            <a:r>
              <a:rPr lang="en-US" altLang="zh-CN" dirty="0"/>
              <a:t>API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063" y="3746500"/>
            <a:ext cx="4931229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pub_date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models.DateTimeField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models.ForeignKey(Poll)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choice_text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votes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字段类型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r>
              <a:rPr lang="en-US" altLang="zh-CN" dirty="0" err="1" smtClean="0"/>
              <a:t>CharField</a:t>
            </a:r>
            <a:r>
              <a:rPr lang="zh-CN" altLang="en-US" dirty="0" smtClean="0"/>
              <a:t>、时间</a:t>
            </a:r>
            <a:r>
              <a:rPr lang="en-US" altLang="zh-CN" dirty="0" err="1" smtClean="0"/>
              <a:t>DateTimeField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地址、邮件地址等</a:t>
            </a:r>
            <a:endParaRPr lang="en-US" altLang="zh-CN" dirty="0"/>
          </a:p>
          <a:p>
            <a:pPr lvl="1"/>
            <a:r>
              <a:rPr lang="zh-CN" altLang="en-US" dirty="0" smtClean="0"/>
              <a:t>外</a:t>
            </a:r>
            <a:r>
              <a:rPr lang="zh-CN" altLang="en-US" dirty="0" smtClean="0"/>
              <a:t>键字段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一对一 </a:t>
            </a:r>
            <a:r>
              <a:rPr lang="en-US" altLang="zh-CN" dirty="0" err="1" smtClean="0"/>
              <a:t>OneToOneField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一对多 </a:t>
            </a:r>
            <a:r>
              <a:rPr lang="en-US" altLang="zh-CN" dirty="0" err="1" smtClean="0"/>
              <a:t>ForeignKey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</a:t>
            </a:r>
            <a:r>
              <a:rPr lang="zh-CN" altLang="en-US" dirty="0"/>
              <a:t>对</a:t>
            </a:r>
            <a:r>
              <a:rPr lang="zh-CN" altLang="en-US" dirty="0" smtClean="0"/>
              <a:t>多 </a:t>
            </a:r>
            <a:r>
              <a:rPr lang="en-US" altLang="zh-CN" dirty="0" err="1" smtClean="0"/>
              <a:t>ManyToManyField</a:t>
            </a:r>
            <a:endParaRPr lang="en-US" altLang="zh-CN" dirty="0" smtClean="0"/>
          </a:p>
          <a:p>
            <a:r>
              <a:rPr lang="zh-CN" altLang="en-US" dirty="0" smtClean="0"/>
              <a:t>字段选项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blank</a:t>
            </a:r>
          </a:p>
          <a:p>
            <a:pPr lvl="1"/>
            <a:r>
              <a:rPr lang="en-US" altLang="zh-CN" dirty="0" smtClean="0"/>
              <a:t> choices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get_FOO_display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primary_key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unique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20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22677" cy="51715900"/>
          </a:xfrm>
        </p:spPr>
        <p:txBody>
          <a:bodyPr/>
          <a:lstStyle/>
          <a:p>
            <a:r>
              <a:rPr lang="zh-CN" altLang="en-US" dirty="0"/>
              <a:t>创建数据库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 smtClean="0"/>
              <a:t>syncdb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/>
              <a:t>sqlall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迁移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 smtClean="0"/>
              <a:t>makemigrations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manage.py migrate</a:t>
            </a:r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/>
              <a:t>sqlmigrate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/>
              <a:t>} </a:t>
            </a:r>
            <a:r>
              <a:rPr lang="en-US" altLang="zh-CN" dirty="0" smtClean="0"/>
              <a:t>0001_initial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5105" y="1804471"/>
            <a:ext cx="809296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Migration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(migrations.Migration)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dependencies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operations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migrations.CreateModel(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models.AutoField(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auto_created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primary_key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'choice_text'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'votes'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),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494</Words>
  <Application>Microsoft Office PowerPoint</Application>
  <PresentationFormat>宽屏</PresentationFormat>
  <Paragraphs>118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Consolas</vt:lpstr>
      <vt:lpstr>Office 主题​​</vt:lpstr>
      <vt:lpstr>Django简介</vt:lpstr>
      <vt:lpstr>历史</vt:lpstr>
      <vt:lpstr>框架</vt:lpstr>
      <vt:lpstr>特点</vt:lpstr>
      <vt:lpstr>基本知识</vt:lpstr>
      <vt:lpstr>基本命令</vt:lpstr>
      <vt:lpstr>Models</vt:lpstr>
      <vt:lpstr>Models</vt:lpstr>
      <vt:lpstr>Models</vt:lpstr>
      <vt:lpstr>Models</vt:lpstr>
      <vt:lpstr>Models</vt:lpstr>
      <vt:lpstr>Views</vt:lpstr>
      <vt:lpstr>URLs</vt:lpstr>
      <vt:lpstr>Template</vt:lpstr>
      <vt:lpstr>Template功能有多弱</vt:lpstr>
      <vt:lpstr>URL</vt:lpstr>
      <vt:lpstr>Form</vt:lpstr>
      <vt:lpstr>Form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MZCN501A0113</dc:creator>
  <cp:lastModifiedBy>MZCN501A0113</cp:lastModifiedBy>
  <cp:revision>193</cp:revision>
  <dcterms:created xsi:type="dcterms:W3CDTF">2016-05-14T09:02:23Z</dcterms:created>
  <dcterms:modified xsi:type="dcterms:W3CDTF">2016-05-21T09:53:56Z</dcterms:modified>
</cp:coreProperties>
</file>