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62" r:id="rId4"/>
    <p:sldId id="257" r:id="rId5"/>
    <p:sldId id="263" r:id="rId6"/>
    <p:sldId id="264" r:id="rId7"/>
    <p:sldId id="268" r:id="rId8"/>
    <p:sldId id="26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240" y="8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043ea3c6379fd7cb" providerId="Windows Live" clId="Web-{14C0FDFF-5BCE-4822-943A-0C9F2790561F}"/>
    <pc:docChg chg="addSld delSld modSld sldOrd">
      <pc:chgData name="Gastbenutzer" userId="043ea3c6379fd7cb" providerId="Windows Live" clId="Web-{14C0FDFF-5BCE-4822-943A-0C9F2790561F}" dt="2018-11-27T17:46:59.504" v="354" actId="20577"/>
      <pc:docMkLst>
        <pc:docMk/>
      </pc:docMkLst>
      <pc:sldChg chg="addSp delSp modSp">
        <pc:chgData name="Gastbenutzer" userId="043ea3c6379fd7cb" providerId="Windows Live" clId="Web-{14C0FDFF-5BCE-4822-943A-0C9F2790561F}" dt="2018-11-27T17:06:02.473" v="13"/>
        <pc:sldMkLst>
          <pc:docMk/>
          <pc:sldMk cId="1920111014" sldId="256"/>
        </pc:sldMkLst>
        <pc:spChg chg="mod">
          <ac:chgData name="Gastbenutzer" userId="043ea3c6379fd7cb" providerId="Windows Live" clId="Web-{14C0FDFF-5BCE-4822-943A-0C9F2790561F}" dt="2018-11-27T17:05:57.191" v="12" actId="20577"/>
          <ac:spMkLst>
            <pc:docMk/>
            <pc:sldMk cId="1920111014" sldId="256"/>
            <ac:spMk id="2" creationId="{00000000-0000-0000-0000-000000000000}"/>
          </ac:spMkLst>
        </pc:spChg>
        <pc:spChg chg="del">
          <ac:chgData name="Gastbenutzer" userId="043ea3c6379fd7cb" providerId="Windows Live" clId="Web-{14C0FDFF-5BCE-4822-943A-0C9F2790561F}" dt="2018-11-27T17:05:22.236" v="1"/>
          <ac:spMkLst>
            <pc:docMk/>
            <pc:sldMk cId="1920111014" sldId="256"/>
            <ac:spMk id="3" creationId="{00000000-0000-0000-0000-000000000000}"/>
          </ac:spMkLst>
        </pc:spChg>
        <pc:spChg chg="add del mod">
          <ac:chgData name="Gastbenutzer" userId="043ea3c6379fd7cb" providerId="Windows Live" clId="Web-{14C0FDFF-5BCE-4822-943A-0C9F2790561F}" dt="2018-11-27T17:06:02.473" v="13"/>
          <ac:spMkLst>
            <pc:docMk/>
            <pc:sldMk cId="1920111014" sldId="256"/>
            <ac:spMk id="5" creationId="{559DF111-C3FB-4AC7-8746-DEB758ABDCB9}"/>
          </ac:spMkLst>
        </pc:spChg>
      </pc:sldChg>
      <pc:sldChg chg="modSp">
        <pc:chgData name="Gastbenutzer" userId="043ea3c6379fd7cb" providerId="Windows Live" clId="Web-{14C0FDFF-5BCE-4822-943A-0C9F2790561F}" dt="2018-11-27T17:36:13.678" v="207" actId="14100"/>
        <pc:sldMkLst>
          <pc:docMk/>
          <pc:sldMk cId="2128536031" sldId="257"/>
        </pc:sldMkLst>
        <pc:spChg chg="mod">
          <ac:chgData name="Gastbenutzer" userId="043ea3c6379fd7cb" providerId="Windows Live" clId="Web-{14C0FDFF-5BCE-4822-943A-0C9F2790561F}" dt="2018-11-27T17:36:13.678" v="207" actId="14100"/>
          <ac:spMkLst>
            <pc:docMk/>
            <pc:sldMk cId="2128536031" sldId="257"/>
            <ac:spMk id="16" creationId="{4D724172-D37F-459F-9FD0-C2ED49A148DB}"/>
          </ac:spMkLst>
        </pc:spChg>
      </pc:sldChg>
      <pc:sldChg chg="del">
        <pc:chgData name="Gastbenutzer" userId="043ea3c6379fd7cb" providerId="Windows Live" clId="Web-{14C0FDFF-5BCE-4822-943A-0C9F2790561F}" dt="2018-11-27T17:06:35.192" v="15"/>
        <pc:sldMkLst>
          <pc:docMk/>
          <pc:sldMk cId="4250649843" sldId="265"/>
        </pc:sldMkLst>
      </pc:sldChg>
      <pc:sldChg chg="modSp">
        <pc:chgData name="Gastbenutzer" userId="043ea3c6379fd7cb" providerId="Windows Live" clId="Web-{14C0FDFF-5BCE-4822-943A-0C9F2790561F}" dt="2018-11-27T17:25:31.696" v="204" actId="20577"/>
        <pc:sldMkLst>
          <pc:docMk/>
          <pc:sldMk cId="3130842371" sldId="266"/>
        </pc:sldMkLst>
        <pc:spChg chg="mod">
          <ac:chgData name="Gastbenutzer" userId="043ea3c6379fd7cb" providerId="Windows Live" clId="Web-{14C0FDFF-5BCE-4822-943A-0C9F2790561F}" dt="2018-11-27T17:25:31.696" v="204" actId="20577"/>
          <ac:spMkLst>
            <pc:docMk/>
            <pc:sldMk cId="3130842371" sldId="266"/>
            <ac:spMk id="2" creationId="{5DFDBD9B-7905-4AB9-90D5-A02A97D53449}"/>
          </ac:spMkLst>
        </pc:spChg>
      </pc:sldChg>
      <pc:sldChg chg="del">
        <pc:chgData name="Gastbenutzer" userId="043ea3c6379fd7cb" providerId="Windows Live" clId="Web-{14C0FDFF-5BCE-4822-943A-0C9F2790561F}" dt="2018-11-27T17:06:25.426" v="14"/>
        <pc:sldMkLst>
          <pc:docMk/>
          <pc:sldMk cId="43742549" sldId="267"/>
        </pc:sldMkLst>
      </pc:sldChg>
      <pc:sldChg chg="modSp">
        <pc:chgData name="Gastbenutzer" userId="043ea3c6379fd7cb" providerId="Windows Live" clId="Web-{14C0FDFF-5BCE-4822-943A-0C9F2790561F}" dt="2018-11-27T17:46:59.504" v="353" actId="20577"/>
        <pc:sldMkLst>
          <pc:docMk/>
          <pc:sldMk cId="1370529198" sldId="268"/>
        </pc:sldMkLst>
        <pc:spChg chg="mod">
          <ac:chgData name="Gastbenutzer" userId="043ea3c6379fd7cb" providerId="Windows Live" clId="Web-{14C0FDFF-5BCE-4822-943A-0C9F2790561F}" dt="2018-11-27T17:46:59.504" v="353" actId="20577"/>
          <ac:spMkLst>
            <pc:docMk/>
            <pc:sldMk cId="1370529198" sldId="268"/>
            <ac:spMk id="11" creationId="{A896104F-E9C9-4BB7-A3AD-6D7426380CBD}"/>
          </ac:spMkLst>
        </pc:spChg>
        <pc:spChg chg="mod">
          <ac:chgData name="Gastbenutzer" userId="043ea3c6379fd7cb" providerId="Windows Live" clId="Web-{14C0FDFF-5BCE-4822-943A-0C9F2790561F}" dt="2018-11-27T17:43:35.026" v="346" actId="20577"/>
          <ac:spMkLst>
            <pc:docMk/>
            <pc:sldMk cId="1370529198" sldId="268"/>
            <ac:spMk id="12" creationId="{083682AA-8AD0-4E9C-BBFF-1E50F8B53DCE}"/>
          </ac:spMkLst>
        </pc:spChg>
      </pc:sldChg>
      <pc:sldChg chg="addSp delSp modSp add del ord replId">
        <pc:chgData name="Gastbenutzer" userId="043ea3c6379fd7cb" providerId="Windows Live" clId="Web-{14C0FDFF-5BCE-4822-943A-0C9F2790561F}" dt="2018-11-27T17:18:30.317" v="201"/>
        <pc:sldMkLst>
          <pc:docMk/>
          <pc:sldMk cId="1393534329" sldId="269"/>
        </pc:sldMkLst>
        <pc:spChg chg="del mod">
          <ac:chgData name="Gastbenutzer" userId="043ea3c6379fd7cb" providerId="Windows Live" clId="Web-{14C0FDFF-5BCE-4822-943A-0C9F2790561F}" dt="2018-11-27T17:17:22.392" v="180"/>
          <ac:spMkLst>
            <pc:docMk/>
            <pc:sldMk cId="1393534329" sldId="269"/>
            <ac:spMk id="3" creationId="{7DC5311F-21E0-4878-B122-4DCD91861257}"/>
          </ac:spMkLst>
        </pc:spChg>
        <pc:spChg chg="add del mod">
          <ac:chgData name="Gastbenutzer" userId="043ea3c6379fd7cb" providerId="Windows Live" clId="Web-{14C0FDFF-5BCE-4822-943A-0C9F2790561F}" dt="2018-11-27T17:17:22.392" v="179"/>
          <ac:spMkLst>
            <pc:docMk/>
            <pc:sldMk cId="1393534329" sldId="269"/>
            <ac:spMk id="4" creationId="{AA601002-92EC-4703-B38B-75BAC4033957}"/>
          </ac:spMkLst>
        </pc:spChg>
        <pc:picChg chg="del">
          <ac:chgData name="Gastbenutzer" userId="043ea3c6379fd7cb" providerId="Windows Live" clId="Web-{14C0FDFF-5BCE-4822-943A-0C9F2790561F}" dt="2018-11-27T17:10:17.811" v="23"/>
          <ac:picMkLst>
            <pc:docMk/>
            <pc:sldMk cId="1393534329" sldId="269"/>
            <ac:picMk id="2" creationId="{01488632-B2C5-42C0-A447-F24A08D277B4}"/>
          </ac:picMkLst>
        </pc:picChg>
      </pc:sldChg>
      <pc:sldChg chg="addSp delSp modSp add ord replId">
        <pc:chgData name="Gastbenutzer" userId="043ea3c6379fd7cb" providerId="Windows Live" clId="Web-{14C0FDFF-5BCE-4822-943A-0C9F2790561F}" dt="2018-11-27T17:18:10.410" v="199" actId="20577"/>
        <pc:sldMkLst>
          <pc:docMk/>
          <pc:sldMk cId="2691704323" sldId="270"/>
        </pc:sldMkLst>
        <pc:spChg chg="add mod">
          <ac:chgData name="Gastbenutzer" userId="043ea3c6379fd7cb" providerId="Windows Live" clId="Web-{14C0FDFF-5BCE-4822-943A-0C9F2790561F}" dt="2018-11-27T17:17:51.003" v="192" actId="20577"/>
          <ac:spMkLst>
            <pc:docMk/>
            <pc:sldMk cId="2691704323" sldId="270"/>
            <ac:spMk id="3" creationId="{6DCA0E7D-6F1A-430A-BB43-A1494D85796A}"/>
          </ac:spMkLst>
        </pc:spChg>
        <pc:spChg chg="add del">
          <ac:chgData name="Gastbenutzer" userId="043ea3c6379fd7cb" providerId="Windows Live" clId="Web-{14C0FDFF-5BCE-4822-943A-0C9F2790561F}" dt="2018-11-27T17:17:39.487" v="184"/>
          <ac:spMkLst>
            <pc:docMk/>
            <pc:sldMk cId="2691704323" sldId="270"/>
            <ac:spMk id="4" creationId="{D1FDB411-7297-4756-A736-53482C9C41B3}"/>
          </ac:spMkLst>
        </pc:spChg>
        <pc:spChg chg="add del">
          <ac:chgData name="Gastbenutzer" userId="043ea3c6379fd7cb" providerId="Windows Live" clId="Web-{14C0FDFF-5BCE-4822-943A-0C9F2790561F}" dt="2018-11-27T17:17:39.487" v="184"/>
          <ac:spMkLst>
            <pc:docMk/>
            <pc:sldMk cId="2691704323" sldId="270"/>
            <ac:spMk id="5" creationId="{6B871BAC-A468-4DA9-AEF8-6303D51EAA54}"/>
          </ac:spMkLst>
        </pc:spChg>
        <pc:spChg chg="add del mod">
          <ac:chgData name="Gastbenutzer" userId="043ea3c6379fd7cb" providerId="Windows Live" clId="Web-{14C0FDFF-5BCE-4822-943A-0C9F2790561F}" dt="2018-11-27T17:17:48.566" v="189"/>
          <ac:spMkLst>
            <pc:docMk/>
            <pc:sldMk cId="2691704323" sldId="270"/>
            <ac:spMk id="8" creationId="{D1FDB411-7297-4756-A736-53482C9C41B3}"/>
          </ac:spMkLst>
        </pc:spChg>
        <pc:spChg chg="add mod">
          <ac:chgData name="Gastbenutzer" userId="043ea3c6379fd7cb" providerId="Windows Live" clId="Web-{14C0FDFF-5BCE-4822-943A-0C9F2790561F}" dt="2018-11-27T17:18:10.410" v="199" actId="20577"/>
          <ac:spMkLst>
            <pc:docMk/>
            <pc:sldMk cId="2691704323" sldId="270"/>
            <ac:spMk id="9" creationId="{6B871BAC-A468-4DA9-AEF8-6303D51EAA54}"/>
          </ac:spMkLst>
        </pc:spChg>
        <pc:spChg chg="del">
          <ac:chgData name="Gastbenutzer" userId="043ea3c6379fd7cb" providerId="Windows Live" clId="Web-{14C0FDFF-5BCE-4822-943A-0C9F2790561F}" dt="2018-11-27T17:17:41.221" v="186"/>
          <ac:spMkLst>
            <pc:docMk/>
            <pc:sldMk cId="2691704323" sldId="270"/>
            <ac:spMk id="13" creationId="{00000000-0000-0000-0000-000000000000}"/>
          </ac:spMkLst>
        </pc:spChg>
        <pc:spChg chg="del">
          <ac:chgData name="Gastbenutzer" userId="043ea3c6379fd7cb" providerId="Windows Live" clId="Web-{14C0FDFF-5BCE-4822-943A-0C9F2790561F}" dt="2018-11-27T17:17:41.191" v="185"/>
          <ac:spMkLst>
            <pc:docMk/>
            <pc:sldMk cId="2691704323" sldId="270"/>
            <ac:spMk id="16" creationId="{4D724172-D37F-459F-9FD0-C2ED49A148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8554682" cy="2667000"/>
          </a:xfrm>
        </p:spPr>
        <p:txBody>
          <a:bodyPr/>
          <a:lstStyle/>
          <a:p>
            <a:r>
              <a:rPr lang="en-US" dirty="0"/>
              <a:t>SQL*Plus &amp; Oracle DB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A0E7D-6F1A-430A-BB43-A1494D85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6B871BAC-A468-4DA9-AEF8-6303D51EAA54}"/>
              </a:ext>
            </a:extLst>
          </p:cNvPr>
          <p:cNvSpPr txBox="1"/>
          <p:nvPr/>
        </p:nvSpPr>
        <p:spPr>
          <a:xfrm>
            <a:off x="1526942" y="2393724"/>
            <a:ext cx="9628161" cy="31085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Die Datenbank einer Universität beinhaltet Einträge zu </a:t>
            </a:r>
            <a:r>
              <a:rPr lang="en-US" sz="2800" b="1" dirty="0"/>
              <a:t>Personen</a:t>
            </a:r>
            <a:r>
              <a:rPr lang="en-US" sz="2800" dirty="0"/>
              <a:t>, bestehend aus Vor- und Nachnamen. Zu den Personen zählen sowohl </a:t>
            </a:r>
            <a:r>
              <a:rPr lang="en-US" sz="2800" b="1" dirty="0"/>
              <a:t>Studierende</a:t>
            </a:r>
            <a:r>
              <a:rPr lang="en-US" sz="2800" dirty="0"/>
              <a:t>, für die eine Matrikelnummer gespeichert wird, als auch </a:t>
            </a:r>
            <a:r>
              <a:rPr lang="en-US" sz="2800" b="1" dirty="0"/>
              <a:t>ProfessorInnen</a:t>
            </a:r>
            <a:r>
              <a:rPr lang="en-US" sz="2800" dirty="0"/>
              <a:t> </a:t>
            </a:r>
            <a:r>
              <a:rPr lang="en-US" sz="2800" dirty="0" err="1"/>
              <a:t>mit</a:t>
            </a:r>
            <a:r>
              <a:rPr lang="en-US" sz="2800" dirty="0"/>
              <a:t> </a:t>
            </a:r>
            <a:r>
              <a:rPr lang="en-US" sz="2800" dirty="0" err="1"/>
              <a:t>einem</a:t>
            </a:r>
            <a:r>
              <a:rPr lang="en-US" sz="2800" dirty="0"/>
              <a:t> </a:t>
            </a:r>
            <a:r>
              <a:rPr lang="en-US" sz="2800" dirty="0" err="1"/>
              <a:t>bestimmten</a:t>
            </a:r>
            <a:r>
              <a:rPr lang="en-US" sz="2800" dirty="0"/>
              <a:t> </a:t>
            </a:r>
            <a:r>
              <a:rPr lang="en-US" sz="2800" dirty="0" err="1"/>
              <a:t>Gehalt</a:t>
            </a:r>
            <a:r>
              <a:rPr lang="en-US" sz="2800" dirty="0"/>
              <a:t>. </a:t>
            </a:r>
            <a:r>
              <a:rPr lang="en-US" sz="2800" dirty="0" err="1"/>
              <a:t>Studierende</a:t>
            </a:r>
            <a:r>
              <a:rPr lang="en-US" sz="2800" dirty="0"/>
              <a:t> </a:t>
            </a:r>
            <a:r>
              <a:rPr lang="en-US" sz="2800" dirty="0" err="1"/>
              <a:t>können</a:t>
            </a:r>
            <a:r>
              <a:rPr lang="en-US" sz="2800" dirty="0"/>
              <a:t> </a:t>
            </a:r>
            <a:r>
              <a:rPr lang="en-US" sz="2800" dirty="0" err="1"/>
              <a:t>mehrere</a:t>
            </a:r>
            <a:r>
              <a:rPr lang="en-US" sz="2800" dirty="0"/>
              <a:t> </a:t>
            </a:r>
            <a:r>
              <a:rPr lang="en-US" sz="2800" b="1" dirty="0" err="1"/>
              <a:t>Kurse</a:t>
            </a:r>
            <a:r>
              <a:rPr lang="en-US" sz="2800" dirty="0"/>
              <a:t> </a:t>
            </a:r>
            <a:r>
              <a:rPr lang="en-US" sz="2800" dirty="0" err="1"/>
              <a:t>besuchen</a:t>
            </a:r>
            <a:r>
              <a:rPr lang="en-US" sz="2800" dirty="0"/>
              <a:t>, die </a:t>
            </a:r>
            <a:r>
              <a:rPr lang="en-US" sz="2800" dirty="0" err="1"/>
              <a:t>wiederum</a:t>
            </a:r>
            <a:r>
              <a:rPr lang="en-US" sz="2800" dirty="0"/>
              <a:t> von </a:t>
            </a:r>
            <a:r>
              <a:rPr lang="en-US" sz="2800" dirty="0" err="1"/>
              <a:t>einem</a:t>
            </a:r>
            <a:r>
              <a:rPr lang="en-US" sz="2800" dirty="0"/>
              <a:t> </a:t>
            </a:r>
            <a:r>
              <a:rPr lang="en-US" sz="2800" dirty="0" err="1"/>
              <a:t>bestimmten</a:t>
            </a:r>
            <a:r>
              <a:rPr lang="en-US" sz="2800" dirty="0"/>
              <a:t> Professor </a:t>
            </a:r>
            <a:r>
              <a:rPr lang="en-US" sz="2800" dirty="0" err="1"/>
              <a:t>abgehalten</a:t>
            </a:r>
            <a:r>
              <a:rPr lang="en-US" sz="2800" dirty="0"/>
              <a:t> </a:t>
            </a:r>
            <a:r>
              <a:rPr lang="en-US" sz="2800" dirty="0" err="1"/>
              <a:t>werden</a:t>
            </a:r>
            <a:r>
              <a:rPr lang="en-US" sz="2800" dirty="0"/>
              <a:t>.</a:t>
            </a:r>
            <a:endParaRPr lang="en-US" sz="2800" dirty="0" err="1"/>
          </a:p>
        </p:txBody>
      </p:sp>
    </p:spTree>
    <p:extLst>
      <p:ext uri="{BB962C8B-B14F-4D97-AF65-F5344CB8AC3E}">
        <p14:creationId xmlns:p14="http://schemas.microsoft.com/office/powerpoint/2010/main" val="269170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1488632-B2C5-42C0-A447-F24A08D2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52" y="404664"/>
            <a:ext cx="7948119" cy="6985832"/>
          </a:xfrm>
          <a:prstGeom prst="rect">
            <a:avLst/>
          </a:prstGeom>
        </p:spPr>
      </p:pic>
      <p:sp>
        <p:nvSpPr>
          <p:cNvPr id="3" name="Title 12">
            <a:extLst>
              <a:ext uri="{FF2B5EF4-FFF2-40B4-BE49-F238E27FC236}">
                <a16:creationId xmlns:a16="http://schemas.microsoft.com/office/drawing/2014/main" id="{7DC5311F-21E0-4878-B122-4DCD91861257}"/>
              </a:ext>
            </a:extLst>
          </p:cNvPr>
          <p:cNvSpPr txBox="1">
            <a:spLocks/>
          </p:cNvSpPr>
          <p:nvPr/>
        </p:nvSpPr>
        <p:spPr>
          <a:xfrm>
            <a:off x="765820" y="692696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 Model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Schema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4D724172-D37F-459F-9FD0-C2ED49A1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4" y="1700808"/>
            <a:ext cx="9141019" cy="538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en-GB" altLang="de-DE" sz="2000" b="0" i="0" u="sng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Name, Surname)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PK: ID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en-GB" altLang="de-DE" sz="2000" b="0" i="1" u="sng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GB" altLang="de-DE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Matriculation_Number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PK: ID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FK: Student.ID 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S Gothic" panose="020B0609070205080204" pitchFamily="49" charset="-128"/>
              </a:rPr>
              <a:t>◇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Person.ID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Professor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en-GB" altLang="de-DE" sz="2000" b="0" i="1" u="sng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Salary)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PK: ID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FK: Professor.ID 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S Gothic" panose="020B0609070205080204" pitchFamily="49" charset="-128"/>
              </a:rPr>
              <a:t>◇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Person.ID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en-GB" altLang="de-DE" sz="2000" b="0" i="0" u="sng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Course_Number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GB" altLang="de-DE" sz="20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Given_by_id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PK: </a:t>
            </a:r>
            <a:r>
              <a:rPr kumimoji="0" lang="en-GB" altLang="de-DE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Course_Number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FK: </a:t>
            </a:r>
            <a:r>
              <a:rPr kumimoji="0" lang="en-GB" altLang="de-DE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Course.Given_by_id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S Gothic" panose="020B0609070205080204" pitchFamily="49" charset="-128"/>
              </a:rPr>
              <a:t>◇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Professor.ID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Attend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en-GB" altLang="de-DE" sz="2000" b="0" i="1" u="sng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Course_Number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GB" altLang="de-DE" sz="2000" b="0" i="1" u="sng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PK: </a:t>
            </a:r>
            <a:r>
              <a:rPr kumimoji="0" lang="en-GB" altLang="de-DE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Course_Number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ID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FK: Attend.ID 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S Gothic" panose="020B0609070205080204" pitchFamily="49" charset="-128"/>
              </a:rPr>
              <a:t>◇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Student.ID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FK: </a:t>
            </a:r>
            <a:r>
              <a:rPr kumimoji="0" lang="en-GB" altLang="de-DE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Attend.Course_Number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S Gothic" panose="020B0609070205080204" pitchFamily="49" charset="-128"/>
              </a:rPr>
              <a:t>◇</a:t>
            </a:r>
            <a:r>
              <a:rPr kumimoji="0" lang="en-GB" altLang="de-DE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de-DE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Course.Course_Number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</a:t>
            </a:r>
            <a:endParaRPr kumimoji="0" lang="de-AT" altLang="de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de-AT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8ACD62FB-835E-4015-BF45-1A260EBE1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302359"/>
            <a:ext cx="11139588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    NOT 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pk_per_pid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NOT 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matriculation_number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NOT NULL UNIQUE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pk_stu_sid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fk_stu_sid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professor_id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NOT 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NOT NULL CHECK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pk_pro_pid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professor_id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fk_pro_pid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professor_id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course_number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    NOT 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heldby_id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pk_cou_cnu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course_number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fk_cou_nme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heldby_id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professor_id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DELETE SET NULL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0D5D440-4655-4C48-9FCC-55E96CC523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1606" y="0"/>
            <a:ext cx="9144000" cy="1020762"/>
          </a:xfrm>
        </p:spPr>
        <p:txBody>
          <a:bodyPr/>
          <a:lstStyle/>
          <a:p>
            <a:pPr algn="r"/>
            <a:r>
              <a:rPr lang="de-AT" dirty="0"/>
              <a:t>SQL 1/2</a:t>
            </a:r>
          </a:p>
        </p:txBody>
      </p:sp>
    </p:spTree>
    <p:extLst>
      <p:ext uri="{BB962C8B-B14F-4D97-AF65-F5344CB8AC3E}">
        <p14:creationId xmlns:p14="http://schemas.microsoft.com/office/powerpoint/2010/main" val="3495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3F5C6E-B563-4D93-B052-542F7EC0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836712"/>
            <a:ext cx="11246990" cy="5693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attend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de-DE" altLang="de-DE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NOT NULL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course_number</a:t>
            </a:r>
            <a:r>
              <a:rPr lang="de-DE" altLang="de-DE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NOT NULL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pk_att_sid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course_number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fk_att_sid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fk_cou_cnu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course_number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course_number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seq_person_pid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WITH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MINVALUE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 BY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tri_person_pid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 INSERT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  <a:b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seq_person_pid.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8">
            <a:extLst>
              <a:ext uri="{FF2B5EF4-FFF2-40B4-BE49-F238E27FC236}">
                <a16:creationId xmlns:a16="http://schemas.microsoft.com/office/drawing/2014/main" id="{749F0F85-27AA-4D19-ACAB-258F95F86ECF}"/>
              </a:ext>
            </a:extLst>
          </p:cNvPr>
          <p:cNvSpPr txBox="1">
            <a:spLocks/>
          </p:cNvSpPr>
          <p:nvPr/>
        </p:nvSpPr>
        <p:spPr>
          <a:xfrm>
            <a:off x="1691636" y="58262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de-AT" dirty="0"/>
          </a:p>
          <a:p>
            <a:pPr algn="r"/>
            <a:r>
              <a:rPr lang="de-AT" dirty="0"/>
              <a:t>SQL 2/2</a:t>
            </a:r>
          </a:p>
        </p:txBody>
      </p:sp>
    </p:spTree>
    <p:extLst>
      <p:ext uri="{BB962C8B-B14F-4D97-AF65-F5344CB8AC3E}">
        <p14:creationId xmlns:p14="http://schemas.microsoft.com/office/powerpoint/2010/main" val="10139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1B12074D-C0B7-4D47-AD0F-16307D6F8CD7}"/>
              </a:ext>
            </a:extLst>
          </p:cNvPr>
          <p:cNvSpPr txBox="1">
            <a:spLocks/>
          </p:cNvSpPr>
          <p:nvPr/>
        </p:nvSpPr>
        <p:spPr>
          <a:xfrm>
            <a:off x="1522413" y="745900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Unary and ternary relations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7DDAFE-E86A-480F-88FC-9F9A8F601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r="29285" b="61209"/>
          <a:stretch/>
        </p:blipFill>
        <p:spPr>
          <a:xfrm>
            <a:off x="883135" y="1256281"/>
            <a:ext cx="2736305" cy="2081907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88BDBF-BA44-449D-AADE-B003C0980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50000"/>
          <a:stretch/>
        </p:blipFill>
        <p:spPr>
          <a:xfrm>
            <a:off x="765820" y="3762589"/>
            <a:ext cx="3633134" cy="242088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896104F-E9C9-4BB7-A3AD-6D7426380CBD}"/>
              </a:ext>
            </a:extLst>
          </p:cNvPr>
          <p:cNvSpPr/>
          <p:nvPr/>
        </p:nvSpPr>
        <p:spPr>
          <a:xfrm>
            <a:off x="3617674" y="1713458"/>
            <a:ext cx="8165371" cy="12618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altLang="de-DE" sz="2000" b="1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Precondition</a:t>
            </a:r>
            <a:r>
              <a:rPr lang="en-GB" altLang="de-DE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GB" altLang="de-DE" sz="2000" i="1" u="sng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Course_ID</a:t>
            </a:r>
            <a:r>
              <a:rPr lang="en-GB" altLang="de-DE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altLang="de-DE" sz="2000" i="1" u="sng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Precondition_ID</a:t>
            </a:r>
            <a:r>
              <a:rPr lang="en-GB" altLang="de-DE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de-AT" altLang="de-DE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altLang="de-DE" sz="2000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PK: 	Course_</a:t>
            </a:r>
            <a:r>
              <a:rPr lang="de-AT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ID, </a:t>
            </a:r>
            <a:r>
              <a:rPr lang="de-AT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Precondition_ID</a:t>
            </a:r>
            <a:endParaRPr lang="de-AT" altLang="de-DE">
              <a:solidFill>
                <a:schemeClr val="accent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FK: 	</a:t>
            </a:r>
            <a:r>
              <a:rPr lang="en-GB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Precondition.Course_ID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de-DE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MS Gothic" panose="020B0609070205080204" pitchFamily="49" charset="-128"/>
              </a:rPr>
              <a:t>◇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Course.Course_Number</a:t>
            </a:r>
            <a:endParaRPr lang="en-GB" altLang="de-DE" dirty="0">
              <a:solidFill>
                <a:schemeClr val="accent1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FK: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Precondition.Precondition_ID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de-DE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MS Gothic" panose="020B0609070205080204" pitchFamily="49" charset="-128"/>
              </a:rPr>
              <a:t>◇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Course.Course_Number</a:t>
            </a:r>
            <a:endParaRPr lang="de-AT" altLang="de-DE" dirty="0">
              <a:solidFill>
                <a:schemeClr val="accent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3682AA-8AD0-4E9C-BBFF-1E50F8B53DCE}"/>
              </a:ext>
            </a:extLst>
          </p:cNvPr>
          <p:cNvSpPr/>
          <p:nvPr/>
        </p:nvSpPr>
        <p:spPr>
          <a:xfrm>
            <a:off x="3619440" y="4787154"/>
            <a:ext cx="7992888" cy="14773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altLang="de-DE" b="1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Takes_Place</a:t>
            </a:r>
            <a:r>
              <a:rPr lang="en-GB" altLang="de-D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GB" altLang="de-DE" i="1" u="sng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Course_ID</a:t>
            </a:r>
            <a:r>
              <a:rPr lang="en-GB" altLang="de-D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altLang="de-DE" i="1" u="sng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Room_ID</a:t>
            </a:r>
            <a:r>
              <a:rPr lang="en-GB" altLang="de-DE" i="1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altLang="de-DE" i="1" u="sng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TimeSlot_ID</a:t>
            </a:r>
            <a:r>
              <a:rPr lang="en-GB" altLang="de-D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de-AT" altLang="de-DE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PK: Course_</a:t>
            </a:r>
            <a:r>
              <a:rPr lang="de-AT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ID, </a:t>
            </a:r>
            <a:r>
              <a:rPr lang="de-AT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Precondition_ID</a:t>
            </a:r>
            <a:r>
              <a:rPr lang="de-AT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de-AT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TimeSlot_ID</a:t>
            </a:r>
            <a:r>
              <a:rPr lang="de-AT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GB" dirty="0">
              <a:solidFill>
                <a:schemeClr val="accent1"/>
              </a:solidFill>
              <a:latin typeface="Corbel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FK: </a:t>
            </a:r>
            <a:r>
              <a:rPr lang="en-GB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Takes_Place.Course_ID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de-DE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MS Gothic" panose="020B0609070205080204" pitchFamily="49" charset="-128"/>
              </a:rPr>
              <a:t>◇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Course.Course_Number</a:t>
            </a:r>
            <a:endParaRPr lang="en-GB" dirty="0">
              <a:solidFill>
                <a:schemeClr val="accent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FK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 </a:t>
            </a:r>
            <a:r>
              <a:rPr lang="en-GB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Takes_Place.Room_ID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de-DE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MS Gothic" panose="020B0609070205080204" pitchFamily="49" charset="-128"/>
              </a:rPr>
              <a:t>◇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altLang="de-DE" dirty="0" err="1">
                <a:solidFill>
                  <a:schemeClr val="accent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Room.Room_Number</a:t>
            </a:r>
            <a:endParaRPr lang="en-GB" altLang="de-DE" dirty="0">
              <a:solidFill>
                <a:schemeClr val="accent1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      FK: </a:t>
            </a:r>
            <a:r>
              <a:rPr lang="en-GB" altLang="de-DE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Takes_Place-TimeSlot_ID</a:t>
            </a:r>
            <a:r>
              <a:rPr lang="en-GB" altLang="de-DE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altLang="de-DE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MS Gothic" panose="020B0609070205080204" pitchFamily="49" charset="-128"/>
              </a:rPr>
              <a:t>◇ TimeSlot.ID</a:t>
            </a:r>
            <a:endParaRPr lang="de-AT" altLang="de-DE" dirty="0">
              <a:solidFill>
                <a:schemeClr val="accent1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EC620D5-BF00-490B-A432-560BF36EAFE7}"/>
              </a:ext>
            </a:extLst>
          </p:cNvPr>
          <p:cNvCxnSpPr>
            <a:cxnSpLocks/>
          </p:cNvCxnSpPr>
          <p:nvPr/>
        </p:nvCxnSpPr>
        <p:spPr>
          <a:xfrm>
            <a:off x="1701924" y="4293096"/>
            <a:ext cx="360040" cy="360040"/>
          </a:xfrm>
          <a:prstGeom prst="line">
            <a:avLst/>
          </a:prstGeom>
          <a:ln w="3175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D9B-7905-4AB9-90D5-A02A97D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Preview </a:t>
            </a:r>
            <a:r>
              <a:rPr lang="de-AT" dirty="0" err="1"/>
              <a:t>of</a:t>
            </a:r>
            <a:r>
              <a:rPr lang="de-AT" dirty="0"/>
              <a:t> JAVA App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964E-0960-4F54-A2D8-59EB763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>
                <a:solidFill>
                  <a:schemeClr val="accent1"/>
                </a:solidFill>
              </a:rPr>
              <a:t>DataGenerator.java</a:t>
            </a:r>
          </a:p>
          <a:p>
            <a:pPr lvl="1"/>
            <a:r>
              <a:rPr lang="de-AT" dirty="0" err="1"/>
              <a:t>Contains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1 Method =&gt; </a:t>
            </a:r>
            <a:r>
              <a:rPr lang="de-AT" dirty="0" err="1"/>
              <a:t>main</a:t>
            </a:r>
            <a:r>
              <a:rPr lang="de-AT" dirty="0"/>
              <a:t>() =&gt; </a:t>
            </a:r>
            <a:r>
              <a:rPr lang="de-AT" dirty="0" err="1"/>
              <a:t>starting</a:t>
            </a:r>
            <a:r>
              <a:rPr lang="de-AT" dirty="0"/>
              <a:t> </a:t>
            </a:r>
            <a:r>
              <a:rPr lang="de-AT" dirty="0" err="1"/>
              <a:t>point</a:t>
            </a:r>
            <a:r>
              <a:rPr lang="de-AT" dirty="0"/>
              <a:t> </a:t>
            </a:r>
          </a:p>
          <a:p>
            <a:pPr lvl="1"/>
            <a:endParaRPr lang="de-AT" dirty="0"/>
          </a:p>
          <a:p>
            <a:r>
              <a:rPr lang="de-AT" dirty="0">
                <a:solidFill>
                  <a:schemeClr val="accent1"/>
                </a:solidFill>
              </a:rPr>
              <a:t>DatabaseHelper.java</a:t>
            </a:r>
          </a:p>
          <a:p>
            <a:pPr lvl="1"/>
            <a:r>
              <a:rPr lang="de-AT" dirty="0" err="1"/>
              <a:t>Encapsulates</a:t>
            </a:r>
            <a:r>
              <a:rPr lang="de-AT" dirty="0"/>
              <a:t> </a:t>
            </a:r>
            <a:r>
              <a:rPr lang="de-AT" dirty="0" err="1"/>
              <a:t>communication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database</a:t>
            </a:r>
            <a:endParaRPr lang="de-AT" dirty="0"/>
          </a:p>
          <a:p>
            <a:pPr lvl="1"/>
            <a:r>
              <a:rPr lang="de-AT" dirty="0" err="1"/>
              <a:t>Creates</a:t>
            </a:r>
            <a:r>
              <a:rPr lang="de-AT" dirty="0"/>
              <a:t> and </a:t>
            </a:r>
            <a:r>
              <a:rPr lang="de-AT" dirty="0" err="1"/>
              <a:t>closes</a:t>
            </a:r>
            <a:r>
              <a:rPr lang="de-AT" dirty="0"/>
              <a:t> </a:t>
            </a:r>
            <a:r>
              <a:rPr lang="de-AT" dirty="0" err="1"/>
              <a:t>connection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Provides</a:t>
            </a:r>
            <a:r>
              <a:rPr lang="de-AT" dirty="0"/>
              <a:t> </a:t>
            </a:r>
            <a:r>
              <a:rPr lang="de-AT" dirty="0" err="1"/>
              <a:t>methods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INSERT and SELECT</a:t>
            </a:r>
          </a:p>
          <a:p>
            <a:pPr lvl="1"/>
            <a:endParaRPr lang="de-AT" dirty="0"/>
          </a:p>
          <a:p>
            <a:r>
              <a:rPr lang="de-AT" dirty="0">
                <a:solidFill>
                  <a:schemeClr val="accent1"/>
                </a:solidFill>
              </a:rPr>
              <a:t>RandomHelper.java</a:t>
            </a:r>
          </a:p>
          <a:p>
            <a:pPr lvl="1"/>
            <a:r>
              <a:rPr lang="de-AT" dirty="0" err="1"/>
              <a:t>Provides</a:t>
            </a:r>
            <a:r>
              <a:rPr lang="de-AT" dirty="0"/>
              <a:t> </a:t>
            </a:r>
            <a:r>
              <a:rPr lang="de-AT" dirty="0" err="1"/>
              <a:t>convenient</a:t>
            </a:r>
            <a:r>
              <a:rPr lang="de-AT" dirty="0"/>
              <a:t>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all </a:t>
            </a:r>
            <a:r>
              <a:rPr lang="de-AT" dirty="0" err="1"/>
              <a:t>kinds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(+ .</a:t>
            </a:r>
            <a:r>
              <a:rPr lang="de-AT" dirty="0" err="1"/>
              <a:t>csv</a:t>
            </a:r>
            <a:r>
              <a:rPr lang="de-AT" dirty="0"/>
              <a:t> </a:t>
            </a:r>
            <a:r>
              <a:rPr lang="de-AT" dirty="0" err="1"/>
              <a:t>reader</a:t>
            </a:r>
            <a:r>
              <a:rPr lang="de-AT" dirty="0"/>
              <a:t>)</a:t>
            </a:r>
          </a:p>
          <a:p>
            <a:r>
              <a:rPr lang="de-AT" dirty="0">
                <a:solidFill>
                  <a:schemeClr val="accent1"/>
                </a:solidFill>
              </a:rPr>
              <a:t>TableHelper.java</a:t>
            </a:r>
          </a:p>
          <a:p>
            <a:pPr lvl="1"/>
            <a:r>
              <a:rPr lang="de-AT" dirty="0"/>
              <a:t>Simple </a:t>
            </a:r>
            <a:r>
              <a:rPr lang="de-AT" dirty="0" err="1"/>
              <a:t>enum</a:t>
            </a:r>
            <a:r>
              <a:rPr lang="de-AT" dirty="0"/>
              <a:t> just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minimize</a:t>
            </a:r>
            <a:r>
              <a:rPr lang="de-AT" dirty="0"/>
              <a:t> </a:t>
            </a:r>
            <a:r>
              <a:rPr lang="de-AT" dirty="0" err="1"/>
              <a:t>hardcoding</a:t>
            </a:r>
            <a:r>
              <a:rPr lang="de-AT" dirty="0"/>
              <a:t> </a:t>
            </a:r>
            <a:r>
              <a:rPr lang="de-AT" dirty="0" err="1"/>
              <a:t>names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08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154</Words>
  <Application>Microsoft Office PowerPoint</Application>
  <PresentationFormat>Custom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Chalkboard 16x9</vt:lpstr>
      <vt:lpstr>SQL*Plus &amp; Oracle DB</vt:lpstr>
      <vt:lpstr>Anforderungsanalyse</vt:lpstr>
      <vt:lpstr>PowerPoint Presentation</vt:lpstr>
      <vt:lpstr>Relational Database Schema</vt:lpstr>
      <vt:lpstr>SQL 1/2</vt:lpstr>
      <vt:lpstr>PowerPoint Presentation</vt:lpstr>
      <vt:lpstr>PowerPoint Presentation</vt:lpstr>
      <vt:lpstr>Preview of JAVA App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&amp; Oracle database</dc:title>
  <dc:creator>Thomas Fenz</dc:creator>
  <cp:lastModifiedBy>kadinetemail-anmeldung@yahoo.de</cp:lastModifiedBy>
  <cp:revision>129</cp:revision>
  <dcterms:created xsi:type="dcterms:W3CDTF">2018-05-02T20:31:58Z</dcterms:created>
  <dcterms:modified xsi:type="dcterms:W3CDTF">2018-11-27T17:47:01Z</dcterms:modified>
</cp:coreProperties>
</file>