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9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7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5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1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522C-0E34-4658-8154-69CFB475E6C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7BD2-9E6C-4384-9C70-AC5BCA83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update – our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Karle and Turner Strayhorn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 singleton works.  It starts with a path and gains proper access of the terminal and ignores signals to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reactor handles input events and dispatches to the interpreter to decide what to do to the input</a:t>
            </a:r>
          </a:p>
          <a:p>
            <a:r>
              <a:rPr lang="en-US" dirty="0" smtClean="0"/>
              <a:t>Perhaps signals should also be handled here, like ctrl + c?</a:t>
            </a:r>
          </a:p>
          <a:p>
            <a:r>
              <a:rPr lang="en-US" dirty="0" smtClean="0"/>
              <a:t>Saying exit ends the </a:t>
            </a:r>
            <a:r>
              <a:rPr lang="en-US" smtClean="0"/>
              <a:t>shell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interpreter is simple. We decided not to do boost spirit because it seemed simple enough to interpret without it.</a:t>
            </a:r>
          </a:p>
          <a:p>
            <a:r>
              <a:rPr lang="en-US" dirty="0" smtClean="0"/>
              <a:t>The Parser splits the input by spaces and creates a vector of strings with the input.</a:t>
            </a:r>
          </a:p>
          <a:p>
            <a:r>
              <a:rPr lang="en-US" dirty="0" smtClean="0"/>
              <a:t>Then it checks if the command is a supported native command such as cd, but right now these commands do nothing</a:t>
            </a:r>
          </a:p>
          <a:p>
            <a:r>
              <a:rPr lang="en-US" dirty="0" smtClean="0"/>
              <a:t>If it is not, it creates a Process object which will launch with the command arguments in the vector created by the parser</a:t>
            </a:r>
          </a:p>
          <a:p>
            <a:r>
              <a:rPr lang="en-US" dirty="0" smtClean="0"/>
              <a:t>Later we will allow pipes which will probably create a vector of Processes</a:t>
            </a:r>
          </a:p>
          <a:p>
            <a:r>
              <a:rPr lang="en-US" dirty="0" smtClean="0"/>
              <a:t>Background commands start with &amp; instead of end with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represents a command.</a:t>
            </a:r>
          </a:p>
          <a:p>
            <a:r>
              <a:rPr lang="en-US" dirty="0" smtClean="0"/>
              <a:t>Process can launch in the foreground or background</a:t>
            </a:r>
          </a:p>
          <a:p>
            <a:r>
              <a:rPr lang="en-US" dirty="0" smtClean="0"/>
              <a:t>It will fork and exec based on the parameters it is passed, but we have not implemented the actual forking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777240"/>
            <a:ext cx="9936480" cy="6080760"/>
          </a:xfrm>
        </p:spPr>
      </p:pic>
    </p:spTree>
    <p:extLst>
      <p:ext uri="{BB962C8B-B14F-4D97-AF65-F5344CB8AC3E}">
        <p14:creationId xmlns:p14="http://schemas.microsoft.com/office/powerpoint/2010/main" val="36433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 update – our project</vt:lpstr>
      <vt:lpstr>Shell</vt:lpstr>
      <vt:lpstr>ShellReactor</vt:lpstr>
      <vt:lpstr>ShellParser</vt:lpstr>
      <vt:lpstr>Process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 – our project</dc:title>
  <dc:creator>Mark Karle</dc:creator>
  <cp:lastModifiedBy>Mark Karle</cp:lastModifiedBy>
  <cp:revision>3</cp:revision>
  <dcterms:created xsi:type="dcterms:W3CDTF">2015-04-10T03:23:18Z</dcterms:created>
  <dcterms:modified xsi:type="dcterms:W3CDTF">2015-04-10T03:32:34Z</dcterms:modified>
</cp:coreProperties>
</file>