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85" r:id="rId6"/>
    <p:sldId id="296" r:id="rId7"/>
    <p:sldId id="304" r:id="rId8"/>
    <p:sldId id="260" r:id="rId9"/>
    <p:sldId id="289" r:id="rId10"/>
    <p:sldId id="298" r:id="rId11"/>
    <p:sldId id="293" r:id="rId12"/>
    <p:sldId id="291" r:id="rId13"/>
    <p:sldId id="292" r:id="rId14"/>
    <p:sldId id="261" r:id="rId15"/>
    <p:sldId id="257" r:id="rId16"/>
    <p:sldId id="258" r:id="rId17"/>
    <p:sldId id="288" r:id="rId18"/>
    <p:sldId id="301" r:id="rId19"/>
    <p:sldId id="302" r:id="rId20"/>
    <p:sldId id="303" r:id="rId21"/>
    <p:sldId id="267" r:id="rId22"/>
    <p:sldId id="300" r:id="rId23"/>
    <p:sldId id="269" r:id="rId24"/>
    <p:sldId id="270" r:id="rId25"/>
    <p:sldId id="268" r:id="rId26"/>
    <p:sldId id="271" r:id="rId27"/>
    <p:sldId id="272" r:id="rId28"/>
    <p:sldId id="273" r:id="rId29"/>
    <p:sldId id="274" r:id="rId30"/>
    <p:sldId id="275" r:id="rId31"/>
    <p:sldId id="262" r:id="rId32"/>
    <p:sldId id="277" r:id="rId33"/>
    <p:sldId id="278" r:id="rId34"/>
    <p:sldId id="263" r:id="rId35"/>
    <p:sldId id="279" r:id="rId36"/>
    <p:sldId id="280" r:id="rId37"/>
    <p:sldId id="276" r:id="rId38"/>
    <p:sldId id="283" r:id="rId39"/>
    <p:sldId id="281" r:id="rId40"/>
    <p:sldId id="284" r:id="rId41"/>
    <p:sldId id="282" r:id="rId42"/>
    <p:sldId id="264" r:id="rId43"/>
    <p:sldId id="305" r:id="rId44"/>
    <p:sldId id="265" r:id="rId45"/>
    <p:sldId id="287" r:id="rId46"/>
    <p:sldId id="299" r:id="rId47"/>
    <p:sldId id="266" r:id="rId48"/>
    <p:sldId id="294" r:id="rId49"/>
    <p:sldId id="295" r:id="rId50"/>
    <p:sldId id="297" r:id="rId51"/>
    <p:sldId id="28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2" autoAdjust="0"/>
  </p:normalViewPr>
  <p:slideViewPr>
    <p:cSldViewPr snapToGrid="0">
      <p:cViewPr varScale="1">
        <p:scale>
          <a:sx n="64" d="100"/>
          <a:sy n="64" d="100"/>
        </p:scale>
        <p:origin x="75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6822-7EEF-485B-B9ED-F156AD28635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A2FEA4-86A0-4599-99D5-30122A9E2BF3}">
      <dgm:prSet phldrT="[Text]" custT="1"/>
      <dgm:spPr/>
      <dgm:t>
        <a:bodyPr/>
        <a:lstStyle/>
        <a:p>
          <a:pPr>
            <a:buAutoNum type="arabicPeriod"/>
          </a:pPr>
          <a:r>
            <a:rPr lang="en-US" sz="1600" dirty="0"/>
            <a:t>1. Define the problem</a:t>
          </a:r>
        </a:p>
      </dgm:t>
    </dgm:pt>
    <dgm:pt modelId="{DC547236-7C54-4B60-9937-6A10ABEF1A10}" type="parTrans" cxnId="{38D190E0-64F3-431C-9D8A-B6545274D103}">
      <dgm:prSet/>
      <dgm:spPr/>
      <dgm:t>
        <a:bodyPr/>
        <a:lstStyle/>
        <a:p>
          <a:endParaRPr lang="en-US" sz="1600"/>
        </a:p>
      </dgm:t>
    </dgm:pt>
    <dgm:pt modelId="{BE2A74D4-245D-4A87-90DA-5C7C76E3E882}" type="sibTrans" cxnId="{38D190E0-64F3-431C-9D8A-B6545274D103}">
      <dgm:prSet/>
      <dgm:spPr/>
      <dgm:t>
        <a:bodyPr/>
        <a:lstStyle/>
        <a:p>
          <a:endParaRPr lang="en-US" sz="1600"/>
        </a:p>
      </dgm:t>
    </dgm:pt>
    <dgm:pt modelId="{33BDC67B-D4FE-4A78-9294-1595D697D4D0}">
      <dgm:prSet custT="1"/>
      <dgm:spPr/>
      <dgm:t>
        <a:bodyPr/>
        <a:lstStyle/>
        <a:p>
          <a:r>
            <a:rPr lang="en-US" sz="1600" dirty="0"/>
            <a:t>2. Devise Representation</a:t>
          </a:r>
        </a:p>
      </dgm:t>
    </dgm:pt>
    <dgm:pt modelId="{716CC421-917E-4360-B0DC-72FA97EE8EDA}" type="parTrans" cxnId="{F53CAC64-EF8F-4538-9C11-86776937978F}">
      <dgm:prSet/>
      <dgm:spPr/>
      <dgm:t>
        <a:bodyPr/>
        <a:lstStyle/>
        <a:p>
          <a:endParaRPr lang="en-US" sz="1600"/>
        </a:p>
      </dgm:t>
    </dgm:pt>
    <dgm:pt modelId="{2048A3CF-2BEF-44F2-84C9-0BA656952779}" type="sibTrans" cxnId="{F53CAC64-EF8F-4538-9C11-86776937978F}">
      <dgm:prSet/>
      <dgm:spPr/>
      <dgm:t>
        <a:bodyPr/>
        <a:lstStyle/>
        <a:p>
          <a:endParaRPr lang="en-US" sz="1600"/>
        </a:p>
      </dgm:t>
    </dgm:pt>
    <dgm:pt modelId="{2AB840FD-9670-4CE3-B4F1-79D8BD81AB3C}">
      <dgm:prSet custT="1"/>
      <dgm:spPr/>
      <dgm:t>
        <a:bodyPr/>
        <a:lstStyle/>
        <a:p>
          <a:r>
            <a:rPr lang="en-US" sz="1600" dirty="0"/>
            <a:t>3. Determine Approaches</a:t>
          </a:r>
        </a:p>
      </dgm:t>
    </dgm:pt>
    <dgm:pt modelId="{77711347-FDBD-4D6C-9382-C737E5A63C3F}" type="parTrans" cxnId="{C7CD7AB5-AC60-4946-B3FE-71E77D879721}">
      <dgm:prSet/>
      <dgm:spPr/>
      <dgm:t>
        <a:bodyPr/>
        <a:lstStyle/>
        <a:p>
          <a:endParaRPr lang="en-US" sz="1600"/>
        </a:p>
      </dgm:t>
    </dgm:pt>
    <dgm:pt modelId="{6AB3AC6F-15E1-4B64-8E20-B9118E0269C9}" type="sibTrans" cxnId="{C7CD7AB5-AC60-4946-B3FE-71E77D879721}">
      <dgm:prSet/>
      <dgm:spPr/>
      <dgm:t>
        <a:bodyPr/>
        <a:lstStyle/>
        <a:p>
          <a:endParaRPr lang="en-US" sz="1600"/>
        </a:p>
      </dgm:t>
    </dgm:pt>
    <dgm:pt modelId="{B0F89930-4BE3-49CB-9C91-60B0B6338DFE}">
      <dgm:prSet custT="1"/>
      <dgm:spPr/>
      <dgm:t>
        <a:bodyPr/>
        <a:lstStyle/>
        <a:p>
          <a:r>
            <a:rPr lang="en-US" sz="1600" dirty="0"/>
            <a:t>4. Pick Mechanism</a:t>
          </a:r>
        </a:p>
      </dgm:t>
    </dgm:pt>
    <dgm:pt modelId="{F793A9F6-0E71-4CC7-8D22-31751BD02EE6}" type="parTrans" cxnId="{8AB9B34B-B2C0-48A8-8349-487BD90E53E7}">
      <dgm:prSet/>
      <dgm:spPr/>
      <dgm:t>
        <a:bodyPr/>
        <a:lstStyle/>
        <a:p>
          <a:endParaRPr lang="en-US" sz="1600"/>
        </a:p>
      </dgm:t>
    </dgm:pt>
    <dgm:pt modelId="{4E7BC18A-2892-408F-B906-7AC74EF64605}" type="sibTrans" cxnId="{8AB9B34B-B2C0-48A8-8349-487BD90E53E7}">
      <dgm:prSet/>
      <dgm:spPr/>
      <dgm:t>
        <a:bodyPr/>
        <a:lstStyle/>
        <a:p>
          <a:endParaRPr lang="en-US" sz="1600"/>
        </a:p>
      </dgm:t>
    </dgm:pt>
    <dgm:pt modelId="{3DAC96F6-0480-425C-8C26-EFC0D67B29E4}">
      <dgm:prSet custT="1"/>
      <dgm:spPr/>
      <dgm:t>
        <a:bodyPr/>
        <a:lstStyle/>
        <a:p>
          <a:r>
            <a:rPr lang="en-US" sz="1600" dirty="0"/>
            <a:t>5. Experiment </a:t>
          </a:r>
        </a:p>
      </dgm:t>
    </dgm:pt>
    <dgm:pt modelId="{5B7D78B3-A768-4288-ACD0-0298A2CB7D50}" type="parTrans" cxnId="{201C04C7-BFA0-4741-87AD-11B049B079F4}">
      <dgm:prSet/>
      <dgm:spPr/>
      <dgm:t>
        <a:bodyPr/>
        <a:lstStyle/>
        <a:p>
          <a:endParaRPr lang="en-US" sz="1600"/>
        </a:p>
      </dgm:t>
    </dgm:pt>
    <dgm:pt modelId="{0110192A-8892-4C75-854D-149EC2CD7E2F}" type="sibTrans" cxnId="{201C04C7-BFA0-4741-87AD-11B049B079F4}">
      <dgm:prSet/>
      <dgm:spPr/>
      <dgm:t>
        <a:bodyPr/>
        <a:lstStyle/>
        <a:p>
          <a:endParaRPr lang="en-US" sz="1600"/>
        </a:p>
      </dgm:t>
    </dgm:pt>
    <dgm:pt modelId="{174478C0-B1A4-4718-A863-0CD800F6C4AD}" type="pres">
      <dgm:prSet presAssocID="{125A6822-7EEF-485B-B9ED-F156AD28635E}" presName="Name0" presStyleCnt="0">
        <dgm:presLayoutVars>
          <dgm:dir/>
          <dgm:resizeHandles val="exact"/>
        </dgm:presLayoutVars>
      </dgm:prSet>
      <dgm:spPr/>
    </dgm:pt>
    <dgm:pt modelId="{E7222549-794F-47D8-917E-2C128C142539}" type="pres">
      <dgm:prSet presAssocID="{F3A2FEA4-86A0-4599-99D5-30122A9E2BF3}" presName="parTxOnly" presStyleLbl="node1" presStyleIdx="0" presStyleCnt="5" custScaleY="102516">
        <dgm:presLayoutVars>
          <dgm:bulletEnabled val="1"/>
        </dgm:presLayoutVars>
      </dgm:prSet>
      <dgm:spPr/>
    </dgm:pt>
    <dgm:pt modelId="{ACA8008F-75C3-48B0-B461-7F5218C2977A}" type="pres">
      <dgm:prSet presAssocID="{BE2A74D4-245D-4A87-90DA-5C7C76E3E882}" presName="parSpace" presStyleCnt="0"/>
      <dgm:spPr/>
    </dgm:pt>
    <dgm:pt modelId="{EAA0B88A-F572-457B-849F-6EA398F0756D}" type="pres">
      <dgm:prSet presAssocID="{33BDC67B-D4FE-4A78-9294-1595D697D4D0}" presName="parTxOnly" presStyleLbl="node1" presStyleIdx="1" presStyleCnt="5" custScaleY="102516">
        <dgm:presLayoutVars>
          <dgm:bulletEnabled val="1"/>
        </dgm:presLayoutVars>
      </dgm:prSet>
      <dgm:spPr/>
    </dgm:pt>
    <dgm:pt modelId="{D5D5F286-5A03-45A5-9B7D-76F130CAA99D}" type="pres">
      <dgm:prSet presAssocID="{2048A3CF-2BEF-44F2-84C9-0BA656952779}" presName="parSpace" presStyleCnt="0"/>
      <dgm:spPr/>
    </dgm:pt>
    <dgm:pt modelId="{E3958E54-67F3-41AF-8080-0BB5D5120BC0}" type="pres">
      <dgm:prSet presAssocID="{2AB840FD-9670-4CE3-B4F1-79D8BD81AB3C}" presName="parTxOnly" presStyleLbl="node1" presStyleIdx="2" presStyleCnt="5" custScaleY="102516">
        <dgm:presLayoutVars>
          <dgm:bulletEnabled val="1"/>
        </dgm:presLayoutVars>
      </dgm:prSet>
      <dgm:spPr/>
    </dgm:pt>
    <dgm:pt modelId="{38A3DBDF-F29F-4616-B135-99AE0C79E17D}" type="pres">
      <dgm:prSet presAssocID="{6AB3AC6F-15E1-4B64-8E20-B9118E0269C9}" presName="parSpace" presStyleCnt="0"/>
      <dgm:spPr/>
    </dgm:pt>
    <dgm:pt modelId="{AA94C5C8-6AB3-4A54-BBE2-D3DB3FDD84B8}" type="pres">
      <dgm:prSet presAssocID="{B0F89930-4BE3-49CB-9C91-60B0B6338DFE}" presName="parTxOnly" presStyleLbl="node1" presStyleIdx="3" presStyleCnt="5" custScaleY="102516">
        <dgm:presLayoutVars>
          <dgm:bulletEnabled val="1"/>
        </dgm:presLayoutVars>
      </dgm:prSet>
      <dgm:spPr/>
    </dgm:pt>
    <dgm:pt modelId="{BA6E713B-1396-4DCE-A4B3-9275A6C14E17}" type="pres">
      <dgm:prSet presAssocID="{4E7BC18A-2892-408F-B906-7AC74EF64605}" presName="parSpace" presStyleCnt="0"/>
      <dgm:spPr/>
    </dgm:pt>
    <dgm:pt modelId="{27951E64-0B81-4A6F-BD31-6FB92D90A788}" type="pres">
      <dgm:prSet presAssocID="{3DAC96F6-0480-425C-8C26-EFC0D67B29E4}" presName="parTxOnly" presStyleLbl="node1" presStyleIdx="4" presStyleCnt="5" custScaleY="102516">
        <dgm:presLayoutVars>
          <dgm:bulletEnabled val="1"/>
        </dgm:presLayoutVars>
      </dgm:prSet>
      <dgm:spPr/>
    </dgm:pt>
  </dgm:ptLst>
  <dgm:cxnLst>
    <dgm:cxn modelId="{F53CAC64-EF8F-4538-9C11-86776937978F}" srcId="{125A6822-7EEF-485B-B9ED-F156AD28635E}" destId="{33BDC67B-D4FE-4A78-9294-1595D697D4D0}" srcOrd="1" destOrd="0" parTransId="{716CC421-917E-4360-B0DC-72FA97EE8EDA}" sibTransId="{2048A3CF-2BEF-44F2-84C9-0BA656952779}"/>
    <dgm:cxn modelId="{8AB9B34B-B2C0-48A8-8349-487BD90E53E7}" srcId="{125A6822-7EEF-485B-B9ED-F156AD28635E}" destId="{B0F89930-4BE3-49CB-9C91-60B0B6338DFE}" srcOrd="3" destOrd="0" parTransId="{F793A9F6-0E71-4CC7-8D22-31751BD02EE6}" sibTransId="{4E7BC18A-2892-408F-B906-7AC74EF64605}"/>
    <dgm:cxn modelId="{9B51E572-BB02-480C-9D0E-C24AC6A18B7D}" type="presOf" srcId="{2AB840FD-9670-4CE3-B4F1-79D8BD81AB3C}" destId="{E3958E54-67F3-41AF-8080-0BB5D5120BC0}" srcOrd="0" destOrd="0" presId="urn:microsoft.com/office/officeart/2005/8/layout/hChevron3"/>
    <dgm:cxn modelId="{D0E7705A-8959-433C-94E5-C60965C7BD5F}" type="presOf" srcId="{B0F89930-4BE3-49CB-9C91-60B0B6338DFE}" destId="{AA94C5C8-6AB3-4A54-BBE2-D3DB3FDD84B8}" srcOrd="0" destOrd="0" presId="urn:microsoft.com/office/officeart/2005/8/layout/hChevron3"/>
    <dgm:cxn modelId="{C7CD7AB5-AC60-4946-B3FE-71E77D879721}" srcId="{125A6822-7EEF-485B-B9ED-F156AD28635E}" destId="{2AB840FD-9670-4CE3-B4F1-79D8BD81AB3C}" srcOrd="2" destOrd="0" parTransId="{77711347-FDBD-4D6C-9382-C737E5A63C3F}" sibTransId="{6AB3AC6F-15E1-4B64-8E20-B9118E0269C9}"/>
    <dgm:cxn modelId="{539A42C2-A7DB-49A2-8CBC-CC46B3BCE5A4}" type="presOf" srcId="{125A6822-7EEF-485B-B9ED-F156AD28635E}" destId="{174478C0-B1A4-4718-A863-0CD800F6C4AD}" srcOrd="0" destOrd="0" presId="urn:microsoft.com/office/officeart/2005/8/layout/hChevron3"/>
    <dgm:cxn modelId="{201C04C7-BFA0-4741-87AD-11B049B079F4}" srcId="{125A6822-7EEF-485B-B9ED-F156AD28635E}" destId="{3DAC96F6-0480-425C-8C26-EFC0D67B29E4}" srcOrd="4" destOrd="0" parTransId="{5B7D78B3-A768-4288-ACD0-0298A2CB7D50}" sibTransId="{0110192A-8892-4C75-854D-149EC2CD7E2F}"/>
    <dgm:cxn modelId="{4E665AD7-E77A-4387-B586-DD4A5D4EB032}" type="presOf" srcId="{3DAC96F6-0480-425C-8C26-EFC0D67B29E4}" destId="{27951E64-0B81-4A6F-BD31-6FB92D90A788}" srcOrd="0" destOrd="0" presId="urn:microsoft.com/office/officeart/2005/8/layout/hChevron3"/>
    <dgm:cxn modelId="{506656DA-C44E-421D-BE69-5F7E59D9C0D9}" type="presOf" srcId="{33BDC67B-D4FE-4A78-9294-1595D697D4D0}" destId="{EAA0B88A-F572-457B-849F-6EA398F0756D}" srcOrd="0" destOrd="0" presId="urn:microsoft.com/office/officeart/2005/8/layout/hChevron3"/>
    <dgm:cxn modelId="{38D190E0-64F3-431C-9D8A-B6545274D103}" srcId="{125A6822-7EEF-485B-B9ED-F156AD28635E}" destId="{F3A2FEA4-86A0-4599-99D5-30122A9E2BF3}" srcOrd="0" destOrd="0" parTransId="{DC547236-7C54-4B60-9937-6A10ABEF1A10}" sibTransId="{BE2A74D4-245D-4A87-90DA-5C7C76E3E882}"/>
    <dgm:cxn modelId="{E69134F2-9C77-46A0-B192-30611295BA46}" type="presOf" srcId="{F3A2FEA4-86A0-4599-99D5-30122A9E2BF3}" destId="{E7222549-794F-47D8-917E-2C128C142539}" srcOrd="0" destOrd="0" presId="urn:microsoft.com/office/officeart/2005/8/layout/hChevron3"/>
    <dgm:cxn modelId="{8F54E385-7A35-4CA8-8003-57FB9FC73E3C}" type="presParOf" srcId="{174478C0-B1A4-4718-A863-0CD800F6C4AD}" destId="{E7222549-794F-47D8-917E-2C128C142539}" srcOrd="0" destOrd="0" presId="urn:microsoft.com/office/officeart/2005/8/layout/hChevron3"/>
    <dgm:cxn modelId="{8799456F-2F52-4776-91F6-C7BDD8385446}" type="presParOf" srcId="{174478C0-B1A4-4718-A863-0CD800F6C4AD}" destId="{ACA8008F-75C3-48B0-B461-7F5218C2977A}" srcOrd="1" destOrd="0" presId="urn:microsoft.com/office/officeart/2005/8/layout/hChevron3"/>
    <dgm:cxn modelId="{81E6C36A-4057-4F1C-9E96-B26764A0DAE3}" type="presParOf" srcId="{174478C0-B1A4-4718-A863-0CD800F6C4AD}" destId="{EAA0B88A-F572-457B-849F-6EA398F0756D}" srcOrd="2" destOrd="0" presId="urn:microsoft.com/office/officeart/2005/8/layout/hChevron3"/>
    <dgm:cxn modelId="{C56A386A-8ABE-41FE-AD8A-9D6344738EDF}" type="presParOf" srcId="{174478C0-B1A4-4718-A863-0CD800F6C4AD}" destId="{D5D5F286-5A03-45A5-9B7D-76F130CAA99D}" srcOrd="3" destOrd="0" presId="urn:microsoft.com/office/officeart/2005/8/layout/hChevron3"/>
    <dgm:cxn modelId="{1333AA92-5782-4028-926E-5A62BAE77A96}" type="presParOf" srcId="{174478C0-B1A4-4718-A863-0CD800F6C4AD}" destId="{E3958E54-67F3-41AF-8080-0BB5D5120BC0}" srcOrd="4" destOrd="0" presId="urn:microsoft.com/office/officeart/2005/8/layout/hChevron3"/>
    <dgm:cxn modelId="{6F9B6969-A3C3-47F2-AA17-FD0CBB0D1353}" type="presParOf" srcId="{174478C0-B1A4-4718-A863-0CD800F6C4AD}" destId="{38A3DBDF-F29F-4616-B135-99AE0C79E17D}" srcOrd="5" destOrd="0" presId="urn:microsoft.com/office/officeart/2005/8/layout/hChevron3"/>
    <dgm:cxn modelId="{1EDB0A31-9FC3-4E65-A760-E2EB43C15CB0}" type="presParOf" srcId="{174478C0-B1A4-4718-A863-0CD800F6C4AD}" destId="{AA94C5C8-6AB3-4A54-BBE2-D3DB3FDD84B8}" srcOrd="6" destOrd="0" presId="urn:microsoft.com/office/officeart/2005/8/layout/hChevron3"/>
    <dgm:cxn modelId="{4A463326-3BDA-4AB3-908E-85E1D17AF7B6}" type="presParOf" srcId="{174478C0-B1A4-4718-A863-0CD800F6C4AD}" destId="{BA6E713B-1396-4DCE-A4B3-9275A6C14E17}" srcOrd="7" destOrd="0" presId="urn:microsoft.com/office/officeart/2005/8/layout/hChevron3"/>
    <dgm:cxn modelId="{9EF74F1B-DDBF-4256-AEEB-C6A7A43C2537}" type="presParOf" srcId="{174478C0-B1A4-4718-A863-0CD800F6C4AD}" destId="{27951E64-0B81-4A6F-BD31-6FB92D90A7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2549-794F-47D8-917E-2C128C142539}">
      <dsp:nvSpPr>
        <dsp:cNvPr id="0" name=""/>
        <dsp:cNvSpPr/>
      </dsp:nvSpPr>
      <dsp:spPr>
        <a:xfrm>
          <a:off x="1451" y="2129130"/>
          <a:ext cx="2829815" cy="11604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Define the problem</a:t>
          </a:r>
        </a:p>
      </dsp:txBody>
      <dsp:txXfrm>
        <a:off x="1451" y="2129130"/>
        <a:ext cx="2539714" cy="1160405"/>
      </dsp:txXfrm>
    </dsp:sp>
    <dsp:sp modelId="{EAA0B88A-F572-457B-849F-6EA398F0756D}">
      <dsp:nvSpPr>
        <dsp:cNvPr id="0" name=""/>
        <dsp:cNvSpPr/>
      </dsp:nvSpPr>
      <dsp:spPr>
        <a:xfrm>
          <a:off x="2265303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Devise Representation</a:t>
          </a:r>
        </a:p>
      </dsp:txBody>
      <dsp:txXfrm>
        <a:off x="2845506" y="2129130"/>
        <a:ext cx="1669410" cy="1160405"/>
      </dsp:txXfrm>
    </dsp:sp>
    <dsp:sp modelId="{E3958E54-67F3-41AF-8080-0BB5D5120BC0}">
      <dsp:nvSpPr>
        <dsp:cNvPr id="0" name=""/>
        <dsp:cNvSpPr/>
      </dsp:nvSpPr>
      <dsp:spPr>
        <a:xfrm>
          <a:off x="4529155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Determine Approaches</a:t>
          </a:r>
        </a:p>
      </dsp:txBody>
      <dsp:txXfrm>
        <a:off x="5109358" y="2129130"/>
        <a:ext cx="1669410" cy="1160405"/>
      </dsp:txXfrm>
    </dsp:sp>
    <dsp:sp modelId="{AA94C5C8-6AB3-4A54-BBE2-D3DB3FDD84B8}">
      <dsp:nvSpPr>
        <dsp:cNvPr id="0" name=""/>
        <dsp:cNvSpPr/>
      </dsp:nvSpPr>
      <dsp:spPr>
        <a:xfrm>
          <a:off x="6793007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Pick Mechanism</a:t>
          </a:r>
        </a:p>
      </dsp:txBody>
      <dsp:txXfrm>
        <a:off x="7373210" y="2129130"/>
        <a:ext cx="1669410" cy="1160405"/>
      </dsp:txXfrm>
    </dsp:sp>
    <dsp:sp modelId="{27951E64-0B81-4A6F-BD31-6FB92D90A788}">
      <dsp:nvSpPr>
        <dsp:cNvPr id="0" name=""/>
        <dsp:cNvSpPr/>
      </dsp:nvSpPr>
      <dsp:spPr>
        <a:xfrm>
          <a:off x="9056859" y="2129130"/>
          <a:ext cx="2829815" cy="116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Experiment </a:t>
          </a:r>
        </a:p>
      </dsp:txBody>
      <dsp:txXfrm>
        <a:off x="9637062" y="2129130"/>
        <a:ext cx="1669410" cy="116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6:03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14,'0'-6,"0"-2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19:37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5.09-principal-component-analysi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eM4uJ6XGnSM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akevdp/PythonDataScienceHandbook/blob/master/notebooks/05.07-Support-Vector-Machines.ipynb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PCA</a:t>
            </a:r>
          </a:p>
          <a:p>
            <a:r>
              <a:rPr lang="en-US" dirty="0">
                <a:hlinkClick r:id="rId3"/>
              </a:rPr>
              <a:t>https://jakevdp.github.io/PythonDataScienceHandbook/05.09-principal-component-analysis.html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which one is better? </a:t>
            </a:r>
          </a:p>
          <a:p>
            <a:r>
              <a:rPr lang="en-US" dirty="0"/>
              <a:t>LOL …</a:t>
            </a:r>
          </a:p>
          <a:p>
            <a:r>
              <a:rPr lang="en-US" dirty="0"/>
              <a:t>Using Naïve Bayes to tell:</a:t>
            </a:r>
          </a:p>
          <a:p>
            <a:endParaRPr lang="en-US" dirty="0"/>
          </a:p>
          <a:p>
            <a:r>
              <a:rPr lang="en-US" dirty="0"/>
              <a:t>To extend a little bit, Diagnose (disease) – symptoms then classify , Lie detection, Fake news, Root Cause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Probabilistic Inference II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https://www.youtube.com/watch?v=eM4uJ6XGnSM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https://colab.research.google.com/github/jakevdp/PythonDataScienceHandbook/blob/master/notebooks/05.07-Support-Vector-Machines.ipynb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2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things: </a:t>
            </a:r>
          </a:p>
          <a:p>
            <a:r>
              <a:rPr lang="en-US" dirty="0"/>
              <a:t>Is</a:t>
            </a:r>
            <a:r>
              <a:rPr lang="en-US" baseline="0" dirty="0"/>
              <a:t> AI going to be smarter than human?</a:t>
            </a:r>
          </a:p>
          <a:p>
            <a:r>
              <a:rPr lang="en-US" baseline="0" dirty="0"/>
              <a:t>I used to have a dog, and it is very smart. But do we expect it can create things for us? </a:t>
            </a:r>
          </a:p>
          <a:p>
            <a:endParaRPr lang="en-US" baseline="0" dirty="0"/>
          </a:p>
          <a:p>
            <a:r>
              <a:rPr lang="en-US" baseline="0" dirty="0"/>
              <a:t>Is AI going to replace human?</a:t>
            </a:r>
          </a:p>
          <a:p>
            <a:r>
              <a:rPr lang="en-US" baseline="0" dirty="0"/>
              <a:t>AI will be a good helper, working with/for us, but it is not going to replace human.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70s: Game play (chess play)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80-90s: </a:t>
            </a:r>
            <a:r>
              <a:rPr lang="en-US" sz="1200" dirty="0"/>
              <a:t>Guzman-&gt;Huffman-&gt;Waltz (decision tree, SVM)</a:t>
            </a:r>
          </a:p>
          <a:p>
            <a:r>
              <a:rPr lang="en-US" dirty="0"/>
              <a:t>2012: Alex </a:t>
            </a:r>
            <a:r>
              <a:rPr lang="en-US" dirty="0" err="1"/>
              <a:t>Krizhevsky</a:t>
            </a:r>
            <a:r>
              <a:rPr lang="en-US" dirty="0"/>
              <a:t> – University of Toronto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marL="228600" indent="-228600">
              <a:buAutoNum type="arabicPeriod"/>
            </a:pPr>
            <a:r>
              <a:rPr lang="en-US" dirty="0"/>
              <a:t>Speech to text, multiple languages.</a:t>
            </a:r>
          </a:p>
          <a:p>
            <a:pPr marL="228600" indent="-228600">
              <a:buAutoNum type="arabicPeriod"/>
            </a:pPr>
            <a:r>
              <a:rPr lang="en-US" dirty="0"/>
              <a:t>Computer Vision, relationship (walk dogs)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tell this animal is a cheetah?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many planes are needed? 4?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Is this a AI problem?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AI problem?</a:t>
            </a:r>
          </a:p>
          <a:p>
            <a:endParaRPr lang="en-US" dirty="0"/>
          </a:p>
          <a:p>
            <a:r>
              <a:rPr lang="en-US" dirty="0"/>
              <a:t>Direction is Left to Right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wrong, such as the piece of package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Courtenay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 January 1945 – 17 November 1980) was a British neuroscientist and physiologist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learn unless you know most of it.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think with hands, mouths and eyes.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ideas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0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0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ladimir_Vapni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 Math We Trust</a:t>
            </a:r>
            <a:br>
              <a:rPr lang="en-US" dirty="0"/>
            </a:br>
            <a:r>
              <a:rPr lang="en-US" sz="7200" b="1" dirty="0"/>
              <a:t>Artificial Intelligence/ML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4CAB8-FF8E-47E6-BBA3-9FA86671F66E}"/>
              </a:ext>
            </a:extLst>
          </p:cNvPr>
          <p:cNvSpPr txBox="1"/>
          <p:nvPr/>
        </p:nvSpPr>
        <p:spPr>
          <a:xfrm>
            <a:off x="5417032" y="596567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30, 2020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value lines)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it takes?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David Marr’s Theory – AI Approach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EF2F03-453E-4DDD-B638-E8891D864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849398"/>
              </p:ext>
            </p:extLst>
          </p:nvPr>
        </p:nvGraphicFramePr>
        <p:xfrm>
          <a:off x="254568" y="758673"/>
          <a:ext cx="118881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8CC703C6-34DA-483C-A1DA-F04BB23917B5}"/>
              </a:ext>
            </a:extLst>
          </p:cNvPr>
          <p:cNvSpPr/>
          <p:nvPr/>
        </p:nvSpPr>
        <p:spPr>
          <a:xfrm rot="10800000">
            <a:off x="3913094" y="2150194"/>
            <a:ext cx="1727947" cy="6656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3F48EEC-8236-4A09-AE30-7EEB2874082D}"/>
              </a:ext>
            </a:extLst>
          </p:cNvPr>
          <p:cNvSpPr/>
          <p:nvPr/>
        </p:nvSpPr>
        <p:spPr>
          <a:xfrm rot="10800000">
            <a:off x="6299947" y="2150195"/>
            <a:ext cx="1727947" cy="6656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3FBBC2E-8C9B-4293-993F-38331847B7F1}"/>
              </a:ext>
            </a:extLst>
          </p:cNvPr>
          <p:cNvSpPr/>
          <p:nvPr/>
        </p:nvSpPr>
        <p:spPr>
          <a:xfrm rot="10800000">
            <a:off x="8583706" y="2150194"/>
            <a:ext cx="1727947" cy="66563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BBFFBF2-E0FE-4F71-BC69-9EB363793317}"/>
              </a:ext>
            </a:extLst>
          </p:cNvPr>
          <p:cNvSpPr/>
          <p:nvPr/>
        </p:nvSpPr>
        <p:spPr>
          <a:xfrm rot="10800000" flipV="1">
            <a:off x="3913093" y="4255997"/>
            <a:ext cx="4208930" cy="5746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14F3546E-1D44-4039-90C5-D785271EEA6C}"/>
              </a:ext>
            </a:extLst>
          </p:cNvPr>
          <p:cNvSpPr/>
          <p:nvPr/>
        </p:nvSpPr>
        <p:spPr>
          <a:xfrm rot="10800000" flipV="1">
            <a:off x="6246160" y="4255996"/>
            <a:ext cx="4289610" cy="574649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0F87-01D7-40F5-B6AD-B4DCEC973379}"/>
              </a:ext>
            </a:extLst>
          </p:cNvPr>
          <p:cNvSpPr txBox="1"/>
          <p:nvPr/>
        </p:nvSpPr>
        <p:spPr>
          <a:xfrm>
            <a:off x="820271" y="1551369"/>
            <a:ext cx="11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7B27A-6063-4850-A8F8-F7DE59077383}"/>
              </a:ext>
            </a:extLst>
          </p:cNvPr>
          <p:cNvSpPr txBox="1"/>
          <p:nvPr/>
        </p:nvSpPr>
        <p:spPr>
          <a:xfrm>
            <a:off x="2707341" y="1551369"/>
            <a:ext cx="2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0D9C-68EF-403C-ACCC-AD475CFF459E}"/>
              </a:ext>
            </a:extLst>
          </p:cNvPr>
          <p:cNvSpPr txBox="1"/>
          <p:nvPr/>
        </p:nvSpPr>
        <p:spPr>
          <a:xfrm>
            <a:off x="7394761" y="1551369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734728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AI are 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50018" y="707899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107" y="764672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158" y="815895"/>
            <a:ext cx="2060217" cy="4277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600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925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Why AI is difficult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BAFD2-F001-42AD-A7EF-C88C702C8CB7}"/>
              </a:ext>
            </a:extLst>
          </p:cNvPr>
          <p:cNvSpPr txBox="1"/>
          <p:nvPr/>
        </p:nvSpPr>
        <p:spPr>
          <a:xfrm>
            <a:off x="3117504" y="732322"/>
            <a:ext cx="78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KNN</a:t>
            </a:r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89A0211-913E-44F0-A7A8-B06DC5D6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" y="1125499"/>
            <a:ext cx="5084209" cy="5229910"/>
          </a:xfrm>
          <a:prstGeom prst="rect">
            <a:avLst/>
          </a:prstGeom>
        </p:spPr>
      </p:pic>
      <p:sp>
        <p:nvSpPr>
          <p:cNvPr id="1059" name="Oval 1058">
            <a:extLst>
              <a:ext uri="{FF2B5EF4-FFF2-40B4-BE49-F238E27FC236}">
                <a16:creationId xmlns:a16="http://schemas.microsoft.com/office/drawing/2014/main" id="{3A859E2E-244F-4EEA-9B2F-2FC2EA9051EC}"/>
              </a:ext>
            </a:extLst>
          </p:cNvPr>
          <p:cNvSpPr/>
          <p:nvPr/>
        </p:nvSpPr>
        <p:spPr>
          <a:xfrm>
            <a:off x="1930750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26FFEA-5F82-4330-88B0-878F34FB9122}"/>
              </a:ext>
            </a:extLst>
          </p:cNvPr>
          <p:cNvSpPr/>
          <p:nvPr/>
        </p:nvSpPr>
        <p:spPr>
          <a:xfrm>
            <a:off x="4996618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E6B9FB-4E03-4DAF-88BA-02F6F7E8E50A}"/>
              </a:ext>
            </a:extLst>
          </p:cNvPr>
          <p:cNvSpPr/>
          <p:nvPr/>
        </p:nvSpPr>
        <p:spPr>
          <a:xfrm>
            <a:off x="4996619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14BC7BE-F51B-4A20-972D-C247F839C6F9}"/>
              </a:ext>
            </a:extLst>
          </p:cNvPr>
          <p:cNvSpPr/>
          <p:nvPr/>
        </p:nvSpPr>
        <p:spPr>
          <a:xfrm>
            <a:off x="1930751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38CB301-EF33-4DAB-8AA9-E5FEB0C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63" y="1125499"/>
            <a:ext cx="5084209" cy="522991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71E5D59-997A-417D-B9C8-95136133496D}"/>
              </a:ext>
            </a:extLst>
          </p:cNvPr>
          <p:cNvSpPr/>
          <p:nvPr/>
        </p:nvSpPr>
        <p:spPr>
          <a:xfrm>
            <a:off x="7462344" y="5755465"/>
            <a:ext cx="163961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CA986C-C9B8-48D9-B2BE-6AA706068C53}"/>
              </a:ext>
            </a:extLst>
          </p:cNvPr>
          <p:cNvSpPr/>
          <p:nvPr/>
        </p:nvSpPr>
        <p:spPr>
          <a:xfrm>
            <a:off x="10528212" y="5759669"/>
            <a:ext cx="163961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E11BBA-FD2C-43CB-83D4-8A4145C0B2EB}"/>
              </a:ext>
            </a:extLst>
          </p:cNvPr>
          <p:cNvSpPr/>
          <p:nvPr/>
        </p:nvSpPr>
        <p:spPr>
          <a:xfrm>
            <a:off x="10528213" y="2663321"/>
            <a:ext cx="163961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88217E-7C27-4022-A930-A5C35248D590}"/>
              </a:ext>
            </a:extLst>
          </p:cNvPr>
          <p:cNvSpPr/>
          <p:nvPr/>
        </p:nvSpPr>
        <p:spPr>
          <a:xfrm>
            <a:off x="7462345" y="4215699"/>
            <a:ext cx="163961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14:cNvPr>
              <p14:cNvContentPartPr/>
              <p14:nvPr/>
            </p14:nvContentPartPr>
            <p14:xfrm>
              <a:off x="3549836" y="5071295"/>
              <a:ext cx="360" cy="540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02B821B-E889-4C69-8435-265BD2F97E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96" y="506229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14:cNvPr>
              <p14:cNvContentPartPr/>
              <p14:nvPr/>
            </p14:nvContentPartPr>
            <p14:xfrm>
              <a:off x="3543716" y="5044295"/>
              <a:ext cx="360" cy="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2D83DE2-4473-4648-BAAB-8560245A2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076" y="503565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1D250-F3BD-4D0A-873B-1F6362352420}"/>
              </a:ext>
            </a:extLst>
          </p:cNvPr>
          <p:cNvCxnSpPr>
            <a:cxnSpLocks/>
          </p:cNvCxnSpPr>
          <p:nvPr/>
        </p:nvCxnSpPr>
        <p:spPr>
          <a:xfrm>
            <a:off x="1267548" y="5071295"/>
            <a:ext cx="228264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943C0B-D88E-4711-BB99-CA564371D397}"/>
              </a:ext>
            </a:extLst>
          </p:cNvPr>
          <p:cNvCxnSpPr>
            <a:cxnSpLocks/>
          </p:cNvCxnSpPr>
          <p:nvPr/>
        </p:nvCxnSpPr>
        <p:spPr>
          <a:xfrm>
            <a:off x="3543716" y="5071295"/>
            <a:ext cx="6120" cy="12841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640A3C-E696-4016-8DAE-A8F68DD3B6D2}"/>
              </a:ext>
            </a:extLst>
          </p:cNvPr>
          <p:cNvCxnSpPr>
            <a:cxnSpLocks/>
          </p:cNvCxnSpPr>
          <p:nvPr/>
        </p:nvCxnSpPr>
        <p:spPr>
          <a:xfrm>
            <a:off x="2012730" y="1961230"/>
            <a:ext cx="2308408" cy="234590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2A2F69-E8AD-442D-85BD-5BEA0CE6829D}"/>
              </a:ext>
            </a:extLst>
          </p:cNvPr>
          <p:cNvCxnSpPr>
            <a:cxnSpLocks/>
          </p:cNvCxnSpPr>
          <p:nvPr/>
        </p:nvCxnSpPr>
        <p:spPr>
          <a:xfrm>
            <a:off x="4275608" y="4307139"/>
            <a:ext cx="15426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269C0F-152B-4EF8-A198-E21E1C37B2EA}"/>
              </a:ext>
            </a:extLst>
          </p:cNvPr>
          <p:cNvCxnSpPr>
            <a:cxnSpLocks/>
          </p:cNvCxnSpPr>
          <p:nvPr/>
        </p:nvCxnSpPr>
        <p:spPr>
          <a:xfrm flipH="1">
            <a:off x="3543356" y="4307139"/>
            <a:ext cx="732252" cy="7641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A108A2-E195-4CD7-86A3-9F81263A203A}"/>
              </a:ext>
            </a:extLst>
          </p:cNvPr>
          <p:cNvCxnSpPr>
            <a:cxnSpLocks/>
          </p:cNvCxnSpPr>
          <p:nvPr/>
        </p:nvCxnSpPr>
        <p:spPr>
          <a:xfrm>
            <a:off x="9081004" y="1961230"/>
            <a:ext cx="0" cy="439417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C541FB-9438-42F6-9736-41F6B55767F3}"/>
              </a:ext>
            </a:extLst>
          </p:cNvPr>
          <p:cNvCxnSpPr>
            <a:cxnSpLocks/>
          </p:cNvCxnSpPr>
          <p:nvPr/>
        </p:nvCxnSpPr>
        <p:spPr>
          <a:xfrm>
            <a:off x="6779172" y="5071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7693-704B-469F-8659-DA1EC8CFA17A}"/>
              </a:ext>
            </a:extLst>
          </p:cNvPr>
          <p:cNvCxnSpPr>
            <a:cxnSpLocks/>
          </p:cNvCxnSpPr>
          <p:nvPr/>
        </p:nvCxnSpPr>
        <p:spPr>
          <a:xfrm>
            <a:off x="9075529" y="4309295"/>
            <a:ext cx="229635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(Scalar) vs. Ordinal Data (Vector)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Variability (spread) </a:t>
            </a:r>
          </a:p>
          <a:p>
            <a:pPr algn="l"/>
            <a:r>
              <a:rPr lang="en-US" sz="3600" dirty="0"/>
              <a:t>	Maximum, Average, Minimum, …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(6 hard skills and 4 soft skills)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education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91851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Output/Perdition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Practices: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29" y="101906"/>
            <a:ext cx="90006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to go for a PHD/Graduate School Study in AI?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0" y="745708"/>
            <a:ext cx="9092414" cy="61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127469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Who is </a:t>
            </a:r>
            <a:r>
              <a:rPr lang="en-US" u="sng" dirty="0">
                <a:hlinkClick r:id="rId3"/>
              </a:rPr>
              <a:t>Vladimir </a:t>
            </a:r>
            <a:r>
              <a:rPr lang="en-US" u="sng" dirty="0" err="1">
                <a:hlinkClick r:id="rId3"/>
              </a:rPr>
              <a:t>Vapnik</a:t>
            </a:r>
            <a:endParaRPr lang="en-US" u="sng" dirty="0">
              <a:hlinkClick r:id="rId3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Practice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173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Supported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8026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Neural Network Intro</a:t>
            </a:r>
          </a:p>
        </p:txBody>
      </p:sp>
    </p:spTree>
    <p:extLst>
      <p:ext uri="{BB962C8B-B14F-4D97-AF65-F5344CB8AC3E}">
        <p14:creationId xmlns:p14="http://schemas.microsoft.com/office/powerpoint/2010/main" val="2144802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00779" y="2671555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3357965"/>
            <a:ext cx="3626000" cy="3021667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248798"/>
            <a:ext cx="7165072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dirty="0"/>
              <a:t>Trihedral + 3 Faces </a:t>
            </a:r>
          </a:p>
          <a:p>
            <a:pPr algn="l"/>
            <a:r>
              <a:rPr lang="en-US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101433"/>
            <a:ext cx="7165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Terminologies:</a:t>
            </a:r>
          </a:p>
          <a:p>
            <a:r>
              <a:rPr lang="en-US" sz="2800" dirty="0"/>
              <a:t>Vertexes		Junctions</a:t>
            </a:r>
          </a:p>
          <a:p>
            <a:r>
              <a:rPr lang="en-US" sz="2800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11068334" cy="231696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Available color (domain): 4</a:t>
            </a:r>
          </a:p>
          <a:p>
            <a:pPr algn="l"/>
            <a:r>
              <a:rPr lang="en-US" sz="4800" dirty="0"/>
              <a:t>States next to each other: different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Coloring USA Maps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9650" y="4589597"/>
            <a:ext cx="2661557" cy="19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RGBY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81207" y="4589595"/>
            <a:ext cx="1556657" cy="19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6307" y="3305078"/>
            <a:ext cx="1409700" cy="128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9650" y="3634373"/>
            <a:ext cx="1556657" cy="955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4135" y="4589596"/>
            <a:ext cx="1665515" cy="1910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91242" y="65146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90230" y="3305078"/>
            <a:ext cx="5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7822396" y="36343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130125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2" y="0"/>
            <a:ext cx="6682600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67" y="3331029"/>
            <a:ext cx="5299383" cy="35269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 (</a:t>
            </a:r>
            <a:r>
              <a:rPr lang="en-US" sz="1800" b="1" dirty="0"/>
              <a:t>Game Play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</a:t>
            </a:r>
            <a:r>
              <a:rPr lang="en-US" sz="1800" b="1" dirty="0"/>
              <a:t>“Expert” System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</a:t>
            </a:r>
            <a:r>
              <a:rPr lang="en-US" sz="1800" b="1" dirty="0"/>
              <a:t>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r>
              <a:rPr lang="en-US" sz="1800" dirty="0"/>
              <a:t>2020s … (challenges facing)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534629" y="1185832"/>
            <a:ext cx="5419821" cy="214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</a:t>
            </a:r>
            <a:r>
              <a:rPr lang="en-US" sz="1800" b="1" dirty="0"/>
              <a:t>models</a:t>
            </a:r>
            <a:r>
              <a:rPr lang="en-US" sz="1800" dirty="0"/>
              <a:t>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 (1945-2019)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Class-1: Introduction to ML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4ECAC-BD3F-407E-A12A-D0F42C3D4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88" r="18978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solidFill>
                  <a:srgbClr val="000000"/>
                </a:solidFill>
              </a:rPr>
              <a:t>Is this thing a cheetah?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Rule based “expert” system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Hair (R1) -&gt; Mammal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Claws, Teeth, forward point eyes (R2) - Animal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Eat meat (R3) -&gt; Carnivore</a:t>
            </a:r>
          </a:p>
          <a:p>
            <a:pPr marL="6858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Run fast (R4)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Through Gate Tree -&gt; Cheetah</a:t>
            </a:r>
          </a:p>
          <a:p>
            <a:pPr algn="l"/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87" y="1152413"/>
            <a:ext cx="10360517" cy="455317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F1: BOS -&gt; JFK </a:t>
            </a:r>
          </a:p>
          <a:p>
            <a:pPr algn="l"/>
            <a:r>
              <a:rPr lang="en-US" sz="4800" dirty="0"/>
              <a:t>F2:              JFK-&gt;BOS</a:t>
            </a:r>
          </a:p>
          <a:p>
            <a:pPr algn="l"/>
            <a:r>
              <a:rPr lang="en-US" sz="4800" dirty="0"/>
              <a:t>F3:                        BOS -&gt; JFK</a:t>
            </a:r>
          </a:p>
          <a:p>
            <a:pPr algn="l"/>
            <a:r>
              <a:rPr lang="en-US" sz="4800" dirty="0"/>
              <a:t>F4:                                     JFK-&gt;BOS</a:t>
            </a:r>
          </a:p>
          <a:p>
            <a:pPr algn="l"/>
            <a:r>
              <a:rPr lang="en-US" sz="4800" dirty="0"/>
              <a:t>F5: BOS -------------------------------</a:t>
            </a:r>
            <a:r>
              <a:rPr lang="en-US" sz="4800" dirty="0">
                <a:sym typeface="Wingdings" panose="05000000000000000000" pitchFamily="2" charset="2"/>
              </a:rPr>
              <a:t> LAX</a:t>
            </a:r>
            <a:endParaRPr lang="en-US" sz="4800" dirty="0"/>
          </a:p>
          <a:p>
            <a:pPr algn="l"/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Resource Allocations/Scheduling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03750" y="1902779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1972</Words>
  <Application>Microsoft Office PowerPoint</Application>
  <PresentationFormat>Widescreen</PresentationFormat>
  <Paragraphs>520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In Math We Trust Artificial Intelligence/ML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Math We Trust Artificial Intelligence/ML</dc:title>
  <dc:creator>Ren Shan</dc:creator>
  <cp:lastModifiedBy>Ren Shan</cp:lastModifiedBy>
  <cp:revision>33</cp:revision>
  <dcterms:created xsi:type="dcterms:W3CDTF">2020-06-28T11:40:06Z</dcterms:created>
  <dcterms:modified xsi:type="dcterms:W3CDTF">2020-07-08T01:00:01Z</dcterms:modified>
</cp:coreProperties>
</file>